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C876F9-558F-42FA-A166-897B290230C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59F73F-C61F-42F4-BFD9-6205001BD1F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Creare un’applicazione che ricreasse il gioco del poker </a:t>
          </a:r>
          <a:endParaRPr lang="en-US"/>
        </a:p>
      </dgm:t>
    </dgm:pt>
    <dgm:pt modelId="{C3B13AD8-548B-4A95-9EBF-1051F0066F16}" type="parTrans" cxnId="{7D4D748A-D85F-4CD3-B22B-4A0977444C01}">
      <dgm:prSet/>
      <dgm:spPr/>
      <dgm:t>
        <a:bodyPr/>
        <a:lstStyle/>
        <a:p>
          <a:endParaRPr lang="en-US"/>
        </a:p>
      </dgm:t>
    </dgm:pt>
    <dgm:pt modelId="{A73EB359-8C4A-4C9B-BD2F-366ECE6F52E0}" type="sibTrans" cxnId="{7D4D748A-D85F-4CD3-B22B-4A0977444C0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C5C907-E423-431B-9E57-E89EBBCD08A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Sfruttare la struttura client-server per ospitare più giocatori</a:t>
          </a:r>
          <a:endParaRPr lang="en-US"/>
        </a:p>
      </dgm:t>
    </dgm:pt>
    <dgm:pt modelId="{07BE7A44-752C-4EE4-866D-EDAB6090A08E}" type="parTrans" cxnId="{A4B0B8EC-09CD-4263-85FF-F91FA452D2DF}">
      <dgm:prSet/>
      <dgm:spPr/>
      <dgm:t>
        <a:bodyPr/>
        <a:lstStyle/>
        <a:p>
          <a:endParaRPr lang="en-US"/>
        </a:p>
      </dgm:t>
    </dgm:pt>
    <dgm:pt modelId="{F97B8BD2-25A4-4425-8D83-1D8AE6E5364D}" type="sibTrans" cxnId="{A4B0B8EC-09CD-4263-85FF-F91FA452D2D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3BAD03-A5A6-454E-AA0A-CBB64F90E38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Fornire una documentazione adatta e funzionale </a:t>
          </a:r>
          <a:endParaRPr lang="en-US"/>
        </a:p>
      </dgm:t>
    </dgm:pt>
    <dgm:pt modelId="{5383ADB9-0D67-4301-8179-701DA532DC25}" type="parTrans" cxnId="{7E64B606-F8D9-4025-8A82-C8CE2F4DA360}">
      <dgm:prSet/>
      <dgm:spPr/>
      <dgm:t>
        <a:bodyPr/>
        <a:lstStyle/>
        <a:p>
          <a:endParaRPr lang="en-US"/>
        </a:p>
      </dgm:t>
    </dgm:pt>
    <dgm:pt modelId="{2BAAEDC0-A8B2-420C-866D-C0D6BA3774D7}" type="sibTrans" cxnId="{7E64B606-F8D9-4025-8A82-C8CE2F4DA36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5CA5214-95EC-4021-A904-C806A29037F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Imparare ad utilizzare nuove librerie tipo la java.swing e la java.net </a:t>
          </a:r>
          <a:endParaRPr lang="en-US"/>
        </a:p>
      </dgm:t>
    </dgm:pt>
    <dgm:pt modelId="{A62C4738-F1BB-4D4E-AB88-7B918612A579}" type="parTrans" cxnId="{505344C0-A892-4379-9452-DA842426ECE0}">
      <dgm:prSet/>
      <dgm:spPr/>
      <dgm:t>
        <a:bodyPr/>
        <a:lstStyle/>
        <a:p>
          <a:endParaRPr lang="en-US"/>
        </a:p>
      </dgm:t>
    </dgm:pt>
    <dgm:pt modelId="{BC5189F2-8430-43F7-8BE0-3E99F9D652EF}" type="sibTrans" cxnId="{505344C0-A892-4379-9452-DA842426ECE0}">
      <dgm:prSet/>
      <dgm:spPr/>
      <dgm:t>
        <a:bodyPr/>
        <a:lstStyle/>
        <a:p>
          <a:endParaRPr lang="en-US"/>
        </a:p>
      </dgm:t>
    </dgm:pt>
    <dgm:pt modelId="{2C6F7F12-9412-4400-9FFF-FB89A5EE1408}" type="pres">
      <dgm:prSet presAssocID="{A3C876F9-558F-42FA-A166-897B290230CF}" presName="root" presStyleCnt="0">
        <dgm:presLayoutVars>
          <dgm:dir/>
          <dgm:resizeHandles val="exact"/>
        </dgm:presLayoutVars>
      </dgm:prSet>
      <dgm:spPr/>
    </dgm:pt>
    <dgm:pt modelId="{9BB6499D-93CC-45AD-AFF4-37E8A6D5B770}" type="pres">
      <dgm:prSet presAssocID="{A3C876F9-558F-42FA-A166-897B290230CF}" presName="container" presStyleCnt="0">
        <dgm:presLayoutVars>
          <dgm:dir/>
          <dgm:resizeHandles val="exact"/>
        </dgm:presLayoutVars>
      </dgm:prSet>
      <dgm:spPr/>
    </dgm:pt>
    <dgm:pt modelId="{027E2947-4F27-45E5-984B-F6C3175A8F4D}" type="pres">
      <dgm:prSet presAssocID="{8E59F73F-C61F-42F4-BFD9-6205001BD1F0}" presName="compNode" presStyleCnt="0"/>
      <dgm:spPr/>
    </dgm:pt>
    <dgm:pt modelId="{AD5883DC-1B92-47DE-A5CB-F656F9F5C7B8}" type="pres">
      <dgm:prSet presAssocID="{8E59F73F-C61F-42F4-BFD9-6205001BD1F0}" presName="iconBgRect" presStyleLbl="bgShp" presStyleIdx="0" presStyleCnt="4"/>
      <dgm:spPr/>
    </dgm:pt>
    <dgm:pt modelId="{9A26DC0F-6175-432C-B621-9ADAD33DD042}" type="pres">
      <dgm:prSet presAssocID="{8E59F73F-C61F-42F4-BFD9-6205001BD1F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3A55161D-4036-4FED-A599-D61E909361B7}" type="pres">
      <dgm:prSet presAssocID="{8E59F73F-C61F-42F4-BFD9-6205001BD1F0}" presName="spaceRect" presStyleCnt="0"/>
      <dgm:spPr/>
    </dgm:pt>
    <dgm:pt modelId="{B13A2F2A-68BA-4E70-93EF-92E87A9EAE49}" type="pres">
      <dgm:prSet presAssocID="{8E59F73F-C61F-42F4-BFD9-6205001BD1F0}" presName="textRect" presStyleLbl="revTx" presStyleIdx="0" presStyleCnt="4">
        <dgm:presLayoutVars>
          <dgm:chMax val="1"/>
          <dgm:chPref val="1"/>
        </dgm:presLayoutVars>
      </dgm:prSet>
      <dgm:spPr/>
    </dgm:pt>
    <dgm:pt modelId="{2C4D5BAD-BD58-49F2-AFE1-FE37E9592B6F}" type="pres">
      <dgm:prSet presAssocID="{A73EB359-8C4A-4C9B-BD2F-366ECE6F52E0}" presName="sibTrans" presStyleLbl="sibTrans2D1" presStyleIdx="0" presStyleCnt="0"/>
      <dgm:spPr/>
    </dgm:pt>
    <dgm:pt modelId="{BAA729F7-993A-4AE8-B53A-F92E9947815B}" type="pres">
      <dgm:prSet presAssocID="{C7C5C907-E423-431B-9E57-E89EBBCD08A4}" presName="compNode" presStyleCnt="0"/>
      <dgm:spPr/>
    </dgm:pt>
    <dgm:pt modelId="{77AD13E3-1E0D-488C-BD96-C0FBC3ECDA9D}" type="pres">
      <dgm:prSet presAssocID="{C7C5C907-E423-431B-9E57-E89EBBCD08A4}" presName="iconBgRect" presStyleLbl="bgShp" presStyleIdx="1" presStyleCnt="4"/>
      <dgm:spPr/>
    </dgm:pt>
    <dgm:pt modelId="{B6BA9F67-E0AE-4243-8DE1-36E5A0B3881A}" type="pres">
      <dgm:prSet presAssocID="{C7C5C907-E423-431B-9E57-E89EBBCD08A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AE0C6602-4E84-4BAF-92EF-4FBD5999B689}" type="pres">
      <dgm:prSet presAssocID="{C7C5C907-E423-431B-9E57-E89EBBCD08A4}" presName="spaceRect" presStyleCnt="0"/>
      <dgm:spPr/>
    </dgm:pt>
    <dgm:pt modelId="{663FFFC7-8E60-4D49-8762-164C2385246F}" type="pres">
      <dgm:prSet presAssocID="{C7C5C907-E423-431B-9E57-E89EBBCD08A4}" presName="textRect" presStyleLbl="revTx" presStyleIdx="1" presStyleCnt="4">
        <dgm:presLayoutVars>
          <dgm:chMax val="1"/>
          <dgm:chPref val="1"/>
        </dgm:presLayoutVars>
      </dgm:prSet>
      <dgm:spPr/>
    </dgm:pt>
    <dgm:pt modelId="{9C2325DC-3D0D-484B-BFC9-3E875191E678}" type="pres">
      <dgm:prSet presAssocID="{F97B8BD2-25A4-4425-8D83-1D8AE6E5364D}" presName="sibTrans" presStyleLbl="sibTrans2D1" presStyleIdx="0" presStyleCnt="0"/>
      <dgm:spPr/>
    </dgm:pt>
    <dgm:pt modelId="{E713BBA6-E2D8-468A-9C83-DCF58CE67A75}" type="pres">
      <dgm:prSet presAssocID="{753BAD03-A5A6-454E-AA0A-CBB64F90E38C}" presName="compNode" presStyleCnt="0"/>
      <dgm:spPr/>
    </dgm:pt>
    <dgm:pt modelId="{5D4A5100-02B5-4165-913B-EFB596B3DAED}" type="pres">
      <dgm:prSet presAssocID="{753BAD03-A5A6-454E-AA0A-CBB64F90E38C}" presName="iconBgRect" presStyleLbl="bgShp" presStyleIdx="2" presStyleCnt="4"/>
      <dgm:spPr/>
    </dgm:pt>
    <dgm:pt modelId="{129FCD81-533E-45D2-BF7B-D3A2874B4DC5}" type="pres">
      <dgm:prSet presAssocID="{753BAD03-A5A6-454E-AA0A-CBB64F90E3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04BE19A1-9A75-4BE1-9642-8F840F660D22}" type="pres">
      <dgm:prSet presAssocID="{753BAD03-A5A6-454E-AA0A-CBB64F90E38C}" presName="spaceRect" presStyleCnt="0"/>
      <dgm:spPr/>
    </dgm:pt>
    <dgm:pt modelId="{9A219C25-F45B-4187-82CB-3D83B2092945}" type="pres">
      <dgm:prSet presAssocID="{753BAD03-A5A6-454E-AA0A-CBB64F90E38C}" presName="textRect" presStyleLbl="revTx" presStyleIdx="2" presStyleCnt="4">
        <dgm:presLayoutVars>
          <dgm:chMax val="1"/>
          <dgm:chPref val="1"/>
        </dgm:presLayoutVars>
      </dgm:prSet>
      <dgm:spPr/>
    </dgm:pt>
    <dgm:pt modelId="{BFCDD697-4F6B-40EC-A74C-3A1E93B495DF}" type="pres">
      <dgm:prSet presAssocID="{2BAAEDC0-A8B2-420C-866D-C0D6BA3774D7}" presName="sibTrans" presStyleLbl="sibTrans2D1" presStyleIdx="0" presStyleCnt="0"/>
      <dgm:spPr/>
    </dgm:pt>
    <dgm:pt modelId="{096FF25E-F013-4F00-9BE7-36F072333F4C}" type="pres">
      <dgm:prSet presAssocID="{45CA5214-95EC-4021-A904-C806A29037F8}" presName="compNode" presStyleCnt="0"/>
      <dgm:spPr/>
    </dgm:pt>
    <dgm:pt modelId="{FB181640-8D41-4949-8278-EDC6C5F95F08}" type="pres">
      <dgm:prSet presAssocID="{45CA5214-95EC-4021-A904-C806A29037F8}" presName="iconBgRect" presStyleLbl="bgShp" presStyleIdx="3" presStyleCnt="4"/>
      <dgm:spPr/>
    </dgm:pt>
    <dgm:pt modelId="{AD1050BE-701B-4341-B5D9-39A153B1A1E3}" type="pres">
      <dgm:prSet presAssocID="{45CA5214-95EC-4021-A904-C806A29037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i"/>
        </a:ext>
      </dgm:extLst>
    </dgm:pt>
    <dgm:pt modelId="{B2ED5FAC-17D3-43CB-9B7F-68B9B437CA3B}" type="pres">
      <dgm:prSet presAssocID="{45CA5214-95EC-4021-A904-C806A29037F8}" presName="spaceRect" presStyleCnt="0"/>
      <dgm:spPr/>
    </dgm:pt>
    <dgm:pt modelId="{F252831E-0C3B-4C72-8802-497943777A5C}" type="pres">
      <dgm:prSet presAssocID="{45CA5214-95EC-4021-A904-C806A29037F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E64B606-F8D9-4025-8A82-C8CE2F4DA360}" srcId="{A3C876F9-558F-42FA-A166-897B290230CF}" destId="{753BAD03-A5A6-454E-AA0A-CBB64F90E38C}" srcOrd="2" destOrd="0" parTransId="{5383ADB9-0D67-4301-8179-701DA532DC25}" sibTransId="{2BAAEDC0-A8B2-420C-866D-C0D6BA3774D7}"/>
    <dgm:cxn modelId="{C6CC5D0E-2E52-4BBA-911F-97815F97437F}" type="presOf" srcId="{A73EB359-8C4A-4C9B-BD2F-366ECE6F52E0}" destId="{2C4D5BAD-BD58-49F2-AFE1-FE37E9592B6F}" srcOrd="0" destOrd="0" presId="urn:microsoft.com/office/officeart/2018/2/layout/IconCircleList"/>
    <dgm:cxn modelId="{FCBDF24C-F69F-424A-B922-25CE6A4FFA00}" type="presOf" srcId="{A3C876F9-558F-42FA-A166-897B290230CF}" destId="{2C6F7F12-9412-4400-9FFF-FB89A5EE1408}" srcOrd="0" destOrd="0" presId="urn:microsoft.com/office/officeart/2018/2/layout/IconCircleList"/>
    <dgm:cxn modelId="{1EAFA87A-BB49-4A8D-AF96-108A2FC800F2}" type="presOf" srcId="{2BAAEDC0-A8B2-420C-866D-C0D6BA3774D7}" destId="{BFCDD697-4F6B-40EC-A74C-3A1E93B495DF}" srcOrd="0" destOrd="0" presId="urn:microsoft.com/office/officeart/2018/2/layout/IconCircleList"/>
    <dgm:cxn modelId="{7D4D748A-D85F-4CD3-B22B-4A0977444C01}" srcId="{A3C876F9-558F-42FA-A166-897B290230CF}" destId="{8E59F73F-C61F-42F4-BFD9-6205001BD1F0}" srcOrd="0" destOrd="0" parTransId="{C3B13AD8-548B-4A95-9EBF-1051F0066F16}" sibTransId="{A73EB359-8C4A-4C9B-BD2F-366ECE6F52E0}"/>
    <dgm:cxn modelId="{49548DA8-FF51-4907-AEE7-2964B1AF31BF}" type="presOf" srcId="{753BAD03-A5A6-454E-AA0A-CBB64F90E38C}" destId="{9A219C25-F45B-4187-82CB-3D83B2092945}" srcOrd="0" destOrd="0" presId="urn:microsoft.com/office/officeart/2018/2/layout/IconCircleList"/>
    <dgm:cxn modelId="{9F1DF5BF-C3A8-45DE-B710-A245A5862D39}" type="presOf" srcId="{C7C5C907-E423-431B-9E57-E89EBBCD08A4}" destId="{663FFFC7-8E60-4D49-8762-164C2385246F}" srcOrd="0" destOrd="0" presId="urn:microsoft.com/office/officeart/2018/2/layout/IconCircleList"/>
    <dgm:cxn modelId="{505344C0-A892-4379-9452-DA842426ECE0}" srcId="{A3C876F9-558F-42FA-A166-897B290230CF}" destId="{45CA5214-95EC-4021-A904-C806A29037F8}" srcOrd="3" destOrd="0" parTransId="{A62C4738-F1BB-4D4E-AB88-7B918612A579}" sibTransId="{BC5189F2-8430-43F7-8BE0-3E99F9D652EF}"/>
    <dgm:cxn modelId="{C5D6BEC1-3792-4803-ABDD-99F31733BA35}" type="presOf" srcId="{F97B8BD2-25A4-4425-8D83-1D8AE6E5364D}" destId="{9C2325DC-3D0D-484B-BFC9-3E875191E678}" srcOrd="0" destOrd="0" presId="urn:microsoft.com/office/officeart/2018/2/layout/IconCircleList"/>
    <dgm:cxn modelId="{3BAC3BD3-0554-45A4-9597-1BD342D451B1}" type="presOf" srcId="{8E59F73F-C61F-42F4-BFD9-6205001BD1F0}" destId="{B13A2F2A-68BA-4E70-93EF-92E87A9EAE49}" srcOrd="0" destOrd="0" presId="urn:microsoft.com/office/officeart/2018/2/layout/IconCircleList"/>
    <dgm:cxn modelId="{A4B0B8EC-09CD-4263-85FF-F91FA452D2DF}" srcId="{A3C876F9-558F-42FA-A166-897B290230CF}" destId="{C7C5C907-E423-431B-9E57-E89EBBCD08A4}" srcOrd="1" destOrd="0" parTransId="{07BE7A44-752C-4EE4-866D-EDAB6090A08E}" sibTransId="{F97B8BD2-25A4-4425-8D83-1D8AE6E5364D}"/>
    <dgm:cxn modelId="{8EF306EF-09EF-4003-B5FB-A5649BDF0B86}" type="presOf" srcId="{45CA5214-95EC-4021-A904-C806A29037F8}" destId="{F252831E-0C3B-4C72-8802-497943777A5C}" srcOrd="0" destOrd="0" presId="urn:microsoft.com/office/officeart/2018/2/layout/IconCircleList"/>
    <dgm:cxn modelId="{70C6F2F4-F6C1-4A18-A139-FB53E2D16FA1}" type="presParOf" srcId="{2C6F7F12-9412-4400-9FFF-FB89A5EE1408}" destId="{9BB6499D-93CC-45AD-AFF4-37E8A6D5B770}" srcOrd="0" destOrd="0" presId="urn:microsoft.com/office/officeart/2018/2/layout/IconCircleList"/>
    <dgm:cxn modelId="{C94A1540-2493-4DEE-A93C-47146A027447}" type="presParOf" srcId="{9BB6499D-93CC-45AD-AFF4-37E8A6D5B770}" destId="{027E2947-4F27-45E5-984B-F6C3175A8F4D}" srcOrd="0" destOrd="0" presId="urn:microsoft.com/office/officeart/2018/2/layout/IconCircleList"/>
    <dgm:cxn modelId="{2F687E4E-418B-4314-8A23-BA2278150FAC}" type="presParOf" srcId="{027E2947-4F27-45E5-984B-F6C3175A8F4D}" destId="{AD5883DC-1B92-47DE-A5CB-F656F9F5C7B8}" srcOrd="0" destOrd="0" presId="urn:microsoft.com/office/officeart/2018/2/layout/IconCircleList"/>
    <dgm:cxn modelId="{29115C27-B91B-4C17-B672-E13A0F3B1380}" type="presParOf" srcId="{027E2947-4F27-45E5-984B-F6C3175A8F4D}" destId="{9A26DC0F-6175-432C-B621-9ADAD33DD042}" srcOrd="1" destOrd="0" presId="urn:microsoft.com/office/officeart/2018/2/layout/IconCircleList"/>
    <dgm:cxn modelId="{8433788A-C55B-4915-ACC7-A96D3FD0B680}" type="presParOf" srcId="{027E2947-4F27-45E5-984B-F6C3175A8F4D}" destId="{3A55161D-4036-4FED-A599-D61E909361B7}" srcOrd="2" destOrd="0" presId="urn:microsoft.com/office/officeart/2018/2/layout/IconCircleList"/>
    <dgm:cxn modelId="{56BD60B9-F6E9-4D40-BB61-0734190D706D}" type="presParOf" srcId="{027E2947-4F27-45E5-984B-F6C3175A8F4D}" destId="{B13A2F2A-68BA-4E70-93EF-92E87A9EAE49}" srcOrd="3" destOrd="0" presId="urn:microsoft.com/office/officeart/2018/2/layout/IconCircleList"/>
    <dgm:cxn modelId="{9043D224-B2EB-47C5-B8A5-B0C46070CC64}" type="presParOf" srcId="{9BB6499D-93CC-45AD-AFF4-37E8A6D5B770}" destId="{2C4D5BAD-BD58-49F2-AFE1-FE37E9592B6F}" srcOrd="1" destOrd="0" presId="urn:microsoft.com/office/officeart/2018/2/layout/IconCircleList"/>
    <dgm:cxn modelId="{4540B84F-7695-432C-8CB0-76E3F5A664C4}" type="presParOf" srcId="{9BB6499D-93CC-45AD-AFF4-37E8A6D5B770}" destId="{BAA729F7-993A-4AE8-B53A-F92E9947815B}" srcOrd="2" destOrd="0" presId="urn:microsoft.com/office/officeart/2018/2/layout/IconCircleList"/>
    <dgm:cxn modelId="{B209E626-5CEB-4017-BD18-933139120A3B}" type="presParOf" srcId="{BAA729F7-993A-4AE8-B53A-F92E9947815B}" destId="{77AD13E3-1E0D-488C-BD96-C0FBC3ECDA9D}" srcOrd="0" destOrd="0" presId="urn:microsoft.com/office/officeart/2018/2/layout/IconCircleList"/>
    <dgm:cxn modelId="{761EED77-E85F-4292-9243-FB67091E968C}" type="presParOf" srcId="{BAA729F7-993A-4AE8-B53A-F92E9947815B}" destId="{B6BA9F67-E0AE-4243-8DE1-36E5A0B3881A}" srcOrd="1" destOrd="0" presId="urn:microsoft.com/office/officeart/2018/2/layout/IconCircleList"/>
    <dgm:cxn modelId="{5C85693F-0BB7-468B-9F9B-68CF2E034B7F}" type="presParOf" srcId="{BAA729F7-993A-4AE8-B53A-F92E9947815B}" destId="{AE0C6602-4E84-4BAF-92EF-4FBD5999B689}" srcOrd="2" destOrd="0" presId="urn:microsoft.com/office/officeart/2018/2/layout/IconCircleList"/>
    <dgm:cxn modelId="{F20328FE-FE52-4A3F-847B-05CF423287B9}" type="presParOf" srcId="{BAA729F7-993A-4AE8-B53A-F92E9947815B}" destId="{663FFFC7-8E60-4D49-8762-164C2385246F}" srcOrd="3" destOrd="0" presId="urn:microsoft.com/office/officeart/2018/2/layout/IconCircleList"/>
    <dgm:cxn modelId="{C2294CAA-A947-45D4-AF33-A5A4BF5DEBEC}" type="presParOf" srcId="{9BB6499D-93CC-45AD-AFF4-37E8A6D5B770}" destId="{9C2325DC-3D0D-484B-BFC9-3E875191E678}" srcOrd="3" destOrd="0" presId="urn:microsoft.com/office/officeart/2018/2/layout/IconCircleList"/>
    <dgm:cxn modelId="{2882AC89-BCF3-4D7C-89A3-CC6E3E139E60}" type="presParOf" srcId="{9BB6499D-93CC-45AD-AFF4-37E8A6D5B770}" destId="{E713BBA6-E2D8-468A-9C83-DCF58CE67A75}" srcOrd="4" destOrd="0" presId="urn:microsoft.com/office/officeart/2018/2/layout/IconCircleList"/>
    <dgm:cxn modelId="{1BED65FE-E01F-41CE-B8ED-71C747A79F41}" type="presParOf" srcId="{E713BBA6-E2D8-468A-9C83-DCF58CE67A75}" destId="{5D4A5100-02B5-4165-913B-EFB596B3DAED}" srcOrd="0" destOrd="0" presId="urn:microsoft.com/office/officeart/2018/2/layout/IconCircleList"/>
    <dgm:cxn modelId="{CCEEBE2F-0889-4487-B59A-5289BCFD149F}" type="presParOf" srcId="{E713BBA6-E2D8-468A-9C83-DCF58CE67A75}" destId="{129FCD81-533E-45D2-BF7B-D3A2874B4DC5}" srcOrd="1" destOrd="0" presId="urn:microsoft.com/office/officeart/2018/2/layout/IconCircleList"/>
    <dgm:cxn modelId="{24EF4C0B-35C0-4690-8AB0-E0B0DEEEC3BF}" type="presParOf" srcId="{E713BBA6-E2D8-468A-9C83-DCF58CE67A75}" destId="{04BE19A1-9A75-4BE1-9642-8F840F660D22}" srcOrd="2" destOrd="0" presId="urn:microsoft.com/office/officeart/2018/2/layout/IconCircleList"/>
    <dgm:cxn modelId="{473B2B11-2D13-49F0-86DE-8240337429C1}" type="presParOf" srcId="{E713BBA6-E2D8-468A-9C83-DCF58CE67A75}" destId="{9A219C25-F45B-4187-82CB-3D83B2092945}" srcOrd="3" destOrd="0" presId="urn:microsoft.com/office/officeart/2018/2/layout/IconCircleList"/>
    <dgm:cxn modelId="{D368B299-33B5-4EE2-9E7A-50B7669B99DF}" type="presParOf" srcId="{9BB6499D-93CC-45AD-AFF4-37E8A6D5B770}" destId="{BFCDD697-4F6B-40EC-A74C-3A1E93B495DF}" srcOrd="5" destOrd="0" presId="urn:microsoft.com/office/officeart/2018/2/layout/IconCircleList"/>
    <dgm:cxn modelId="{2E87C526-9AAB-4538-BCBF-4E46F2C58F96}" type="presParOf" srcId="{9BB6499D-93CC-45AD-AFF4-37E8A6D5B770}" destId="{096FF25E-F013-4F00-9BE7-36F072333F4C}" srcOrd="6" destOrd="0" presId="urn:microsoft.com/office/officeart/2018/2/layout/IconCircleList"/>
    <dgm:cxn modelId="{D3B730E4-DBF7-49B5-BA4B-7F68FC50B19D}" type="presParOf" srcId="{096FF25E-F013-4F00-9BE7-36F072333F4C}" destId="{FB181640-8D41-4949-8278-EDC6C5F95F08}" srcOrd="0" destOrd="0" presId="urn:microsoft.com/office/officeart/2018/2/layout/IconCircleList"/>
    <dgm:cxn modelId="{5A12D6C4-A672-4030-8E24-E65A702D15EB}" type="presParOf" srcId="{096FF25E-F013-4F00-9BE7-36F072333F4C}" destId="{AD1050BE-701B-4341-B5D9-39A153B1A1E3}" srcOrd="1" destOrd="0" presId="urn:microsoft.com/office/officeart/2018/2/layout/IconCircleList"/>
    <dgm:cxn modelId="{59F41CE9-2C87-4F08-B73E-C721EF30EAA7}" type="presParOf" srcId="{096FF25E-F013-4F00-9BE7-36F072333F4C}" destId="{B2ED5FAC-17D3-43CB-9B7F-68B9B437CA3B}" srcOrd="2" destOrd="0" presId="urn:microsoft.com/office/officeart/2018/2/layout/IconCircleList"/>
    <dgm:cxn modelId="{F1AD6316-9AD5-4513-A89F-94374B25CCCE}" type="presParOf" srcId="{096FF25E-F013-4F00-9BE7-36F072333F4C}" destId="{F252831E-0C3B-4C72-8802-497943777A5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883DC-1B92-47DE-A5CB-F656F9F5C7B8}">
      <dsp:nvSpPr>
        <dsp:cNvPr id="0" name=""/>
        <dsp:cNvSpPr/>
      </dsp:nvSpPr>
      <dsp:spPr>
        <a:xfrm>
          <a:off x="82613" y="1403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6DC0F-6175-432C-B621-9ADAD33DD042}">
      <dsp:nvSpPr>
        <dsp:cNvPr id="0" name=""/>
        <dsp:cNvSpPr/>
      </dsp:nvSpPr>
      <dsp:spPr>
        <a:xfrm>
          <a:off x="271034" y="202461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A2F2A-68BA-4E70-93EF-92E87A9EAE49}">
      <dsp:nvSpPr>
        <dsp:cNvPr id="0" name=""/>
        <dsp:cNvSpPr/>
      </dsp:nvSpPr>
      <dsp:spPr>
        <a:xfrm>
          <a:off x="1172126" y="1403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Creare un’applicazione che ricreasse il gioco del poker </a:t>
          </a:r>
          <a:endParaRPr lang="en-US" sz="1700" kern="1200"/>
        </a:p>
      </dsp:txBody>
      <dsp:txXfrm>
        <a:off x="1172126" y="14039"/>
        <a:ext cx="2114937" cy="897246"/>
      </dsp:txXfrm>
    </dsp:sp>
    <dsp:sp modelId="{77AD13E3-1E0D-488C-BD96-C0FBC3ECDA9D}">
      <dsp:nvSpPr>
        <dsp:cNvPr id="0" name=""/>
        <dsp:cNvSpPr/>
      </dsp:nvSpPr>
      <dsp:spPr>
        <a:xfrm>
          <a:off x="3655575" y="1403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A9F67-E0AE-4243-8DE1-36E5A0B3881A}">
      <dsp:nvSpPr>
        <dsp:cNvPr id="0" name=""/>
        <dsp:cNvSpPr/>
      </dsp:nvSpPr>
      <dsp:spPr>
        <a:xfrm>
          <a:off x="3843996" y="202461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FFFC7-8E60-4D49-8762-164C2385246F}">
      <dsp:nvSpPr>
        <dsp:cNvPr id="0" name=""/>
        <dsp:cNvSpPr/>
      </dsp:nvSpPr>
      <dsp:spPr>
        <a:xfrm>
          <a:off x="4745088" y="1403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Sfruttare la struttura client-server per ospitare più giocatori</a:t>
          </a:r>
          <a:endParaRPr lang="en-US" sz="1700" kern="1200"/>
        </a:p>
      </dsp:txBody>
      <dsp:txXfrm>
        <a:off x="4745088" y="14039"/>
        <a:ext cx="2114937" cy="897246"/>
      </dsp:txXfrm>
    </dsp:sp>
    <dsp:sp modelId="{5D4A5100-02B5-4165-913B-EFB596B3DAED}">
      <dsp:nvSpPr>
        <dsp:cNvPr id="0" name=""/>
        <dsp:cNvSpPr/>
      </dsp:nvSpPr>
      <dsp:spPr>
        <a:xfrm>
          <a:off x="7228536" y="1403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FCD81-533E-45D2-BF7B-D3A2874B4DC5}">
      <dsp:nvSpPr>
        <dsp:cNvPr id="0" name=""/>
        <dsp:cNvSpPr/>
      </dsp:nvSpPr>
      <dsp:spPr>
        <a:xfrm>
          <a:off x="7416958" y="202461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19C25-F45B-4187-82CB-3D83B2092945}">
      <dsp:nvSpPr>
        <dsp:cNvPr id="0" name=""/>
        <dsp:cNvSpPr/>
      </dsp:nvSpPr>
      <dsp:spPr>
        <a:xfrm>
          <a:off x="8318049" y="1403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Fornire una documentazione adatta e funzionale </a:t>
          </a:r>
          <a:endParaRPr lang="en-US" sz="1700" kern="1200"/>
        </a:p>
      </dsp:txBody>
      <dsp:txXfrm>
        <a:off x="8318049" y="14039"/>
        <a:ext cx="2114937" cy="897246"/>
      </dsp:txXfrm>
    </dsp:sp>
    <dsp:sp modelId="{FB181640-8D41-4949-8278-EDC6C5F95F08}">
      <dsp:nvSpPr>
        <dsp:cNvPr id="0" name=""/>
        <dsp:cNvSpPr/>
      </dsp:nvSpPr>
      <dsp:spPr>
        <a:xfrm>
          <a:off x="82613" y="1284583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050BE-701B-4341-B5D9-39A153B1A1E3}">
      <dsp:nvSpPr>
        <dsp:cNvPr id="0" name=""/>
        <dsp:cNvSpPr/>
      </dsp:nvSpPr>
      <dsp:spPr>
        <a:xfrm>
          <a:off x="271034" y="1473005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2831E-0C3B-4C72-8802-497943777A5C}">
      <dsp:nvSpPr>
        <dsp:cNvPr id="0" name=""/>
        <dsp:cNvSpPr/>
      </dsp:nvSpPr>
      <dsp:spPr>
        <a:xfrm>
          <a:off x="1172126" y="1284583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Imparare ad utilizzare nuove librerie tipo la java.swing e la java.net </a:t>
          </a:r>
          <a:endParaRPr lang="en-US" sz="1700" kern="1200"/>
        </a:p>
      </dsp:txBody>
      <dsp:txXfrm>
        <a:off x="1172126" y="1284583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09FCB6-2E4D-4E94-7C8E-66922DF86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463852D-9BDF-7C43-44F9-D218E756B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EDA06-3087-F115-CB2B-151152EB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D942-83E5-4A4F-940E-7152E57953A9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8D0B7C-0716-765D-1F44-080E8BD1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B42AF9-60FB-21E8-DE7D-DC6156C1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FAD7-89DF-4071-B37A-DE08D1868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72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23E151-7F4E-C27B-ADFB-5B2D935F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285DD0B-9EEF-79E6-74A6-2ACAB8429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2566E6-E714-A74A-DD15-F32996A1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D942-83E5-4A4F-940E-7152E57953A9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9C3F04-5232-313A-DE3C-850BDE1A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E8B8BB-74B9-056D-FA7F-464AFEE3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FAD7-89DF-4071-B37A-DE08D1868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152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E4DC547-5CB1-08F6-A8CE-E8769F3DA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AE1A17D-5416-55D5-815D-127CA33E6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18EF26-F073-4392-E00E-56AEDE47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D942-83E5-4A4F-940E-7152E57953A9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7AA9CB-9C70-E0D3-9685-BBAFEE3B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FDA5A0-E16C-35DD-A9F1-DA0B19BD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FAD7-89DF-4071-B37A-DE08D1868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659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430528-FE23-00E9-23C0-51D114DC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E36A75-38EA-A924-7CA9-C34E26FF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FF4909-83F1-B1F9-5E9B-91272213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D942-83E5-4A4F-940E-7152E57953A9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F18E0B-ED1C-8825-2BFB-B9CC04FD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F94B72-641C-C2A0-8949-15698E5FD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FAD7-89DF-4071-B37A-DE08D1868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522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EB0648-3207-C3FD-B4A2-F457D83C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BD9514-7764-4181-58A7-504070047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3508CD-A598-F5D2-41A4-386581B5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D942-83E5-4A4F-940E-7152E57953A9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240A54-870B-33EA-0F8B-E7860C51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D18B31-967E-23E6-005A-6DCBD03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FAD7-89DF-4071-B37A-DE08D1868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46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FBA39A-7FFC-078A-9D01-7B9BBF23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882E0D-EDAA-EA1B-2C70-5F0ED9212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D17A24-C5BD-51FE-E2A8-33B14CF03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26119E-3CE1-753C-B3C3-696E400C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D942-83E5-4A4F-940E-7152E57953A9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1153C2C-B588-BAEF-9DB9-FC72A37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53964D-1391-2D6D-03A9-9C78747E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FAD7-89DF-4071-B37A-DE08D1868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778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2CC1E8-08DA-A10B-F092-90A5B5F9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390967-6712-D332-AA97-A15029507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09A104-DC26-AF4D-353E-DE5B3DFFE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7595650-D52C-E217-40B6-FAE8CA3A0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3ACE104-3190-0C28-A3AD-41752754A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EE9598B-6C73-9350-8775-66916E2C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D942-83E5-4A4F-940E-7152E57953A9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8E202B-F010-4303-F5F2-B591884D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9A5E8A7-A94D-0BB4-4C6B-03B1EAC7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FAD7-89DF-4071-B37A-DE08D1868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39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F19F3C-2052-35E9-D690-6784A41C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BE5971-B0BD-31A1-E62A-0C07A632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D942-83E5-4A4F-940E-7152E57953A9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19A4644-6FBE-9467-E586-FD8BDBAD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A7432BF-A670-5151-3405-B957E012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FAD7-89DF-4071-B37A-DE08D1868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87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B6EFE64-8BE4-8819-7BC4-54770352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D942-83E5-4A4F-940E-7152E57953A9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A790079-9B4C-895B-2B34-29B1C71E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AC3AE6-039E-27D4-58C3-AB04E2F9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FAD7-89DF-4071-B37A-DE08D1868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39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1F78E2-9406-A3FA-D166-04CFB4F0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5E2B36-D46A-E3F1-BA09-67BA73EF3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D01B79E-5121-1166-A6EF-EF07A1193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067EF4-6BEE-1808-A2C0-3D537F04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D942-83E5-4A4F-940E-7152E57953A9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D49995B-B2EC-E1B4-D60B-6C41BFA8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1CF4E2-0120-08AD-D0A1-FBD007D2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FAD7-89DF-4071-B37A-DE08D1868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6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680187-DE08-073B-B952-E11E69F8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A9F3A6C-4264-2531-907B-52E5B53E3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37C253B-CD50-2690-FF0E-F625A0812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D58B22-F372-DCC2-9EEA-60798000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D942-83E5-4A4F-940E-7152E57953A9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03DA13-81F9-6B1E-0513-A7D99FA48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B30270-F144-D1A3-36C3-E563AAA4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FAD7-89DF-4071-B37A-DE08D1868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266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AECFA7A-3BD8-8924-E9BB-59137E0E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926C22-8C1E-6E37-3AE7-E9AC9A0FF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C3E1B0-CD6D-3A48-B323-BC681A8C2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BD942-83E5-4A4F-940E-7152E57953A9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26EA4E-BA9B-6263-0324-FC5F63766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E229CB-3173-34EF-D06C-73A2102E3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1FAD7-89DF-4071-B37A-DE08D1868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84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disegno, Arte bambini, schizzo, Gioco di carte&#10;&#10;Descrizione generata automaticamente">
            <a:extLst>
              <a:ext uri="{FF2B5EF4-FFF2-40B4-BE49-F238E27FC236}">
                <a16:creationId xmlns:a16="http://schemas.microsoft.com/office/drawing/2014/main" id="{AC2CF3A0-FA7B-A6F9-C4B4-5EB754AA3C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9" r="9089" b="1797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94C104-3B04-566B-C123-5125FBC15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4800"/>
              <a:t>Poker client-server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C93964A-83EB-E265-55B0-B75BA457A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/>
              <a:t>Lorenzo Vacalebre</a:t>
            </a:r>
          </a:p>
          <a:p>
            <a:pPr algn="l"/>
            <a:r>
              <a:rPr lang="it-IT" sz="2000"/>
              <a:t>Nicolò Moretto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29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7A050E-E565-E8C5-E0A8-D2EC140D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8897"/>
            <a:ext cx="10515600" cy="1325563"/>
          </a:xfrm>
        </p:spPr>
        <p:txBody>
          <a:bodyPr/>
          <a:lstStyle/>
          <a:p>
            <a:r>
              <a:rPr lang="it-IT" dirty="0"/>
              <a:t>Obiettivi generali: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41525EDD-6CE7-F315-0009-CE3E469E38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572074"/>
          <a:ext cx="10515600" cy="2195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277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3F77CE-6EA4-C617-5AF9-CB65338C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it-IT" sz="6000"/>
              <a:t>Obiettivo 1: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10DA84-8F80-603B-E265-80F479050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it-IT" sz="2200"/>
              <a:t>Il gioco funziona correttamente e inserisce fino ad un massimo di 4 giocatori contemporaneamente</a:t>
            </a:r>
          </a:p>
          <a:p>
            <a:r>
              <a:rPr lang="it-IT" sz="2200"/>
              <a:t>I giocatori hanno la possibilità di collegarsi ad uno stesso server che gestisce tutte le richieste</a:t>
            </a:r>
          </a:p>
          <a:p>
            <a:r>
              <a:rPr lang="it-IT" sz="2200"/>
              <a:t>Il client è gestito graficamente attraverso una libreria chiamata swing</a:t>
            </a:r>
          </a:p>
        </p:txBody>
      </p:sp>
    </p:spTree>
    <p:extLst>
      <p:ext uri="{BB962C8B-B14F-4D97-AF65-F5344CB8AC3E}">
        <p14:creationId xmlns:p14="http://schemas.microsoft.com/office/powerpoint/2010/main" val="44078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14614DE-8518-473A-94D9-71FB9AC29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/>
              <a:t>Obiettivo  2: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34D35F4-8D2F-D910-EC3B-9B84EB410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1" r="2" b="10906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5EAE8DB-F4E6-D2C0-8FDD-E8F89F56B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51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Immagine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rappresenta</a:t>
            </a:r>
            <a:r>
              <a:rPr lang="en-US" sz="2000" dirty="0"/>
              <a:t> la </a:t>
            </a:r>
            <a:r>
              <a:rPr lang="en-US" sz="2000" dirty="0" err="1"/>
              <a:t>classe</a:t>
            </a:r>
            <a:r>
              <a:rPr lang="en-US" sz="2000" dirty="0"/>
              <a:t> comunicazione.java </a:t>
            </a:r>
            <a:r>
              <a:rPr lang="en-US" sz="2000" dirty="0" err="1"/>
              <a:t>all’interno</a:t>
            </a:r>
            <a:r>
              <a:rPr lang="en-US" sz="2000" dirty="0"/>
              <a:t> del client</a:t>
            </a:r>
          </a:p>
          <a:p>
            <a:r>
              <a:rPr lang="en-US" sz="2000" dirty="0"/>
              <a:t>Questa </a:t>
            </a:r>
            <a:r>
              <a:rPr lang="en-US" sz="2000" dirty="0" err="1"/>
              <a:t>classe</a:t>
            </a:r>
            <a:r>
              <a:rPr lang="en-US" sz="2000" dirty="0"/>
              <a:t> </a:t>
            </a:r>
            <a:r>
              <a:rPr lang="en-US" sz="2000" dirty="0" err="1"/>
              <a:t>permette</a:t>
            </a:r>
            <a:r>
              <a:rPr lang="en-US" sz="2000" dirty="0"/>
              <a:t> di </a:t>
            </a:r>
            <a:r>
              <a:rPr lang="en-US" sz="2000" dirty="0" err="1"/>
              <a:t>gestire</a:t>
            </a:r>
            <a:r>
              <a:rPr lang="en-US" sz="2000" dirty="0"/>
              <a:t> </a:t>
            </a:r>
            <a:r>
              <a:rPr lang="en-US" sz="2000" dirty="0" err="1"/>
              <a:t>tutta</a:t>
            </a:r>
            <a:r>
              <a:rPr lang="en-US" sz="2000" dirty="0"/>
              <a:t> la </a:t>
            </a:r>
            <a:r>
              <a:rPr lang="en-US" sz="2000" dirty="0" err="1"/>
              <a:t>comuncicazione</a:t>
            </a:r>
            <a:r>
              <a:rPr lang="en-US" sz="2000" dirty="0"/>
              <a:t> con il server con un </a:t>
            </a:r>
            <a:r>
              <a:rPr lang="en-US" sz="2000" dirty="0" err="1"/>
              <a:t>protocollo</a:t>
            </a:r>
            <a:r>
              <a:rPr lang="en-US" sz="2000" dirty="0"/>
              <a:t> </a:t>
            </a:r>
            <a:r>
              <a:rPr lang="en-US" sz="2000" dirty="0" err="1"/>
              <a:t>tcp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047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863AB0-FD91-6D90-8BA7-FF421935F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37439"/>
            <a:ext cx="3888526" cy="1800526"/>
          </a:xfrm>
        </p:spPr>
        <p:txBody>
          <a:bodyPr>
            <a:normAutofit/>
          </a:bodyPr>
          <a:lstStyle/>
          <a:p>
            <a:r>
              <a:rPr lang="it-IT" dirty="0"/>
              <a:t>Obiettivo 3: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6E9AE25C-1D28-CCBE-C7A8-456DED0D3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 err="1"/>
              <a:t>Codice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rappresenta</a:t>
            </a:r>
            <a:r>
              <a:rPr lang="en-US" sz="2000" dirty="0"/>
              <a:t> un </a:t>
            </a:r>
            <a:r>
              <a:rPr lang="en-US" sz="2000" dirty="0" err="1"/>
              <a:t>pezzo</a:t>
            </a:r>
            <a:r>
              <a:rPr lang="en-US" sz="2000" dirty="0"/>
              <a:t> del class diagram </a:t>
            </a:r>
            <a:r>
              <a:rPr lang="en-US" sz="2000" dirty="0" err="1"/>
              <a:t>creato</a:t>
            </a:r>
            <a:r>
              <a:rPr lang="en-US" sz="2000" dirty="0"/>
              <a:t> con </a:t>
            </a:r>
            <a:r>
              <a:rPr lang="en-US" sz="2000" dirty="0" err="1"/>
              <a:t>l’utilizzo</a:t>
            </a:r>
            <a:r>
              <a:rPr lang="en-US" sz="2000" dirty="0"/>
              <a:t> di </a:t>
            </a:r>
            <a:r>
              <a:rPr lang="en-US" sz="2000" dirty="0" err="1"/>
              <a:t>puml</a:t>
            </a:r>
            <a:r>
              <a:rPr lang="en-US" sz="2000" dirty="0"/>
              <a:t>, visto in </a:t>
            </a:r>
            <a:r>
              <a:rPr lang="en-US" sz="2000" dirty="0" err="1"/>
              <a:t>classe</a:t>
            </a:r>
            <a:endParaRPr lang="en-US" sz="2000" dirty="0"/>
          </a:p>
          <a:p>
            <a:r>
              <a:rPr lang="en-US" sz="2000" dirty="0" err="1"/>
              <a:t>Oltre</a:t>
            </a:r>
            <a:r>
              <a:rPr lang="en-US" sz="2000" dirty="0"/>
              <a:t> a </a:t>
            </a:r>
            <a:r>
              <a:rPr lang="en-US" sz="2000" dirty="0" err="1"/>
              <a:t>ciò</a:t>
            </a:r>
            <a:r>
              <a:rPr lang="en-US" sz="2000" dirty="0"/>
              <a:t>, </a:t>
            </a:r>
            <a:r>
              <a:rPr lang="en-US" sz="2000" dirty="0" err="1"/>
              <a:t>abbiamo</a:t>
            </a:r>
            <a:r>
              <a:rPr lang="en-US" sz="2000" dirty="0"/>
              <a:t> </a:t>
            </a:r>
            <a:r>
              <a:rPr lang="en-US" sz="2000" dirty="0" err="1"/>
              <a:t>strutturato</a:t>
            </a:r>
            <a:r>
              <a:rPr lang="en-US" sz="2000" dirty="0"/>
              <a:t> </a:t>
            </a:r>
            <a:r>
              <a:rPr lang="en-US" sz="2000" dirty="0" err="1"/>
              <a:t>tutta</a:t>
            </a:r>
            <a:r>
              <a:rPr lang="en-US" sz="2000" dirty="0"/>
              <a:t> la </a:t>
            </a:r>
            <a:r>
              <a:rPr lang="en-US" sz="2000" dirty="0" err="1"/>
              <a:t>documentazione</a:t>
            </a:r>
            <a:r>
              <a:rPr lang="en-US" sz="2000" dirty="0"/>
              <a:t> </a:t>
            </a:r>
            <a:r>
              <a:rPr lang="en-US" sz="2000" dirty="0" err="1"/>
              <a:t>dentro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cartella</a:t>
            </a:r>
            <a:r>
              <a:rPr lang="en-US" sz="2000" dirty="0"/>
              <a:t> docs e </a:t>
            </a:r>
            <a:r>
              <a:rPr lang="en-US" sz="2000" dirty="0" err="1"/>
              <a:t>creato</a:t>
            </a:r>
            <a:r>
              <a:rPr lang="en-US" sz="2000" dirty="0"/>
              <a:t> un </a:t>
            </a:r>
            <a:r>
              <a:rPr lang="en-US" sz="2000" dirty="0" err="1"/>
              <a:t>readMe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spiega</a:t>
            </a:r>
            <a:r>
              <a:rPr lang="en-US" sz="2000" dirty="0"/>
              <a:t> </a:t>
            </a:r>
            <a:r>
              <a:rPr lang="en-US" sz="2000" dirty="0" err="1"/>
              <a:t>tutto</a:t>
            </a:r>
            <a:endParaRPr lang="en-US" sz="20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DE1B5ED-A2FC-DCF9-502F-4BEFD8B1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805" y="643234"/>
            <a:ext cx="4115908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8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261247-4622-65AF-E413-E178EC0A1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73" y="1456944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Immagine</a:t>
            </a:r>
            <a:r>
              <a:rPr lang="en-US" sz="2400" dirty="0"/>
              <a:t> </a:t>
            </a:r>
            <a:r>
              <a:rPr lang="en-US" sz="2400" dirty="0" err="1"/>
              <a:t>rappresentate</a:t>
            </a:r>
            <a:r>
              <a:rPr lang="en-US" sz="2400" dirty="0"/>
              <a:t> la </a:t>
            </a:r>
            <a:r>
              <a:rPr lang="en-US" sz="2400" dirty="0" err="1"/>
              <a:t>cartella</a:t>
            </a:r>
            <a:r>
              <a:rPr lang="en-US" sz="2400" dirty="0"/>
              <a:t> docs 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0E30E50-6BB7-BD8C-1109-E449BD759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40" y="640080"/>
            <a:ext cx="686503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9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E0A2FBB-D449-7E9B-2FFA-F54023ED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/>
              <a:t>Obiettivo 4: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F4EEB18-2AAD-A83B-D355-E40694837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" r="758" b="-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799FE2-65B4-098E-CF25-1C6AEF261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Immagine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schermata</a:t>
            </a:r>
            <a:r>
              <a:rPr lang="en-US" sz="2000" dirty="0"/>
              <a:t> di </a:t>
            </a:r>
            <a:r>
              <a:rPr lang="en-US" sz="2000" dirty="0" err="1"/>
              <a:t>caricamento</a:t>
            </a:r>
            <a:endParaRPr lang="en-US" sz="2000" dirty="0"/>
          </a:p>
          <a:p>
            <a:r>
              <a:rPr lang="en-US" sz="2000" dirty="0"/>
              <a:t>Frame </a:t>
            </a:r>
            <a:r>
              <a:rPr lang="en-US" sz="2000" dirty="0" err="1"/>
              <a:t>creato</a:t>
            </a:r>
            <a:r>
              <a:rPr lang="en-US" sz="2000" dirty="0"/>
              <a:t> </a:t>
            </a:r>
            <a:r>
              <a:rPr lang="en-US" sz="2000" dirty="0" err="1"/>
              <a:t>interamente</a:t>
            </a:r>
            <a:r>
              <a:rPr lang="en-US" sz="2000" dirty="0"/>
              <a:t> con la </a:t>
            </a:r>
            <a:r>
              <a:rPr lang="en-US" sz="2000" dirty="0" err="1"/>
              <a:t>libreria</a:t>
            </a:r>
            <a:r>
              <a:rPr lang="en-US" sz="2000" dirty="0"/>
              <a:t> swing di java</a:t>
            </a:r>
          </a:p>
          <a:p>
            <a:r>
              <a:rPr lang="en-US" sz="2000" dirty="0"/>
              <a:t>Una volta </a:t>
            </a:r>
            <a:r>
              <a:rPr lang="en-US" sz="2000" dirty="0" err="1"/>
              <a:t>accettata</a:t>
            </a:r>
            <a:r>
              <a:rPr lang="en-US" sz="2000" dirty="0"/>
              <a:t> la </a:t>
            </a:r>
            <a:r>
              <a:rPr lang="en-US" sz="2000" dirty="0" err="1"/>
              <a:t>richiesta</a:t>
            </a:r>
            <a:r>
              <a:rPr lang="en-US" sz="2000" dirty="0"/>
              <a:t> di </a:t>
            </a:r>
            <a:r>
              <a:rPr lang="en-US" sz="2000" dirty="0" err="1"/>
              <a:t>giocare</a:t>
            </a:r>
            <a:r>
              <a:rPr lang="en-US" sz="2000" dirty="0"/>
              <a:t> dal server,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verrà</a:t>
            </a:r>
            <a:r>
              <a:rPr lang="en-US" sz="2000" dirty="0"/>
              <a:t> </a:t>
            </a:r>
            <a:r>
              <a:rPr lang="en-US" sz="2000" dirty="0" err="1"/>
              <a:t>indirizzati</a:t>
            </a:r>
            <a:r>
              <a:rPr lang="en-US" sz="2000" dirty="0"/>
              <a:t> ad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nuova</a:t>
            </a:r>
            <a:r>
              <a:rPr lang="en-US" sz="2000" dirty="0"/>
              <a:t> </a:t>
            </a:r>
            <a:r>
              <a:rPr lang="en-US" sz="2000" dirty="0" err="1"/>
              <a:t>finestra</a:t>
            </a:r>
            <a:r>
              <a:rPr lang="en-US" sz="2000" dirty="0"/>
              <a:t>: </a:t>
            </a:r>
            <a:r>
              <a:rPr lang="en-US" sz="2000" dirty="0" err="1"/>
              <a:t>quella</a:t>
            </a:r>
            <a:r>
              <a:rPr lang="en-US" sz="2000" dirty="0"/>
              <a:t> di </a:t>
            </a:r>
            <a:r>
              <a:rPr lang="en-US" sz="2000" dirty="0" err="1"/>
              <a:t>gioco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10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B045F6E-8E14-9493-A5A2-90794075C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875" y="906200"/>
            <a:ext cx="8738658" cy="504560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6BE929-5953-6D88-8097-ADC8C2FDE234}"/>
              </a:ext>
            </a:extLst>
          </p:cNvPr>
          <p:cNvSpPr txBox="1"/>
          <p:nvPr/>
        </p:nvSpPr>
        <p:spPr>
          <a:xfrm>
            <a:off x="270588" y="1567542"/>
            <a:ext cx="2341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Immagine della finestra di gioco del poker</a:t>
            </a:r>
          </a:p>
        </p:txBody>
      </p:sp>
    </p:spTree>
    <p:extLst>
      <p:ext uri="{BB962C8B-B14F-4D97-AF65-F5344CB8AC3E}">
        <p14:creationId xmlns:p14="http://schemas.microsoft.com/office/powerpoint/2010/main" val="33251565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208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Poker client-server</vt:lpstr>
      <vt:lpstr>Obiettivi generali:</vt:lpstr>
      <vt:lpstr>Obiettivo 1:</vt:lpstr>
      <vt:lpstr>Obiettivo  2:</vt:lpstr>
      <vt:lpstr>Obiettivo 3:</vt:lpstr>
      <vt:lpstr>Presentazione standard di PowerPoint</vt:lpstr>
      <vt:lpstr>Obiettivo 4: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 client-server</dc:title>
  <dc:creator>Moretto Nicolo'</dc:creator>
  <cp:lastModifiedBy>Moretto Nicolo'</cp:lastModifiedBy>
  <cp:revision>3</cp:revision>
  <dcterms:created xsi:type="dcterms:W3CDTF">2023-11-30T05:49:41Z</dcterms:created>
  <dcterms:modified xsi:type="dcterms:W3CDTF">2023-11-30T07:14:51Z</dcterms:modified>
</cp:coreProperties>
</file>