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9"/>
  </p:notesMasterIdLst>
  <p:sldIdLst>
    <p:sldId id="256" r:id="rId2"/>
    <p:sldId id="257" r:id="rId3"/>
    <p:sldId id="260" r:id="rId4"/>
    <p:sldId id="259" r:id="rId5"/>
    <p:sldId id="261" r:id="rId6"/>
    <p:sldId id="283" r:id="rId7"/>
    <p:sldId id="266" r:id="rId8"/>
  </p:sldIdLst>
  <p:sldSz cx="9144000" cy="5143500" type="screen16x9"/>
  <p:notesSz cx="6858000" cy="9144000"/>
  <p:embeddedFontLst>
    <p:embeddedFont>
      <p:font typeface="Zilla Slab" panose="020B0604020202020204" charset="0"/>
      <p:regular r:id="rId10"/>
      <p:bold r:id="rId11"/>
      <p:italic r:id="rId12"/>
    </p:embeddedFont>
    <p:embeddedFont>
      <p:font typeface="Bebas Neue" panose="020B0604020202020204" charset="0"/>
      <p:regular r:id="rId13"/>
    </p:embeddedFont>
    <p:embeddedFont>
      <p:font typeface="Raleway"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117C2E-2429-4344-9365-BFE40EBCF28C}">
  <a:tblStyle styleId="{0B117C2E-2429-4344-9365-BFE40EBCF2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890" autoAdjust="0"/>
  </p:normalViewPr>
  <p:slideViewPr>
    <p:cSldViewPr snapToGrid="0">
      <p:cViewPr varScale="1">
        <p:scale>
          <a:sx n="71" d="100"/>
          <a:sy n="71" d="100"/>
        </p:scale>
        <p:origin x="13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32625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013347fc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013347fc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smtClean="0"/>
              <a:t>Solución energética inteligente para edificios públicos</a:t>
            </a:r>
            <a:endParaRPr dirty="0"/>
          </a:p>
        </p:txBody>
      </p:sp>
    </p:spTree>
    <p:extLst>
      <p:ext uri="{BB962C8B-B14F-4D97-AF65-F5344CB8AC3E}">
        <p14:creationId xmlns:p14="http://schemas.microsoft.com/office/powerpoint/2010/main" val="2401075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013347fcd5_0_389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013347fcd5_0_38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smtClean="0"/>
              <a:t>Este proyecto pretende crear un sistema inteligente que haga que los edificios públicos utilicen la energía de forma más eficiente. Utilizando tecnologías modernas, nuestro objetivo es reducir gastos, disminuir nuestro impacto en el medio ambiente y fomentar hábitos ecológicos.</a:t>
            </a:r>
            <a:endParaRPr dirty="0"/>
          </a:p>
        </p:txBody>
      </p:sp>
    </p:spTree>
    <p:extLst>
      <p:ext uri="{BB962C8B-B14F-4D97-AF65-F5344CB8AC3E}">
        <p14:creationId xmlns:p14="http://schemas.microsoft.com/office/powerpoint/2010/main" val="28622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004fa2aa09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004fa2aa09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smtClean="0"/>
              <a:t>Beneficios clave: </a:t>
            </a:r>
          </a:p>
          <a:p>
            <a:pPr marL="0" lvl="0" indent="0" algn="l" rtl="0">
              <a:spcBef>
                <a:spcPts val="0"/>
              </a:spcBef>
              <a:spcAft>
                <a:spcPts val="0"/>
              </a:spcAft>
              <a:buNone/>
            </a:pPr>
            <a:r>
              <a:rPr lang="es-MX" dirty="0" smtClean="0"/>
              <a:t>*Reducción del consumo de energía y costos operativos. </a:t>
            </a:r>
          </a:p>
          <a:p>
            <a:pPr marL="0" lvl="0" indent="0" algn="l" rtl="0">
              <a:spcBef>
                <a:spcPts val="0"/>
              </a:spcBef>
              <a:spcAft>
                <a:spcPts val="0"/>
              </a:spcAft>
              <a:buNone/>
            </a:pPr>
            <a:r>
              <a:rPr lang="es-MX" dirty="0" smtClean="0"/>
              <a:t>*Contribución a un medio ambiente más sostenible y ecológico</a:t>
            </a:r>
          </a:p>
        </p:txBody>
      </p:sp>
    </p:spTree>
    <p:extLst>
      <p:ext uri="{BB962C8B-B14F-4D97-AF65-F5344CB8AC3E}">
        <p14:creationId xmlns:p14="http://schemas.microsoft.com/office/powerpoint/2010/main" val="229691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01cb3e90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01cb3e90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smtClean="0"/>
              <a:t>Requerimientos</a:t>
            </a:r>
            <a:endParaRPr dirty="0"/>
          </a:p>
        </p:txBody>
      </p:sp>
    </p:spTree>
    <p:extLst>
      <p:ext uri="{BB962C8B-B14F-4D97-AF65-F5344CB8AC3E}">
        <p14:creationId xmlns:p14="http://schemas.microsoft.com/office/powerpoint/2010/main" val="1406117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04fa2aa0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04fa2aa0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smtClean="0"/>
              <a:t>Requerimientos funcionales:</a:t>
            </a:r>
          </a:p>
          <a:p>
            <a:pPr marL="0" lvl="0" indent="0" algn="l" rtl="0">
              <a:spcBef>
                <a:spcPts val="0"/>
              </a:spcBef>
              <a:spcAft>
                <a:spcPts val="0"/>
              </a:spcAft>
              <a:buNone/>
            </a:pPr>
            <a:r>
              <a:rPr lang="es-MX" dirty="0" smtClean="0"/>
              <a:t>*Garantizar la eficiencia energética: lograr una reducción significativa en el consumo total de energía mediante la optimización</a:t>
            </a:r>
          </a:p>
          <a:p>
            <a:pPr marL="0" lvl="0" indent="0" algn="l" rtl="0">
              <a:spcBef>
                <a:spcPts val="0"/>
              </a:spcBef>
              <a:spcAft>
                <a:spcPts val="0"/>
              </a:spcAft>
              <a:buNone/>
            </a:pPr>
            <a:r>
              <a:rPr lang="es-MX" dirty="0" smtClean="0"/>
              <a:t>*Monitoreo en tiempo real: Supervisa el consumo de energía en áreas específicas de los edificios.</a:t>
            </a:r>
          </a:p>
          <a:p>
            <a:pPr marL="0" lvl="0" indent="0" algn="l" rtl="0">
              <a:spcBef>
                <a:spcPts val="0"/>
              </a:spcBef>
              <a:spcAft>
                <a:spcPts val="0"/>
              </a:spcAft>
              <a:buNone/>
            </a:pPr>
            <a:r>
              <a:rPr lang="es-MX" dirty="0" smtClean="0"/>
              <a:t>*Automatización inteligente: controle automáticamente aspectos como las luces y el clima según la ocupación y las condiciones.</a:t>
            </a:r>
          </a:p>
          <a:p>
            <a:pPr marL="0" lvl="0" indent="0" algn="l" rtl="0">
              <a:spcBef>
                <a:spcPts val="0"/>
              </a:spcBef>
              <a:spcAft>
                <a:spcPts val="0"/>
              </a:spcAft>
              <a:buNone/>
            </a:pPr>
            <a:r>
              <a:rPr lang="es-MX" dirty="0" smtClean="0"/>
              <a:t>*Análisis de datos: Proporcionar análisis para identificar patrones y tendencias de consumo.</a:t>
            </a:r>
          </a:p>
          <a:p>
            <a:pPr marL="0" lvl="0" indent="0" algn="l" rtl="0">
              <a:spcBef>
                <a:spcPts val="0"/>
              </a:spcBef>
              <a:spcAft>
                <a:spcPts val="0"/>
              </a:spcAft>
              <a:buNone/>
            </a:pPr>
            <a:r>
              <a:rPr lang="es-MX" dirty="0" smtClean="0"/>
              <a:t>*Detección de ineficiencia: detecte problemas como luces encendidas innecesariamente o equipos defectuosos.</a:t>
            </a:r>
          </a:p>
          <a:p>
            <a:pPr marL="0" lvl="0" indent="0" algn="l" rtl="0">
              <a:spcBef>
                <a:spcPts val="0"/>
              </a:spcBef>
              <a:spcAft>
                <a:spcPts val="0"/>
              </a:spcAft>
              <a:buNone/>
            </a:pPr>
            <a:r>
              <a:rPr lang="es-MX" dirty="0" smtClean="0"/>
              <a:t>*Integración de Energías Renovables: Permitir la incorporación de fuentes de energía sostenibles.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41116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04fa2aa0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04fa2aa0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smtClean="0"/>
              <a:t>Requerimientos no funcionales:</a:t>
            </a:r>
          </a:p>
          <a:p>
            <a:pPr marL="0" lvl="0" indent="0" algn="l" rtl="0">
              <a:spcBef>
                <a:spcPts val="0"/>
              </a:spcBef>
              <a:spcAft>
                <a:spcPts val="0"/>
              </a:spcAft>
              <a:buNone/>
            </a:pPr>
            <a:r>
              <a:rPr lang="es-MX" dirty="0" smtClean="0"/>
              <a:t>*Latencia mínima: garantice un tiempo de respuesta máximo de 3 segundo en monitoreo y control en tiempo real.</a:t>
            </a:r>
          </a:p>
          <a:p>
            <a:pPr marL="0" lvl="0" indent="0" algn="l" rtl="0">
              <a:spcBef>
                <a:spcPts val="0"/>
              </a:spcBef>
              <a:spcAft>
                <a:spcPts val="0"/>
              </a:spcAft>
              <a:buNone/>
            </a:pPr>
            <a:r>
              <a:rPr lang="es-MX" dirty="0" smtClean="0"/>
              <a:t>*Interfaz intuitiva: ofrezca una interfaz fácil de usar para usuarios de distintos niveles de habilidad.</a:t>
            </a:r>
          </a:p>
          <a:p>
            <a:pPr marL="0" lvl="0" indent="0" algn="l" rtl="0">
              <a:spcBef>
                <a:spcPts val="0"/>
              </a:spcBef>
              <a:spcAft>
                <a:spcPts val="0"/>
              </a:spcAft>
              <a:buNone/>
            </a:pPr>
            <a:r>
              <a:rPr lang="es-MX" dirty="0" smtClean="0"/>
              <a:t>*Seguridad de los Datos: Garantizar la protección de los datos de consumo y control con robustas medidas de seguridad.</a:t>
            </a:r>
          </a:p>
          <a:p>
            <a:pPr marL="0" lvl="0" indent="0" algn="l" rtl="0">
              <a:spcBef>
                <a:spcPts val="0"/>
              </a:spcBef>
              <a:spcAft>
                <a:spcPts val="0"/>
              </a:spcAft>
              <a:buNone/>
            </a:pPr>
            <a:r>
              <a:rPr lang="es-MX" dirty="0" smtClean="0"/>
              <a:t>*Disponibilidad: mantenga el funcionamiento del sistema 24 horas al día.</a:t>
            </a:r>
            <a:endParaRPr dirty="0"/>
          </a:p>
        </p:txBody>
      </p:sp>
    </p:spTree>
    <p:extLst>
      <p:ext uri="{BB962C8B-B14F-4D97-AF65-F5344CB8AC3E}">
        <p14:creationId xmlns:p14="http://schemas.microsoft.com/office/powerpoint/2010/main" val="1119040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101edc7a566_0_2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101edc7a566_0_2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744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48325" y="422017"/>
            <a:ext cx="5558775" cy="4286277"/>
            <a:chOff x="-248325" y="423675"/>
            <a:chExt cx="5029200" cy="4185000"/>
          </a:xfrm>
        </p:grpSpPr>
        <p:sp>
          <p:nvSpPr>
            <p:cNvPr id="10" name="Google Shape;10;p2"/>
            <p:cNvSpPr/>
            <p:nvPr/>
          </p:nvSpPr>
          <p:spPr>
            <a:xfrm>
              <a:off x="-165846" y="587250"/>
              <a:ext cx="4776900" cy="3847500"/>
            </a:xfrm>
            <a:prstGeom prst="snip1Rect">
              <a:avLst>
                <a:gd name="adj" fmla="val 2233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48325" y="423675"/>
              <a:ext cx="5029200" cy="4185000"/>
            </a:xfrm>
            <a:prstGeom prst="snip1Rect">
              <a:avLst>
                <a:gd name="adj" fmla="val 2233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601500" y="747850"/>
            <a:ext cx="4554900" cy="2685000"/>
          </a:xfrm>
          <a:prstGeom prst="rect">
            <a:avLst/>
          </a:prstGeom>
        </p:spPr>
        <p:txBody>
          <a:bodyPr spcFirstLastPara="1" wrap="square" lIns="91425" tIns="91425" rIns="91425" bIns="91425" anchor="t" anchorCtr="0">
            <a:noAutofit/>
          </a:bodyPr>
          <a:lstStyle>
            <a:lvl1pPr lvl="0" algn="l">
              <a:spcBef>
                <a:spcPts val="0"/>
              </a:spcBef>
              <a:spcAft>
                <a:spcPts val="0"/>
              </a:spcAft>
              <a:buClr>
                <a:srgbClr val="191919"/>
              </a:buClr>
              <a:buSzPts val="5200"/>
              <a:buNone/>
              <a:defRPr sz="4300" b="1">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8205" y="3667300"/>
            <a:ext cx="3295500" cy="4095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400"/>
              <a:buNone/>
              <a:defRPr sz="1600"/>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p:nvPr/>
        </p:nvSpPr>
        <p:spPr>
          <a:xfrm rot="10800000">
            <a:off x="8041158" y="-68729"/>
            <a:ext cx="12249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288939" y="-2394"/>
            <a:ext cx="875700" cy="859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body" idx="1"/>
          </p:nvPr>
        </p:nvSpPr>
        <p:spPr>
          <a:xfrm>
            <a:off x="720000" y="1059949"/>
            <a:ext cx="7704000" cy="3548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150">
                <a:solidFill>
                  <a:schemeClr val="dk1"/>
                </a:solidFill>
              </a:defRPr>
            </a:lvl1pPr>
            <a:lvl2pPr marL="914400" lvl="1" indent="-304800" rtl="0">
              <a:lnSpc>
                <a:spcPct val="100000"/>
              </a:lnSpc>
              <a:spcBef>
                <a:spcPts val="0"/>
              </a:spcBef>
              <a:spcAft>
                <a:spcPts val="0"/>
              </a:spcAft>
              <a:buSzPts val="1200"/>
              <a:buChar char="●"/>
              <a:defRPr sz="1150">
                <a:solidFill>
                  <a:schemeClr val="dk1"/>
                </a:solidFill>
              </a:defRPr>
            </a:lvl2pPr>
            <a:lvl3pPr marL="1371600" lvl="2" indent="-304800" rtl="0">
              <a:lnSpc>
                <a:spcPct val="100000"/>
              </a:lnSpc>
              <a:spcBef>
                <a:spcPts val="0"/>
              </a:spcBef>
              <a:spcAft>
                <a:spcPts val="0"/>
              </a:spcAft>
              <a:buClr>
                <a:schemeClr val="dk1"/>
              </a:buClr>
              <a:buSzPts val="1200"/>
              <a:buAutoNum type="romanLcPeriod"/>
              <a:defRPr sz="1200">
                <a:solidFill>
                  <a:schemeClr val="dk1"/>
                </a:solidFill>
              </a:defRPr>
            </a:lvl3pPr>
            <a:lvl4pPr marL="1828800" lvl="3" indent="-304800" rtl="0">
              <a:lnSpc>
                <a:spcPct val="100000"/>
              </a:lnSpc>
              <a:spcBef>
                <a:spcPts val="0"/>
              </a:spcBef>
              <a:spcAft>
                <a:spcPts val="0"/>
              </a:spcAft>
              <a:buClr>
                <a:schemeClr val="dk1"/>
              </a:buClr>
              <a:buSzPts val="1200"/>
              <a:buAutoNum type="arabicPeriod"/>
              <a:defRPr sz="1200">
                <a:solidFill>
                  <a:schemeClr val="dk1"/>
                </a:solidFill>
              </a:defRPr>
            </a:lvl4pPr>
            <a:lvl5pPr marL="2286000" lvl="4" indent="-304800" rtl="0">
              <a:lnSpc>
                <a:spcPct val="100000"/>
              </a:lnSpc>
              <a:spcBef>
                <a:spcPts val="0"/>
              </a:spcBef>
              <a:spcAft>
                <a:spcPts val="0"/>
              </a:spcAft>
              <a:buClr>
                <a:schemeClr val="dk1"/>
              </a:buClr>
              <a:buSzPts val="1200"/>
              <a:buAutoNum type="alphaLcPeriod"/>
              <a:defRPr sz="1200">
                <a:solidFill>
                  <a:schemeClr val="dk1"/>
                </a:solidFill>
              </a:defRPr>
            </a:lvl5pPr>
            <a:lvl6pPr marL="2743200" lvl="5" indent="-304800" rtl="0">
              <a:lnSpc>
                <a:spcPct val="100000"/>
              </a:lnSpc>
              <a:spcBef>
                <a:spcPts val="0"/>
              </a:spcBef>
              <a:spcAft>
                <a:spcPts val="0"/>
              </a:spcAft>
              <a:buClr>
                <a:schemeClr val="dk1"/>
              </a:buClr>
              <a:buSzPts val="1200"/>
              <a:buAutoNum type="romanLcPeriod"/>
              <a:defRPr sz="1200">
                <a:solidFill>
                  <a:schemeClr val="dk1"/>
                </a:solidFill>
              </a:defRPr>
            </a:lvl6pPr>
            <a:lvl7pPr marL="3200400" lvl="6" indent="-304800" rtl="0">
              <a:lnSpc>
                <a:spcPct val="100000"/>
              </a:lnSpc>
              <a:spcBef>
                <a:spcPts val="0"/>
              </a:spcBef>
              <a:spcAft>
                <a:spcPts val="0"/>
              </a:spcAft>
              <a:buClr>
                <a:schemeClr val="dk1"/>
              </a:buClr>
              <a:buSzPts val="1200"/>
              <a:buAutoNum type="arabicPeriod"/>
              <a:defRPr sz="1200">
                <a:solidFill>
                  <a:schemeClr val="dk1"/>
                </a:solidFill>
              </a:defRPr>
            </a:lvl7pPr>
            <a:lvl8pPr marL="3657600" lvl="7" indent="-304800" rtl="0">
              <a:lnSpc>
                <a:spcPct val="100000"/>
              </a:lnSpc>
              <a:spcBef>
                <a:spcPts val="0"/>
              </a:spcBef>
              <a:spcAft>
                <a:spcPts val="0"/>
              </a:spcAft>
              <a:buClr>
                <a:schemeClr val="dk1"/>
              </a:buClr>
              <a:buSzPts val="1200"/>
              <a:buAutoNum type="alphaLcPeriod"/>
              <a:defRPr sz="1200">
                <a:solidFill>
                  <a:schemeClr val="dk1"/>
                </a:solidFill>
              </a:defRPr>
            </a:lvl8pPr>
            <a:lvl9pPr marL="4114800" lvl="8" indent="-304800" rtl="0">
              <a:lnSpc>
                <a:spcPct val="100000"/>
              </a:lnSpc>
              <a:spcBef>
                <a:spcPts val="0"/>
              </a:spcBef>
              <a:spcAft>
                <a:spcPts val="0"/>
              </a:spcAft>
              <a:buClr>
                <a:schemeClr val="dk1"/>
              </a:buClr>
              <a:buSzPts val="1200"/>
              <a:buAutoNum type="romanLcPeriod"/>
              <a:defRPr sz="1200">
                <a:solidFill>
                  <a:schemeClr val="dk1"/>
                </a:solidFill>
              </a:defRPr>
            </a:lvl9pPr>
          </a:lstStyle>
          <a:p>
            <a:endParaRPr/>
          </a:p>
        </p:txBody>
      </p:sp>
      <p:sp>
        <p:nvSpPr>
          <p:cNvPr id="33" name="Google Shape;33;p4"/>
          <p:cNvSpPr txBox="1">
            <a:spLocks noGrp="1"/>
          </p:cNvSpPr>
          <p:nvPr>
            <p:ph type="title"/>
          </p:nvPr>
        </p:nvSpPr>
        <p:spPr>
          <a:xfrm>
            <a:off x="720000" y="33093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4"/>
          <p:cNvSpPr/>
          <p:nvPr/>
        </p:nvSpPr>
        <p:spPr>
          <a:xfrm rot="10800000">
            <a:off x="7947900" y="-68725"/>
            <a:ext cx="12861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425453" y="388624"/>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76200" y="3998400"/>
            <a:ext cx="12861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4"/>
          <p:cNvGrpSpPr/>
          <p:nvPr/>
        </p:nvGrpSpPr>
        <p:grpSpPr>
          <a:xfrm rot="-5400000">
            <a:off x="8309675" y="3620049"/>
            <a:ext cx="1685703" cy="1447276"/>
            <a:chOff x="7626750" y="4821749"/>
            <a:chExt cx="1685703" cy="1447276"/>
          </a:xfrm>
        </p:grpSpPr>
        <p:sp>
          <p:nvSpPr>
            <p:cNvPr id="38" name="Google Shape;38;p4"/>
            <p:cNvSpPr/>
            <p:nvPr/>
          </p:nvSpPr>
          <p:spPr>
            <a:xfrm>
              <a:off x="7676853" y="4821749"/>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7626750" y="4923525"/>
              <a:ext cx="1589100" cy="13455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rot="5400000">
            <a:off x="-73491" y="-108878"/>
            <a:ext cx="12249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5400000">
            <a:off x="-12856" y="-1759"/>
            <a:ext cx="875700" cy="859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20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p:nvPr/>
        </p:nvSpPr>
        <p:spPr>
          <a:xfrm>
            <a:off x="1064250" y="-486000"/>
            <a:ext cx="7015500" cy="62034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txBox="1">
            <a:spLocks noGrp="1"/>
          </p:cNvSpPr>
          <p:nvPr>
            <p:ph type="subTitle" idx="1"/>
          </p:nvPr>
        </p:nvSpPr>
        <p:spPr>
          <a:xfrm>
            <a:off x="1859625" y="2810950"/>
            <a:ext cx="1883100" cy="528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300" b="1">
                <a:solidFill>
                  <a:schemeClr val="lt1"/>
                </a:solidFill>
                <a:latin typeface="Zilla Slab"/>
                <a:ea typeface="Zilla Slab"/>
                <a:cs typeface="Zilla Slab"/>
                <a:sym typeface="Zilla Slab"/>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5" name="Google Shape;45;p5"/>
          <p:cNvSpPr txBox="1">
            <a:spLocks noGrp="1"/>
          </p:cNvSpPr>
          <p:nvPr>
            <p:ph type="subTitle" idx="2"/>
          </p:nvPr>
        </p:nvSpPr>
        <p:spPr>
          <a:xfrm>
            <a:off x="5398551" y="2810950"/>
            <a:ext cx="1883700" cy="52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300" b="1">
                <a:solidFill>
                  <a:schemeClr val="lt1"/>
                </a:solidFill>
                <a:latin typeface="Zilla Slab"/>
                <a:ea typeface="Zilla Slab"/>
                <a:cs typeface="Zilla Slab"/>
                <a:sym typeface="Zilla Slab"/>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6" name="Google Shape;46;p5"/>
          <p:cNvSpPr txBox="1">
            <a:spLocks noGrp="1"/>
          </p:cNvSpPr>
          <p:nvPr>
            <p:ph type="subTitle" idx="3"/>
          </p:nvPr>
        </p:nvSpPr>
        <p:spPr>
          <a:xfrm>
            <a:off x="1407375" y="3424975"/>
            <a:ext cx="27876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5"/>
          <p:cNvSpPr txBox="1">
            <a:spLocks noGrp="1"/>
          </p:cNvSpPr>
          <p:nvPr>
            <p:ph type="subTitle" idx="4"/>
          </p:nvPr>
        </p:nvSpPr>
        <p:spPr>
          <a:xfrm>
            <a:off x="4946601" y="3424975"/>
            <a:ext cx="27876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5"/>
          <p:cNvSpPr txBox="1">
            <a:spLocks noGrp="1"/>
          </p:cNvSpPr>
          <p:nvPr>
            <p:ph type="title"/>
          </p:nvPr>
        </p:nvSpPr>
        <p:spPr>
          <a:xfrm>
            <a:off x="720000" y="33093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5"/>
          <p:cNvSpPr/>
          <p:nvPr/>
        </p:nvSpPr>
        <p:spPr>
          <a:xfrm rot="5400000">
            <a:off x="-73491" y="-108878"/>
            <a:ext cx="12249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rot="5400000">
            <a:off x="-12856" y="-1759"/>
            <a:ext cx="875700" cy="859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rot="-5400000">
            <a:off x="8001309" y="4047697"/>
            <a:ext cx="12249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rot="-5400000">
            <a:off x="8289874" y="4301177"/>
            <a:ext cx="875700" cy="859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8"/>
        <p:cNvGrpSpPr/>
        <p:nvPr/>
      </p:nvGrpSpPr>
      <p:grpSpPr>
        <a:xfrm>
          <a:off x="0" y="0"/>
          <a:ext cx="0" cy="0"/>
          <a:chOff x="0" y="0"/>
          <a:chExt cx="0" cy="0"/>
        </a:xfrm>
      </p:grpSpPr>
      <p:sp>
        <p:nvSpPr>
          <p:cNvPr id="59" name="Google Shape;59;p7"/>
          <p:cNvSpPr/>
          <p:nvPr/>
        </p:nvSpPr>
        <p:spPr>
          <a:xfrm>
            <a:off x="-658125" y="-70875"/>
            <a:ext cx="9031500" cy="5305500"/>
          </a:xfrm>
          <a:prstGeom prst="trapezoid">
            <a:avLst>
              <a:gd name="adj" fmla="val 25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body" idx="1"/>
          </p:nvPr>
        </p:nvSpPr>
        <p:spPr>
          <a:xfrm>
            <a:off x="720000" y="1758880"/>
            <a:ext cx="4362900" cy="2236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solidFill>
                  <a:schemeClr val="dk1"/>
                </a:solidFill>
              </a:defRPr>
            </a:lvl1pPr>
            <a:lvl2pPr marL="914400" lvl="1" indent="-317500" rtl="0">
              <a:lnSpc>
                <a:spcPct val="115000"/>
              </a:lnSpc>
              <a:spcBef>
                <a:spcPts val="0"/>
              </a:spcBef>
              <a:spcAft>
                <a:spcPts val="0"/>
              </a:spcAft>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61" name="Google Shape;61;p7"/>
          <p:cNvSpPr txBox="1">
            <a:spLocks noGrp="1"/>
          </p:cNvSpPr>
          <p:nvPr>
            <p:ph type="title"/>
          </p:nvPr>
        </p:nvSpPr>
        <p:spPr>
          <a:xfrm>
            <a:off x="720000" y="33093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7"/>
          <p:cNvSpPr/>
          <p:nvPr/>
        </p:nvSpPr>
        <p:spPr>
          <a:xfrm>
            <a:off x="-116693" y="3963596"/>
            <a:ext cx="12249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10202" y="4250255"/>
            <a:ext cx="922500" cy="918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7"/>
        <p:cNvGrpSpPr/>
        <p:nvPr/>
      </p:nvGrpSpPr>
      <p:grpSpPr>
        <a:xfrm>
          <a:off x="0" y="0"/>
          <a:ext cx="0" cy="0"/>
          <a:chOff x="0" y="0"/>
          <a:chExt cx="0" cy="0"/>
        </a:xfrm>
      </p:grpSpPr>
      <p:sp>
        <p:nvSpPr>
          <p:cNvPr id="78" name="Google Shape;78;p11"/>
          <p:cNvSpPr/>
          <p:nvPr/>
        </p:nvSpPr>
        <p:spPr>
          <a:xfrm>
            <a:off x="1782000" y="1685250"/>
            <a:ext cx="5568900" cy="1743600"/>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txBox="1">
            <a:spLocks noGrp="1"/>
          </p:cNvSpPr>
          <p:nvPr>
            <p:ph type="title" hasCustomPrompt="1"/>
          </p:nvPr>
        </p:nvSpPr>
        <p:spPr>
          <a:xfrm>
            <a:off x="2086800" y="1644300"/>
            <a:ext cx="4981500" cy="15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0" name="Google Shape;80;p11"/>
          <p:cNvSpPr txBox="1">
            <a:spLocks noGrp="1"/>
          </p:cNvSpPr>
          <p:nvPr>
            <p:ph type="subTitle" idx="1"/>
          </p:nvPr>
        </p:nvSpPr>
        <p:spPr>
          <a:xfrm>
            <a:off x="1782000" y="3543750"/>
            <a:ext cx="5568900" cy="574500"/>
          </a:xfrm>
          <a:prstGeom prst="rect">
            <a:avLst/>
          </a:prstGeom>
          <a:solidFill>
            <a:schemeClr val="accent3"/>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1" name="Google Shape;81;p11"/>
          <p:cNvSpPr/>
          <p:nvPr/>
        </p:nvSpPr>
        <p:spPr>
          <a:xfrm>
            <a:off x="83625" y="-70875"/>
            <a:ext cx="9031500" cy="5305500"/>
          </a:xfrm>
          <a:prstGeom prst="trapezoid">
            <a:avLst>
              <a:gd name="adj" fmla="val 25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1"/>
          <p:cNvGrpSpPr/>
          <p:nvPr/>
        </p:nvGrpSpPr>
        <p:grpSpPr>
          <a:xfrm rot="-8100000" flipH="1">
            <a:off x="-168516" y="-840900"/>
            <a:ext cx="1685687" cy="1447262"/>
            <a:chOff x="7626750" y="4821749"/>
            <a:chExt cx="1685703" cy="1447276"/>
          </a:xfrm>
        </p:grpSpPr>
        <p:sp>
          <p:nvSpPr>
            <p:cNvPr id="83" name="Google Shape;83;p11"/>
            <p:cNvSpPr/>
            <p:nvPr/>
          </p:nvSpPr>
          <p:spPr>
            <a:xfrm>
              <a:off x="7676853" y="4821749"/>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7626750" y="4923525"/>
              <a:ext cx="1589100" cy="13455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1"/>
          <p:cNvSpPr/>
          <p:nvPr/>
        </p:nvSpPr>
        <p:spPr>
          <a:xfrm rot="10800000">
            <a:off x="8051257" y="-43429"/>
            <a:ext cx="12249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rot="10800000">
            <a:off x="8247165" y="-28588"/>
            <a:ext cx="922500" cy="918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3">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2409900" y="1719081"/>
            <a:ext cx="4324200" cy="101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4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128" name="Google Shape;128;p17"/>
          <p:cNvSpPr txBox="1">
            <a:spLocks noGrp="1"/>
          </p:cNvSpPr>
          <p:nvPr>
            <p:ph type="subTitle" idx="1"/>
          </p:nvPr>
        </p:nvSpPr>
        <p:spPr>
          <a:xfrm>
            <a:off x="2835900" y="2853863"/>
            <a:ext cx="3472800" cy="83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32"/>
        <p:cNvGrpSpPr/>
        <p:nvPr/>
      </p:nvGrpSpPr>
      <p:grpSpPr>
        <a:xfrm>
          <a:off x="0" y="0"/>
          <a:ext cx="0" cy="0"/>
          <a:chOff x="0" y="0"/>
          <a:chExt cx="0" cy="0"/>
        </a:xfrm>
      </p:grpSpPr>
      <p:sp>
        <p:nvSpPr>
          <p:cNvPr id="233" name="Google Shape;233;p27"/>
          <p:cNvSpPr/>
          <p:nvPr/>
        </p:nvSpPr>
        <p:spPr>
          <a:xfrm>
            <a:off x="4110675" y="4234625"/>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3181775" y="4234625"/>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4116000" y="-921400"/>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3187100" y="-921400"/>
            <a:ext cx="1857600" cy="1857600"/>
          </a:xfrm>
          <a:prstGeom prst="diamond">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rot="8096484">
            <a:off x="3597494" y="4642130"/>
            <a:ext cx="1037114" cy="1022052"/>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rot="8096484">
            <a:off x="4520919" y="4642130"/>
            <a:ext cx="1037114" cy="1022052"/>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9"/>
        <p:cNvGrpSpPr/>
        <p:nvPr/>
      </p:nvGrpSpPr>
      <p:grpSpPr>
        <a:xfrm>
          <a:off x="0" y="0"/>
          <a:ext cx="0" cy="0"/>
          <a:chOff x="0" y="0"/>
          <a:chExt cx="0" cy="0"/>
        </a:xfrm>
      </p:grpSpPr>
      <p:sp>
        <p:nvSpPr>
          <p:cNvPr id="240" name="Google Shape;240;p28"/>
          <p:cNvSpPr/>
          <p:nvPr/>
        </p:nvSpPr>
        <p:spPr>
          <a:xfrm rot="10800000">
            <a:off x="7947900" y="-68725"/>
            <a:ext cx="12861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8425453" y="388624"/>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94022" y="4013674"/>
            <a:ext cx="12861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rot="10800000">
            <a:off x="-921075" y="3384425"/>
            <a:ext cx="1635600" cy="1392300"/>
          </a:xfrm>
          <a:prstGeom prst="snip2DiagRect">
            <a:avLst>
              <a:gd name="adj1" fmla="val 0"/>
              <a:gd name="adj2"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rot="-3978">
            <a:off x="-47506" y="4166186"/>
            <a:ext cx="1037101" cy="1022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6" y="3283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5"/>
              </a:buClr>
              <a:buSzPts val="3500"/>
              <a:buFont typeface="Zilla Slab"/>
              <a:buNone/>
              <a:defRPr sz="3500" b="1">
                <a:solidFill>
                  <a:schemeClr val="accent5"/>
                </a:solidFill>
                <a:latin typeface="Zilla Slab"/>
                <a:ea typeface="Zilla Slab"/>
                <a:cs typeface="Zilla Slab"/>
                <a:sym typeface="Zilla Slab"/>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43000"/>
            <a:ext cx="7713900" cy="34656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7" r:id="rId5"/>
    <p:sldLayoutId id="2147483658" r:id="rId6"/>
    <p:sldLayoutId id="2147483663" r:id="rId7"/>
    <p:sldLayoutId id="2147483673" r:id="rId8"/>
    <p:sldLayoutId id="2147483674"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p:nvPr/>
        </p:nvSpPr>
        <p:spPr>
          <a:xfrm>
            <a:off x="715100" y="3602975"/>
            <a:ext cx="3466500" cy="528000"/>
          </a:xfrm>
          <a:prstGeom prst="snip1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txBox="1">
            <a:spLocks noGrp="1"/>
          </p:cNvSpPr>
          <p:nvPr>
            <p:ph type="ctrTitle"/>
          </p:nvPr>
        </p:nvSpPr>
        <p:spPr>
          <a:xfrm>
            <a:off x="4071" y="994938"/>
            <a:ext cx="4554900" cy="2685000"/>
          </a:xfrm>
          <a:prstGeom prst="rect">
            <a:avLst/>
          </a:prstGeom>
        </p:spPr>
        <p:txBody>
          <a:bodyPr spcFirstLastPara="1" wrap="square" lIns="91425" tIns="91425" rIns="91425" bIns="91425" anchor="t" anchorCtr="0">
            <a:noAutofit/>
          </a:bodyPr>
          <a:lstStyle/>
          <a:p>
            <a:pPr lvl="0" algn="ctr"/>
            <a:r>
              <a:rPr lang="en-US" sz="4000" dirty="0"/>
              <a:t>Smart Energy Solution for Public Buildings</a:t>
            </a:r>
            <a:endParaRPr b="0" dirty="0"/>
          </a:p>
        </p:txBody>
      </p:sp>
      <p:sp>
        <p:nvSpPr>
          <p:cNvPr id="257" name="Google Shape;257;p32"/>
          <p:cNvSpPr txBox="1">
            <a:spLocks noGrp="1"/>
          </p:cNvSpPr>
          <p:nvPr>
            <p:ph type="subTitle" idx="1"/>
          </p:nvPr>
        </p:nvSpPr>
        <p:spPr>
          <a:xfrm>
            <a:off x="718205" y="3667300"/>
            <a:ext cx="32955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CA" b="1" dirty="0">
                <a:solidFill>
                  <a:schemeClr val="tx1">
                    <a:lumMod val="75000"/>
                    <a:lumOff val="25000"/>
                  </a:schemeClr>
                </a:solidFill>
                <a:latin typeface="Zilla Slab"/>
                <a:ea typeface="Zilla Slab"/>
                <a:cs typeface="Zilla Slab"/>
                <a:sym typeface="Zilla Slab"/>
              </a:rPr>
              <a:t>Salvador Curiel </a:t>
            </a:r>
            <a:r>
              <a:rPr lang="fr-CA" b="1" dirty="0" smtClean="0">
                <a:solidFill>
                  <a:schemeClr val="tx1">
                    <a:lumMod val="75000"/>
                    <a:lumOff val="25000"/>
                  </a:schemeClr>
                </a:solidFill>
                <a:latin typeface="Zilla Slab"/>
                <a:ea typeface="Zilla Slab"/>
                <a:cs typeface="Zilla Slab"/>
                <a:sym typeface="Zilla Slab"/>
              </a:rPr>
              <a:t>Hernández</a:t>
            </a:r>
            <a:endParaRPr b="1" dirty="0">
              <a:solidFill>
                <a:schemeClr val="tx1">
                  <a:lumMod val="75000"/>
                  <a:lumOff val="25000"/>
                </a:schemeClr>
              </a:solidFill>
              <a:latin typeface="Zilla Slab"/>
              <a:ea typeface="Zilla Slab"/>
              <a:cs typeface="Zilla Slab"/>
              <a:sym typeface="Zilla Slab"/>
            </a:endParaRPr>
          </a:p>
        </p:txBody>
      </p:sp>
      <p:sp>
        <p:nvSpPr>
          <p:cNvPr id="258" name="Google Shape;258;p32"/>
          <p:cNvSpPr/>
          <p:nvPr/>
        </p:nvSpPr>
        <p:spPr>
          <a:xfrm>
            <a:off x="6896842" y="5023651"/>
            <a:ext cx="5996" cy="58299"/>
          </a:xfrm>
          <a:custGeom>
            <a:avLst/>
            <a:gdLst/>
            <a:ahLst/>
            <a:cxnLst/>
            <a:rect l="l" t="t" r="r" b="b"/>
            <a:pathLst>
              <a:path w="84" h="808" extrusionOk="0">
                <a:moveTo>
                  <a:pt x="1" y="1"/>
                </a:moveTo>
                <a:lnTo>
                  <a:pt x="1" y="808"/>
                </a:lnTo>
                <a:lnTo>
                  <a:pt x="83" y="808"/>
                </a:lnTo>
                <a:lnTo>
                  <a:pt x="83" y="1"/>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32"/>
          <p:cNvGrpSpPr/>
          <p:nvPr/>
        </p:nvGrpSpPr>
        <p:grpSpPr>
          <a:xfrm>
            <a:off x="4697420" y="211975"/>
            <a:ext cx="4118666" cy="4250926"/>
            <a:chOff x="4310271" y="368097"/>
            <a:chExt cx="4118666" cy="4250926"/>
          </a:xfrm>
        </p:grpSpPr>
        <p:grpSp>
          <p:nvGrpSpPr>
            <p:cNvPr id="260" name="Google Shape;260;p32"/>
            <p:cNvGrpSpPr/>
            <p:nvPr/>
          </p:nvGrpSpPr>
          <p:grpSpPr>
            <a:xfrm>
              <a:off x="4310271" y="368097"/>
              <a:ext cx="4118666" cy="4250926"/>
              <a:chOff x="4815067" y="411189"/>
              <a:chExt cx="4222541" cy="4358136"/>
            </a:xfrm>
          </p:grpSpPr>
          <p:sp>
            <p:nvSpPr>
              <p:cNvPr id="261" name="Google Shape;261;p32"/>
              <p:cNvSpPr/>
              <p:nvPr/>
            </p:nvSpPr>
            <p:spPr>
              <a:xfrm>
                <a:off x="8000611" y="1524394"/>
                <a:ext cx="961023" cy="458329"/>
              </a:xfrm>
              <a:custGeom>
                <a:avLst/>
                <a:gdLst/>
                <a:ahLst/>
                <a:cxnLst/>
                <a:rect l="l" t="t" r="r" b="b"/>
                <a:pathLst>
                  <a:path w="15506" h="7316" extrusionOk="0">
                    <a:moveTo>
                      <a:pt x="9310" y="1"/>
                    </a:moveTo>
                    <a:cubicBezTo>
                      <a:pt x="8572" y="1"/>
                      <a:pt x="7862" y="373"/>
                      <a:pt x="7453" y="999"/>
                    </a:cubicBezTo>
                    <a:cubicBezTo>
                      <a:pt x="7355" y="845"/>
                      <a:pt x="7162" y="769"/>
                      <a:pt x="6968" y="769"/>
                    </a:cubicBezTo>
                    <a:cubicBezTo>
                      <a:pt x="6786" y="769"/>
                      <a:pt x="6603" y="837"/>
                      <a:pt x="6497" y="971"/>
                    </a:cubicBezTo>
                    <a:cubicBezTo>
                      <a:pt x="6131" y="448"/>
                      <a:pt x="5492" y="134"/>
                      <a:pt x="4855" y="134"/>
                    </a:cubicBezTo>
                    <a:cubicBezTo>
                      <a:pt x="4694" y="134"/>
                      <a:pt x="4534" y="154"/>
                      <a:pt x="4378" y="195"/>
                    </a:cubicBezTo>
                    <a:cubicBezTo>
                      <a:pt x="3603" y="399"/>
                      <a:pt x="2961" y="1101"/>
                      <a:pt x="2885" y="1898"/>
                    </a:cubicBezTo>
                    <a:cubicBezTo>
                      <a:pt x="2825" y="1885"/>
                      <a:pt x="2765" y="1879"/>
                      <a:pt x="2705" y="1879"/>
                    </a:cubicBezTo>
                    <a:cubicBezTo>
                      <a:pt x="2203" y="1879"/>
                      <a:pt x="1698" y="2305"/>
                      <a:pt x="1710" y="2810"/>
                    </a:cubicBezTo>
                    <a:cubicBezTo>
                      <a:pt x="1090" y="2838"/>
                      <a:pt x="502" y="3239"/>
                      <a:pt x="252" y="3807"/>
                    </a:cubicBezTo>
                    <a:cubicBezTo>
                      <a:pt x="1" y="4376"/>
                      <a:pt x="99" y="5081"/>
                      <a:pt x="496" y="5561"/>
                    </a:cubicBezTo>
                    <a:cubicBezTo>
                      <a:pt x="814" y="5942"/>
                      <a:pt x="1308" y="6162"/>
                      <a:pt x="1803" y="6162"/>
                    </a:cubicBezTo>
                    <a:cubicBezTo>
                      <a:pt x="1928" y="6162"/>
                      <a:pt x="2052" y="6148"/>
                      <a:pt x="2173" y="6120"/>
                    </a:cubicBezTo>
                    <a:cubicBezTo>
                      <a:pt x="2539" y="6727"/>
                      <a:pt x="3152" y="7184"/>
                      <a:pt x="3851" y="7289"/>
                    </a:cubicBezTo>
                    <a:cubicBezTo>
                      <a:pt x="3969" y="7307"/>
                      <a:pt x="4090" y="7315"/>
                      <a:pt x="4210" y="7315"/>
                    </a:cubicBezTo>
                    <a:cubicBezTo>
                      <a:pt x="4805" y="7315"/>
                      <a:pt x="5407" y="7104"/>
                      <a:pt x="5846" y="6711"/>
                    </a:cubicBezTo>
                    <a:cubicBezTo>
                      <a:pt x="5992" y="6905"/>
                      <a:pt x="6236" y="7025"/>
                      <a:pt x="6480" y="7025"/>
                    </a:cubicBezTo>
                    <a:cubicBezTo>
                      <a:pt x="6511" y="7025"/>
                      <a:pt x="6542" y="7023"/>
                      <a:pt x="6573" y="7019"/>
                    </a:cubicBezTo>
                    <a:cubicBezTo>
                      <a:pt x="6846" y="6981"/>
                      <a:pt x="7084" y="6806"/>
                      <a:pt x="7186" y="6552"/>
                    </a:cubicBezTo>
                    <a:cubicBezTo>
                      <a:pt x="7581" y="7016"/>
                      <a:pt x="8191" y="7291"/>
                      <a:pt x="8800" y="7291"/>
                    </a:cubicBezTo>
                    <a:cubicBezTo>
                      <a:pt x="8871" y="7291"/>
                      <a:pt x="8942" y="7287"/>
                      <a:pt x="9013" y="7279"/>
                    </a:cubicBezTo>
                    <a:cubicBezTo>
                      <a:pt x="9689" y="7206"/>
                      <a:pt x="10321" y="6781"/>
                      <a:pt x="10642" y="6180"/>
                    </a:cubicBezTo>
                    <a:cubicBezTo>
                      <a:pt x="10861" y="6459"/>
                      <a:pt x="11212" y="6626"/>
                      <a:pt x="11569" y="6626"/>
                    </a:cubicBezTo>
                    <a:cubicBezTo>
                      <a:pt x="11610" y="6626"/>
                      <a:pt x="11652" y="6623"/>
                      <a:pt x="11694" y="6619"/>
                    </a:cubicBezTo>
                    <a:cubicBezTo>
                      <a:pt x="12088" y="6577"/>
                      <a:pt x="12456" y="6371"/>
                      <a:pt x="12628" y="6015"/>
                    </a:cubicBezTo>
                    <a:cubicBezTo>
                      <a:pt x="12839" y="6091"/>
                      <a:pt x="13063" y="6127"/>
                      <a:pt x="13287" y="6127"/>
                    </a:cubicBezTo>
                    <a:cubicBezTo>
                      <a:pt x="13945" y="6127"/>
                      <a:pt x="14607" y="5816"/>
                      <a:pt x="14991" y="5278"/>
                    </a:cubicBezTo>
                    <a:cubicBezTo>
                      <a:pt x="15506" y="4557"/>
                      <a:pt x="15477" y="3496"/>
                      <a:pt x="14921" y="2807"/>
                    </a:cubicBezTo>
                    <a:cubicBezTo>
                      <a:pt x="14518" y="2302"/>
                      <a:pt x="13834" y="1986"/>
                      <a:pt x="13177" y="1986"/>
                    </a:cubicBezTo>
                    <a:cubicBezTo>
                      <a:pt x="12933" y="1986"/>
                      <a:pt x="12692" y="2030"/>
                      <a:pt x="12472" y="2124"/>
                    </a:cubicBezTo>
                    <a:cubicBezTo>
                      <a:pt x="12469" y="1895"/>
                      <a:pt x="12329" y="1669"/>
                      <a:pt x="12123" y="1565"/>
                    </a:cubicBezTo>
                    <a:cubicBezTo>
                      <a:pt x="12035" y="1520"/>
                      <a:pt x="11934" y="1499"/>
                      <a:pt x="11833" y="1499"/>
                    </a:cubicBezTo>
                    <a:cubicBezTo>
                      <a:pt x="11696" y="1499"/>
                      <a:pt x="11557" y="1539"/>
                      <a:pt x="11449" y="1615"/>
                    </a:cubicBezTo>
                    <a:cubicBezTo>
                      <a:pt x="11211" y="796"/>
                      <a:pt x="10468" y="151"/>
                      <a:pt x="9626" y="24"/>
                    </a:cubicBezTo>
                    <a:cubicBezTo>
                      <a:pt x="9520" y="8"/>
                      <a:pt x="9415" y="1"/>
                      <a:pt x="9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2"/>
              <p:cNvSpPr/>
              <p:nvPr/>
            </p:nvSpPr>
            <p:spPr>
              <a:xfrm>
                <a:off x="4815067" y="2553360"/>
                <a:ext cx="1121297" cy="475620"/>
              </a:xfrm>
              <a:custGeom>
                <a:avLst/>
                <a:gdLst/>
                <a:ahLst/>
                <a:cxnLst/>
                <a:rect l="l" t="t" r="r" b="b"/>
                <a:pathLst>
                  <a:path w="18092" h="7592" extrusionOk="0">
                    <a:moveTo>
                      <a:pt x="5417" y="0"/>
                    </a:moveTo>
                    <a:cubicBezTo>
                      <a:pt x="5187" y="0"/>
                      <a:pt x="4956" y="30"/>
                      <a:pt x="4734" y="92"/>
                    </a:cubicBezTo>
                    <a:cubicBezTo>
                      <a:pt x="3717" y="372"/>
                      <a:pt x="2885" y="1315"/>
                      <a:pt x="2754" y="2361"/>
                    </a:cubicBezTo>
                    <a:cubicBezTo>
                      <a:pt x="2681" y="2334"/>
                      <a:pt x="2604" y="2322"/>
                      <a:pt x="2527" y="2322"/>
                    </a:cubicBezTo>
                    <a:cubicBezTo>
                      <a:pt x="2295" y="2322"/>
                      <a:pt x="2062" y="2434"/>
                      <a:pt x="1929" y="2627"/>
                    </a:cubicBezTo>
                    <a:cubicBezTo>
                      <a:pt x="1751" y="2882"/>
                      <a:pt x="1662" y="3275"/>
                      <a:pt x="1862" y="3517"/>
                    </a:cubicBezTo>
                    <a:cubicBezTo>
                      <a:pt x="1703" y="3420"/>
                      <a:pt x="1522" y="3375"/>
                      <a:pt x="1340" y="3375"/>
                    </a:cubicBezTo>
                    <a:cubicBezTo>
                      <a:pt x="914" y="3375"/>
                      <a:pt x="478" y="3618"/>
                      <a:pt x="280" y="4003"/>
                    </a:cubicBezTo>
                    <a:cubicBezTo>
                      <a:pt x="0" y="4556"/>
                      <a:pt x="204" y="5286"/>
                      <a:pt x="693" y="5667"/>
                    </a:cubicBezTo>
                    <a:cubicBezTo>
                      <a:pt x="969" y="5881"/>
                      <a:pt x="1317" y="5984"/>
                      <a:pt x="1667" y="5984"/>
                    </a:cubicBezTo>
                    <a:cubicBezTo>
                      <a:pt x="1936" y="5984"/>
                      <a:pt x="2208" y="5923"/>
                      <a:pt x="2450" y="5804"/>
                    </a:cubicBezTo>
                    <a:cubicBezTo>
                      <a:pt x="2646" y="6160"/>
                      <a:pt x="3225" y="6633"/>
                      <a:pt x="3622" y="6713"/>
                    </a:cubicBezTo>
                    <a:cubicBezTo>
                      <a:pt x="3749" y="6738"/>
                      <a:pt x="3882" y="6753"/>
                      <a:pt x="4014" y="6753"/>
                    </a:cubicBezTo>
                    <a:cubicBezTo>
                      <a:pt x="4295" y="6753"/>
                      <a:pt x="4575" y="6686"/>
                      <a:pt x="4791" y="6516"/>
                    </a:cubicBezTo>
                    <a:cubicBezTo>
                      <a:pt x="5072" y="6804"/>
                      <a:pt x="5480" y="6953"/>
                      <a:pt x="5883" y="6953"/>
                    </a:cubicBezTo>
                    <a:cubicBezTo>
                      <a:pt x="6266" y="6953"/>
                      <a:pt x="6645" y="6818"/>
                      <a:pt x="6906" y="6538"/>
                    </a:cubicBezTo>
                    <a:cubicBezTo>
                      <a:pt x="7065" y="6784"/>
                      <a:pt x="7355" y="6938"/>
                      <a:pt x="7648" y="6938"/>
                    </a:cubicBezTo>
                    <a:cubicBezTo>
                      <a:pt x="7654" y="6938"/>
                      <a:pt x="7660" y="6938"/>
                      <a:pt x="7666" y="6938"/>
                    </a:cubicBezTo>
                    <a:cubicBezTo>
                      <a:pt x="7964" y="6932"/>
                      <a:pt x="8342" y="6836"/>
                      <a:pt x="8495" y="6579"/>
                    </a:cubicBezTo>
                    <a:cubicBezTo>
                      <a:pt x="9049" y="7217"/>
                      <a:pt x="9888" y="7591"/>
                      <a:pt x="10732" y="7591"/>
                    </a:cubicBezTo>
                    <a:cubicBezTo>
                      <a:pt x="10846" y="7591"/>
                      <a:pt x="10960" y="7584"/>
                      <a:pt x="11074" y="7570"/>
                    </a:cubicBezTo>
                    <a:cubicBezTo>
                      <a:pt x="12027" y="7456"/>
                      <a:pt x="12955" y="6897"/>
                      <a:pt x="13390" y="6042"/>
                    </a:cubicBezTo>
                    <a:cubicBezTo>
                      <a:pt x="13681" y="6246"/>
                      <a:pt x="14035" y="6352"/>
                      <a:pt x="14390" y="6352"/>
                    </a:cubicBezTo>
                    <a:cubicBezTo>
                      <a:pt x="14577" y="6352"/>
                      <a:pt x="14765" y="6322"/>
                      <a:pt x="14943" y="6261"/>
                    </a:cubicBezTo>
                    <a:cubicBezTo>
                      <a:pt x="15455" y="6084"/>
                      <a:pt x="15928" y="5645"/>
                      <a:pt x="16087" y="5127"/>
                    </a:cubicBezTo>
                    <a:cubicBezTo>
                      <a:pt x="16295" y="5325"/>
                      <a:pt x="16583" y="5428"/>
                      <a:pt x="16870" y="5428"/>
                    </a:cubicBezTo>
                    <a:cubicBezTo>
                      <a:pt x="17081" y="5428"/>
                      <a:pt x="17291" y="5372"/>
                      <a:pt x="17469" y="5258"/>
                    </a:cubicBezTo>
                    <a:cubicBezTo>
                      <a:pt x="17891" y="4991"/>
                      <a:pt x="18091" y="4422"/>
                      <a:pt x="17932" y="3949"/>
                    </a:cubicBezTo>
                    <a:cubicBezTo>
                      <a:pt x="17785" y="3499"/>
                      <a:pt x="17247" y="3161"/>
                      <a:pt x="16766" y="3161"/>
                    </a:cubicBezTo>
                    <a:cubicBezTo>
                      <a:pt x="16740" y="3161"/>
                      <a:pt x="16715" y="3162"/>
                      <a:pt x="16690" y="3164"/>
                    </a:cubicBezTo>
                    <a:cubicBezTo>
                      <a:pt x="16649" y="2538"/>
                      <a:pt x="16268" y="1948"/>
                      <a:pt x="15718" y="1652"/>
                    </a:cubicBezTo>
                    <a:cubicBezTo>
                      <a:pt x="15439" y="1503"/>
                      <a:pt x="15127" y="1426"/>
                      <a:pt x="14817" y="1426"/>
                    </a:cubicBezTo>
                    <a:cubicBezTo>
                      <a:pt x="14513" y="1426"/>
                      <a:pt x="14211" y="1500"/>
                      <a:pt x="13943" y="1652"/>
                    </a:cubicBezTo>
                    <a:cubicBezTo>
                      <a:pt x="13797" y="1427"/>
                      <a:pt x="13527" y="1299"/>
                      <a:pt x="13261" y="1299"/>
                    </a:cubicBezTo>
                    <a:cubicBezTo>
                      <a:pt x="13115" y="1299"/>
                      <a:pt x="12970" y="1338"/>
                      <a:pt x="12847" y="1420"/>
                    </a:cubicBezTo>
                    <a:cubicBezTo>
                      <a:pt x="12529" y="772"/>
                      <a:pt x="11881" y="293"/>
                      <a:pt x="11169" y="181"/>
                    </a:cubicBezTo>
                    <a:cubicBezTo>
                      <a:pt x="11055" y="163"/>
                      <a:pt x="10940" y="154"/>
                      <a:pt x="10824" y="154"/>
                    </a:cubicBezTo>
                    <a:cubicBezTo>
                      <a:pt x="10218" y="154"/>
                      <a:pt x="9615" y="401"/>
                      <a:pt x="9194" y="839"/>
                    </a:cubicBezTo>
                    <a:cubicBezTo>
                      <a:pt x="9005" y="634"/>
                      <a:pt x="8727" y="515"/>
                      <a:pt x="8449" y="515"/>
                    </a:cubicBezTo>
                    <a:cubicBezTo>
                      <a:pt x="8413" y="515"/>
                      <a:pt x="8378" y="517"/>
                      <a:pt x="8342" y="521"/>
                    </a:cubicBezTo>
                    <a:cubicBezTo>
                      <a:pt x="8028" y="559"/>
                      <a:pt x="7713" y="747"/>
                      <a:pt x="7561" y="1023"/>
                    </a:cubicBezTo>
                    <a:cubicBezTo>
                      <a:pt x="7055" y="377"/>
                      <a:pt x="6235" y="0"/>
                      <a:pt x="5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2"/>
              <p:cNvSpPr/>
              <p:nvPr/>
            </p:nvSpPr>
            <p:spPr>
              <a:xfrm>
                <a:off x="5702201" y="1843900"/>
                <a:ext cx="234151" cy="2912482"/>
              </a:xfrm>
              <a:custGeom>
                <a:avLst/>
                <a:gdLst/>
                <a:ahLst/>
                <a:cxnLst/>
                <a:rect l="l" t="t" r="r" b="b"/>
                <a:pathLst>
                  <a:path w="3778" h="46490" extrusionOk="0">
                    <a:moveTo>
                      <a:pt x="1487" y="0"/>
                    </a:moveTo>
                    <a:lnTo>
                      <a:pt x="1" y="46490"/>
                    </a:lnTo>
                    <a:lnTo>
                      <a:pt x="3778" y="46490"/>
                    </a:lnTo>
                    <a:lnTo>
                      <a:pt x="2291"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2"/>
              <p:cNvSpPr/>
              <p:nvPr/>
            </p:nvSpPr>
            <p:spPr>
              <a:xfrm>
                <a:off x="5777009" y="1803053"/>
                <a:ext cx="84537" cy="52624"/>
              </a:xfrm>
              <a:custGeom>
                <a:avLst/>
                <a:gdLst/>
                <a:ahLst/>
                <a:cxnLst/>
                <a:rect l="l" t="t" r="r" b="b"/>
                <a:pathLst>
                  <a:path w="1364" h="840" extrusionOk="0">
                    <a:moveTo>
                      <a:pt x="182" y="1"/>
                    </a:moveTo>
                    <a:cubicBezTo>
                      <a:pt x="80" y="1"/>
                      <a:pt x="1" y="125"/>
                      <a:pt x="4" y="277"/>
                    </a:cubicBezTo>
                    <a:lnTo>
                      <a:pt x="4" y="563"/>
                    </a:lnTo>
                    <a:cubicBezTo>
                      <a:pt x="4" y="716"/>
                      <a:pt x="87" y="840"/>
                      <a:pt x="185" y="840"/>
                    </a:cubicBezTo>
                    <a:lnTo>
                      <a:pt x="1179" y="840"/>
                    </a:lnTo>
                    <a:cubicBezTo>
                      <a:pt x="1278" y="840"/>
                      <a:pt x="1360" y="716"/>
                      <a:pt x="1360" y="563"/>
                    </a:cubicBezTo>
                    <a:lnTo>
                      <a:pt x="1360" y="277"/>
                    </a:lnTo>
                    <a:cubicBezTo>
                      <a:pt x="1364" y="125"/>
                      <a:pt x="1281" y="1"/>
                      <a:pt x="1182"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2"/>
              <p:cNvSpPr/>
              <p:nvPr/>
            </p:nvSpPr>
            <p:spPr>
              <a:xfrm>
                <a:off x="5537586" y="2367890"/>
                <a:ext cx="192068" cy="2388499"/>
              </a:xfrm>
              <a:custGeom>
                <a:avLst/>
                <a:gdLst/>
                <a:ahLst/>
                <a:cxnLst/>
                <a:rect l="l" t="t" r="r" b="b"/>
                <a:pathLst>
                  <a:path w="3099" h="38126" extrusionOk="0">
                    <a:moveTo>
                      <a:pt x="1221" y="0"/>
                    </a:moveTo>
                    <a:lnTo>
                      <a:pt x="1" y="38126"/>
                    </a:lnTo>
                    <a:lnTo>
                      <a:pt x="3098" y="38126"/>
                    </a:lnTo>
                    <a:lnTo>
                      <a:pt x="1878"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2"/>
              <p:cNvSpPr/>
              <p:nvPr/>
            </p:nvSpPr>
            <p:spPr>
              <a:xfrm>
                <a:off x="5599069" y="2334248"/>
                <a:ext cx="69167" cy="43039"/>
              </a:xfrm>
              <a:custGeom>
                <a:avLst/>
                <a:gdLst/>
                <a:ahLst/>
                <a:cxnLst/>
                <a:rect l="l" t="t" r="r" b="b"/>
                <a:pathLst>
                  <a:path w="1116" h="687" extrusionOk="0">
                    <a:moveTo>
                      <a:pt x="146" y="0"/>
                    </a:moveTo>
                    <a:cubicBezTo>
                      <a:pt x="64" y="0"/>
                      <a:pt x="0" y="102"/>
                      <a:pt x="0" y="226"/>
                    </a:cubicBezTo>
                    <a:lnTo>
                      <a:pt x="0" y="464"/>
                    </a:lnTo>
                    <a:cubicBezTo>
                      <a:pt x="3" y="588"/>
                      <a:pt x="67" y="686"/>
                      <a:pt x="149" y="686"/>
                    </a:cubicBezTo>
                    <a:lnTo>
                      <a:pt x="966" y="686"/>
                    </a:lnTo>
                    <a:cubicBezTo>
                      <a:pt x="1045" y="686"/>
                      <a:pt x="1112" y="588"/>
                      <a:pt x="1112" y="464"/>
                    </a:cubicBezTo>
                    <a:lnTo>
                      <a:pt x="1115" y="226"/>
                    </a:lnTo>
                    <a:cubicBezTo>
                      <a:pt x="1115" y="102"/>
                      <a:pt x="1048" y="0"/>
                      <a:pt x="969" y="0"/>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2"/>
              <p:cNvSpPr/>
              <p:nvPr/>
            </p:nvSpPr>
            <p:spPr>
              <a:xfrm>
                <a:off x="6994329" y="2694914"/>
                <a:ext cx="1809371" cy="2037422"/>
              </a:xfrm>
              <a:custGeom>
                <a:avLst/>
                <a:gdLst/>
                <a:ahLst/>
                <a:cxnLst/>
                <a:rect l="l" t="t" r="r" b="b"/>
                <a:pathLst>
                  <a:path w="29194" h="32522" extrusionOk="0">
                    <a:moveTo>
                      <a:pt x="14596" y="1"/>
                    </a:moveTo>
                    <a:cubicBezTo>
                      <a:pt x="13352" y="1"/>
                      <a:pt x="12109" y="95"/>
                      <a:pt x="10865" y="282"/>
                    </a:cubicBezTo>
                    <a:cubicBezTo>
                      <a:pt x="10839" y="447"/>
                      <a:pt x="10811" y="609"/>
                      <a:pt x="10782" y="774"/>
                    </a:cubicBezTo>
                    <a:cubicBezTo>
                      <a:pt x="10569" y="800"/>
                      <a:pt x="10353" y="832"/>
                      <a:pt x="10141" y="863"/>
                    </a:cubicBezTo>
                    <a:cubicBezTo>
                      <a:pt x="10083" y="1197"/>
                      <a:pt x="10026" y="1534"/>
                      <a:pt x="9969" y="1867"/>
                    </a:cubicBezTo>
                    <a:cubicBezTo>
                      <a:pt x="9944" y="2013"/>
                      <a:pt x="9918" y="2159"/>
                      <a:pt x="9893" y="2306"/>
                    </a:cubicBezTo>
                    <a:cubicBezTo>
                      <a:pt x="9864" y="2461"/>
                      <a:pt x="9836" y="2614"/>
                      <a:pt x="9807" y="2766"/>
                    </a:cubicBezTo>
                    <a:cubicBezTo>
                      <a:pt x="9769" y="2992"/>
                      <a:pt x="9724" y="3214"/>
                      <a:pt x="9683" y="3440"/>
                    </a:cubicBezTo>
                    <a:cubicBezTo>
                      <a:pt x="9616" y="3792"/>
                      <a:pt x="9550" y="4145"/>
                      <a:pt x="9477" y="4497"/>
                    </a:cubicBezTo>
                    <a:cubicBezTo>
                      <a:pt x="9445" y="4675"/>
                      <a:pt x="9410" y="4850"/>
                      <a:pt x="9372" y="5025"/>
                    </a:cubicBezTo>
                    <a:cubicBezTo>
                      <a:pt x="9321" y="5282"/>
                      <a:pt x="9267" y="5536"/>
                      <a:pt x="9213" y="5793"/>
                    </a:cubicBezTo>
                    <a:cubicBezTo>
                      <a:pt x="7259" y="15050"/>
                      <a:pt x="4153" y="23948"/>
                      <a:pt x="1" y="32522"/>
                    </a:cubicBezTo>
                    <a:lnTo>
                      <a:pt x="29194" y="32522"/>
                    </a:lnTo>
                    <a:cubicBezTo>
                      <a:pt x="25039" y="23945"/>
                      <a:pt x="21932" y="15041"/>
                      <a:pt x="19975" y="5774"/>
                    </a:cubicBezTo>
                    <a:cubicBezTo>
                      <a:pt x="19921" y="5520"/>
                      <a:pt x="19871" y="5266"/>
                      <a:pt x="19817" y="5009"/>
                    </a:cubicBezTo>
                    <a:cubicBezTo>
                      <a:pt x="19782" y="4834"/>
                      <a:pt x="19747" y="4659"/>
                      <a:pt x="19712" y="4485"/>
                    </a:cubicBezTo>
                    <a:cubicBezTo>
                      <a:pt x="19642" y="4132"/>
                      <a:pt x="19572" y="3780"/>
                      <a:pt x="19505" y="3424"/>
                    </a:cubicBezTo>
                    <a:cubicBezTo>
                      <a:pt x="19464" y="3201"/>
                      <a:pt x="19423" y="2979"/>
                      <a:pt x="19381" y="2753"/>
                    </a:cubicBezTo>
                    <a:cubicBezTo>
                      <a:pt x="19353" y="2601"/>
                      <a:pt x="19327" y="2449"/>
                      <a:pt x="19299" y="2293"/>
                    </a:cubicBezTo>
                    <a:cubicBezTo>
                      <a:pt x="19273" y="2150"/>
                      <a:pt x="19248" y="2004"/>
                      <a:pt x="19223" y="1858"/>
                    </a:cubicBezTo>
                    <a:cubicBezTo>
                      <a:pt x="19165" y="1527"/>
                      <a:pt x="19108" y="1194"/>
                      <a:pt x="19054" y="863"/>
                    </a:cubicBezTo>
                    <a:cubicBezTo>
                      <a:pt x="18838" y="832"/>
                      <a:pt x="18625" y="800"/>
                      <a:pt x="18409" y="774"/>
                    </a:cubicBezTo>
                    <a:cubicBezTo>
                      <a:pt x="18384" y="609"/>
                      <a:pt x="18355" y="447"/>
                      <a:pt x="18327" y="282"/>
                    </a:cubicBezTo>
                    <a:cubicBezTo>
                      <a:pt x="17083" y="95"/>
                      <a:pt x="15839" y="1"/>
                      <a:pt x="14596"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2"/>
              <p:cNvSpPr/>
              <p:nvPr/>
            </p:nvSpPr>
            <p:spPr>
              <a:xfrm>
                <a:off x="6572007" y="550088"/>
                <a:ext cx="1597780" cy="1024913"/>
              </a:xfrm>
              <a:custGeom>
                <a:avLst/>
                <a:gdLst/>
                <a:ahLst/>
                <a:cxnLst/>
                <a:rect l="l" t="t" r="r" b="b"/>
                <a:pathLst>
                  <a:path w="25780" h="16360" extrusionOk="0">
                    <a:moveTo>
                      <a:pt x="14770" y="0"/>
                    </a:moveTo>
                    <a:cubicBezTo>
                      <a:pt x="14446" y="0"/>
                      <a:pt x="14123" y="27"/>
                      <a:pt x="13803" y="80"/>
                    </a:cubicBezTo>
                    <a:cubicBezTo>
                      <a:pt x="12237" y="344"/>
                      <a:pt x="10849" y="1230"/>
                      <a:pt x="9950" y="2539"/>
                    </a:cubicBezTo>
                    <a:cubicBezTo>
                      <a:pt x="9662" y="2263"/>
                      <a:pt x="9261" y="2109"/>
                      <a:pt x="8863" y="2109"/>
                    </a:cubicBezTo>
                    <a:cubicBezTo>
                      <a:pt x="8739" y="2109"/>
                      <a:pt x="8615" y="2124"/>
                      <a:pt x="8495" y="2155"/>
                    </a:cubicBezTo>
                    <a:cubicBezTo>
                      <a:pt x="7987" y="2282"/>
                      <a:pt x="7501" y="2695"/>
                      <a:pt x="7342" y="3193"/>
                    </a:cubicBezTo>
                    <a:cubicBezTo>
                      <a:pt x="6807" y="2889"/>
                      <a:pt x="6194" y="2739"/>
                      <a:pt x="5579" y="2739"/>
                    </a:cubicBezTo>
                    <a:cubicBezTo>
                      <a:pt x="4829" y="2739"/>
                      <a:pt x="4078" y="2963"/>
                      <a:pt x="3470" y="3403"/>
                    </a:cubicBezTo>
                    <a:cubicBezTo>
                      <a:pt x="2361" y="4200"/>
                      <a:pt x="1818" y="5662"/>
                      <a:pt x="2085" y="7002"/>
                    </a:cubicBezTo>
                    <a:cubicBezTo>
                      <a:pt x="1183" y="7352"/>
                      <a:pt x="471" y="8155"/>
                      <a:pt x="236" y="9092"/>
                    </a:cubicBezTo>
                    <a:cubicBezTo>
                      <a:pt x="1" y="10030"/>
                      <a:pt x="214" y="11119"/>
                      <a:pt x="843" y="11853"/>
                    </a:cubicBezTo>
                    <a:cubicBezTo>
                      <a:pt x="573" y="12231"/>
                      <a:pt x="563" y="12774"/>
                      <a:pt x="817" y="13162"/>
                    </a:cubicBezTo>
                    <a:cubicBezTo>
                      <a:pt x="1027" y="13482"/>
                      <a:pt x="1389" y="13670"/>
                      <a:pt x="1763" y="13670"/>
                    </a:cubicBezTo>
                    <a:cubicBezTo>
                      <a:pt x="1842" y="13670"/>
                      <a:pt x="1921" y="13662"/>
                      <a:pt x="1999" y="13645"/>
                    </a:cubicBezTo>
                    <a:lnTo>
                      <a:pt x="1999" y="13645"/>
                    </a:lnTo>
                    <a:cubicBezTo>
                      <a:pt x="1786" y="14032"/>
                      <a:pt x="1659" y="14474"/>
                      <a:pt x="1694" y="14915"/>
                    </a:cubicBezTo>
                    <a:cubicBezTo>
                      <a:pt x="1726" y="15357"/>
                      <a:pt x="1939" y="15792"/>
                      <a:pt x="2298" y="16046"/>
                    </a:cubicBezTo>
                    <a:cubicBezTo>
                      <a:pt x="2628" y="16281"/>
                      <a:pt x="3051" y="16348"/>
                      <a:pt x="3457" y="16357"/>
                    </a:cubicBezTo>
                    <a:cubicBezTo>
                      <a:pt x="3498" y="16359"/>
                      <a:pt x="3538" y="16359"/>
                      <a:pt x="3579" y="16359"/>
                    </a:cubicBezTo>
                    <a:cubicBezTo>
                      <a:pt x="3976" y="16359"/>
                      <a:pt x="4379" y="16299"/>
                      <a:pt x="4721" y="16103"/>
                    </a:cubicBezTo>
                    <a:cubicBezTo>
                      <a:pt x="5119" y="15878"/>
                      <a:pt x="5408" y="15474"/>
                      <a:pt x="5493" y="15026"/>
                    </a:cubicBezTo>
                    <a:cubicBezTo>
                      <a:pt x="5579" y="14575"/>
                      <a:pt x="5455" y="14092"/>
                      <a:pt x="5169" y="13740"/>
                    </a:cubicBezTo>
                    <a:cubicBezTo>
                      <a:pt x="5585" y="13733"/>
                      <a:pt x="6008" y="13508"/>
                      <a:pt x="6240" y="13162"/>
                    </a:cubicBezTo>
                    <a:cubicBezTo>
                      <a:pt x="6469" y="12812"/>
                      <a:pt x="6513" y="12348"/>
                      <a:pt x="6354" y="11964"/>
                    </a:cubicBezTo>
                    <a:cubicBezTo>
                      <a:pt x="7190" y="11885"/>
                      <a:pt x="7892" y="11183"/>
                      <a:pt x="8025" y="10354"/>
                    </a:cubicBezTo>
                    <a:cubicBezTo>
                      <a:pt x="8355" y="10849"/>
                      <a:pt x="8984" y="11135"/>
                      <a:pt x="9578" y="11148"/>
                    </a:cubicBezTo>
                    <a:cubicBezTo>
                      <a:pt x="9591" y="11148"/>
                      <a:pt x="9603" y="11148"/>
                      <a:pt x="9615" y="11148"/>
                    </a:cubicBezTo>
                    <a:cubicBezTo>
                      <a:pt x="10197" y="11148"/>
                      <a:pt x="10774" y="10855"/>
                      <a:pt x="11116" y="10385"/>
                    </a:cubicBezTo>
                    <a:cubicBezTo>
                      <a:pt x="11858" y="11223"/>
                      <a:pt x="12896" y="11688"/>
                      <a:pt x="13995" y="11688"/>
                    </a:cubicBezTo>
                    <a:cubicBezTo>
                      <a:pt x="14134" y="11688"/>
                      <a:pt x="14273" y="11680"/>
                      <a:pt x="14413" y="11666"/>
                    </a:cubicBezTo>
                    <a:cubicBezTo>
                      <a:pt x="15668" y="11535"/>
                      <a:pt x="16837" y="10767"/>
                      <a:pt x="17457" y="9667"/>
                    </a:cubicBezTo>
                    <a:cubicBezTo>
                      <a:pt x="17898" y="10019"/>
                      <a:pt x="18484" y="10213"/>
                      <a:pt x="19057" y="10213"/>
                    </a:cubicBezTo>
                    <a:cubicBezTo>
                      <a:pt x="19218" y="10213"/>
                      <a:pt x="19378" y="10198"/>
                      <a:pt x="19534" y="10166"/>
                    </a:cubicBezTo>
                    <a:cubicBezTo>
                      <a:pt x="20246" y="10023"/>
                      <a:pt x="20881" y="9556"/>
                      <a:pt x="21230" y="8921"/>
                    </a:cubicBezTo>
                    <a:cubicBezTo>
                      <a:pt x="21529" y="9105"/>
                      <a:pt x="21964" y="9225"/>
                      <a:pt x="22371" y="9225"/>
                    </a:cubicBezTo>
                    <a:cubicBezTo>
                      <a:pt x="22625" y="9225"/>
                      <a:pt x="22868" y="9178"/>
                      <a:pt x="23060" y="9070"/>
                    </a:cubicBezTo>
                    <a:cubicBezTo>
                      <a:pt x="23559" y="8794"/>
                      <a:pt x="23848" y="8216"/>
                      <a:pt x="23851" y="7644"/>
                    </a:cubicBezTo>
                    <a:cubicBezTo>
                      <a:pt x="24031" y="7744"/>
                      <a:pt x="24237" y="7793"/>
                      <a:pt x="24442" y="7793"/>
                    </a:cubicBezTo>
                    <a:cubicBezTo>
                      <a:pt x="24745" y="7793"/>
                      <a:pt x="25049" y="7687"/>
                      <a:pt x="25274" y="7485"/>
                    </a:cubicBezTo>
                    <a:cubicBezTo>
                      <a:pt x="25652" y="7145"/>
                      <a:pt x="25779" y="6554"/>
                      <a:pt x="25579" y="6087"/>
                    </a:cubicBezTo>
                    <a:cubicBezTo>
                      <a:pt x="25389" y="5651"/>
                      <a:pt x="24917" y="5384"/>
                      <a:pt x="24442" y="5384"/>
                    </a:cubicBezTo>
                    <a:cubicBezTo>
                      <a:pt x="24408" y="5384"/>
                      <a:pt x="24374" y="5386"/>
                      <a:pt x="24340" y="5389"/>
                    </a:cubicBezTo>
                    <a:cubicBezTo>
                      <a:pt x="24521" y="4852"/>
                      <a:pt x="24410" y="4223"/>
                      <a:pt x="24054" y="3781"/>
                    </a:cubicBezTo>
                    <a:cubicBezTo>
                      <a:pt x="23733" y="3383"/>
                      <a:pt x="23190" y="3137"/>
                      <a:pt x="22672" y="3137"/>
                    </a:cubicBezTo>
                    <a:cubicBezTo>
                      <a:pt x="22615" y="3137"/>
                      <a:pt x="22560" y="3140"/>
                      <a:pt x="22504" y="3146"/>
                    </a:cubicBezTo>
                    <a:cubicBezTo>
                      <a:pt x="22669" y="2866"/>
                      <a:pt x="22628" y="2479"/>
                      <a:pt x="22406" y="2240"/>
                    </a:cubicBezTo>
                    <a:cubicBezTo>
                      <a:pt x="22264" y="2089"/>
                      <a:pt x="22058" y="2009"/>
                      <a:pt x="21851" y="2009"/>
                    </a:cubicBezTo>
                    <a:cubicBezTo>
                      <a:pt x="21734" y="2009"/>
                      <a:pt x="21616" y="2035"/>
                      <a:pt x="21510" y="2088"/>
                    </a:cubicBezTo>
                    <a:cubicBezTo>
                      <a:pt x="21265" y="1548"/>
                      <a:pt x="20767" y="1129"/>
                      <a:pt x="20195" y="979"/>
                    </a:cubicBezTo>
                    <a:cubicBezTo>
                      <a:pt x="19952" y="915"/>
                      <a:pt x="19664" y="874"/>
                      <a:pt x="19377" y="874"/>
                    </a:cubicBezTo>
                    <a:cubicBezTo>
                      <a:pt x="18984" y="874"/>
                      <a:pt x="18591" y="951"/>
                      <a:pt x="18314" y="1151"/>
                    </a:cubicBezTo>
                    <a:cubicBezTo>
                      <a:pt x="17295" y="402"/>
                      <a:pt x="16033" y="0"/>
                      <a:pt x="14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2"/>
              <p:cNvSpPr/>
              <p:nvPr/>
            </p:nvSpPr>
            <p:spPr>
              <a:xfrm>
                <a:off x="6447802" y="1247676"/>
                <a:ext cx="118811" cy="93157"/>
              </a:xfrm>
              <a:custGeom>
                <a:avLst/>
                <a:gdLst/>
                <a:ahLst/>
                <a:cxnLst/>
                <a:rect l="l" t="t" r="r" b="b"/>
                <a:pathLst>
                  <a:path w="1917" h="1487" extrusionOk="0">
                    <a:moveTo>
                      <a:pt x="957" y="0"/>
                    </a:moveTo>
                    <a:cubicBezTo>
                      <a:pt x="1" y="0"/>
                      <a:pt x="1" y="1487"/>
                      <a:pt x="957" y="1487"/>
                    </a:cubicBezTo>
                    <a:cubicBezTo>
                      <a:pt x="1913" y="1487"/>
                      <a:pt x="1916" y="0"/>
                      <a:pt x="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2"/>
              <p:cNvSpPr/>
              <p:nvPr/>
            </p:nvSpPr>
            <p:spPr>
              <a:xfrm>
                <a:off x="6477366" y="1137979"/>
                <a:ext cx="74249" cy="58387"/>
              </a:xfrm>
              <a:custGeom>
                <a:avLst/>
                <a:gdLst/>
                <a:ahLst/>
                <a:cxnLst/>
                <a:rect l="l" t="t" r="r" b="b"/>
                <a:pathLst>
                  <a:path w="1198" h="932" extrusionOk="0">
                    <a:moveTo>
                      <a:pt x="597" y="1"/>
                    </a:moveTo>
                    <a:cubicBezTo>
                      <a:pt x="0" y="1"/>
                      <a:pt x="0" y="931"/>
                      <a:pt x="597" y="931"/>
                    </a:cubicBezTo>
                    <a:cubicBezTo>
                      <a:pt x="1194" y="931"/>
                      <a:pt x="1198" y="1"/>
                      <a:pt x="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p:nvPr/>
            </p:nvSpPr>
            <p:spPr>
              <a:xfrm>
                <a:off x="7998628" y="631719"/>
                <a:ext cx="74311" cy="58137"/>
              </a:xfrm>
              <a:custGeom>
                <a:avLst/>
                <a:gdLst/>
                <a:ahLst/>
                <a:cxnLst/>
                <a:rect l="l" t="t" r="r" b="b"/>
                <a:pathLst>
                  <a:path w="1199" h="928" extrusionOk="0">
                    <a:moveTo>
                      <a:pt x="598" y="0"/>
                    </a:moveTo>
                    <a:cubicBezTo>
                      <a:pt x="1" y="0"/>
                      <a:pt x="1" y="928"/>
                      <a:pt x="598" y="928"/>
                    </a:cubicBezTo>
                    <a:cubicBezTo>
                      <a:pt x="1195" y="928"/>
                      <a:pt x="1198" y="0"/>
                      <a:pt x="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p:nvPr/>
            </p:nvSpPr>
            <p:spPr>
              <a:xfrm>
                <a:off x="8078394" y="674883"/>
                <a:ext cx="118749" cy="93219"/>
              </a:xfrm>
              <a:custGeom>
                <a:avLst/>
                <a:gdLst/>
                <a:ahLst/>
                <a:cxnLst/>
                <a:rect l="l" t="t" r="r" b="b"/>
                <a:pathLst>
                  <a:path w="1916" h="1488" extrusionOk="0">
                    <a:moveTo>
                      <a:pt x="956" y="1"/>
                    </a:moveTo>
                    <a:cubicBezTo>
                      <a:pt x="0" y="1"/>
                      <a:pt x="0" y="1487"/>
                      <a:pt x="956" y="1487"/>
                    </a:cubicBezTo>
                    <a:cubicBezTo>
                      <a:pt x="1913" y="1487"/>
                      <a:pt x="1916" y="1"/>
                      <a:pt x="9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p:nvPr/>
            </p:nvSpPr>
            <p:spPr>
              <a:xfrm>
                <a:off x="6978400" y="611421"/>
                <a:ext cx="74311" cy="58137"/>
              </a:xfrm>
              <a:custGeom>
                <a:avLst/>
                <a:gdLst/>
                <a:ahLst/>
                <a:cxnLst/>
                <a:rect l="l" t="t" r="r" b="b"/>
                <a:pathLst>
                  <a:path w="1199" h="928" extrusionOk="0">
                    <a:moveTo>
                      <a:pt x="598" y="0"/>
                    </a:moveTo>
                    <a:cubicBezTo>
                      <a:pt x="1" y="0"/>
                      <a:pt x="1" y="928"/>
                      <a:pt x="598" y="928"/>
                    </a:cubicBezTo>
                    <a:cubicBezTo>
                      <a:pt x="1195" y="928"/>
                      <a:pt x="1198" y="0"/>
                      <a:pt x="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2"/>
              <p:cNvSpPr/>
              <p:nvPr/>
            </p:nvSpPr>
            <p:spPr>
              <a:xfrm>
                <a:off x="6402310" y="1485489"/>
                <a:ext cx="783272" cy="149101"/>
              </a:xfrm>
              <a:custGeom>
                <a:avLst/>
                <a:gdLst/>
                <a:ahLst/>
                <a:cxnLst/>
                <a:rect l="l" t="t" r="r" b="b"/>
                <a:pathLst>
                  <a:path w="12638" h="2380" extrusionOk="0">
                    <a:moveTo>
                      <a:pt x="6322" y="0"/>
                    </a:moveTo>
                    <a:cubicBezTo>
                      <a:pt x="4326" y="0"/>
                      <a:pt x="2331" y="149"/>
                      <a:pt x="334" y="448"/>
                    </a:cubicBezTo>
                    <a:cubicBezTo>
                      <a:pt x="261" y="899"/>
                      <a:pt x="185" y="1347"/>
                      <a:pt x="106" y="1792"/>
                    </a:cubicBezTo>
                    <a:cubicBezTo>
                      <a:pt x="71" y="1989"/>
                      <a:pt x="36" y="2186"/>
                      <a:pt x="1" y="2379"/>
                    </a:cubicBezTo>
                    <a:cubicBezTo>
                      <a:pt x="2127" y="2091"/>
                      <a:pt x="4254" y="1946"/>
                      <a:pt x="6381" y="1946"/>
                    </a:cubicBezTo>
                    <a:cubicBezTo>
                      <a:pt x="8466" y="1946"/>
                      <a:pt x="10552" y="2085"/>
                      <a:pt x="12637" y="2363"/>
                    </a:cubicBezTo>
                    <a:cubicBezTo>
                      <a:pt x="12602" y="2170"/>
                      <a:pt x="12567" y="1973"/>
                      <a:pt x="12536" y="1779"/>
                    </a:cubicBezTo>
                    <a:cubicBezTo>
                      <a:pt x="12456" y="1337"/>
                      <a:pt x="12380" y="893"/>
                      <a:pt x="12307" y="448"/>
                    </a:cubicBezTo>
                    <a:cubicBezTo>
                      <a:pt x="10312" y="149"/>
                      <a:pt x="8317" y="0"/>
                      <a:pt x="6322"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a:off x="5342478" y="1538051"/>
                <a:ext cx="2903274" cy="3203229"/>
              </a:xfrm>
              <a:custGeom>
                <a:avLst/>
                <a:gdLst/>
                <a:ahLst/>
                <a:cxnLst/>
                <a:rect l="l" t="t" r="r" b="b"/>
                <a:pathLst>
                  <a:path w="46844" h="51131" extrusionOk="0">
                    <a:moveTo>
                      <a:pt x="23422" y="0"/>
                    </a:moveTo>
                    <a:cubicBezTo>
                      <a:pt x="21038" y="0"/>
                      <a:pt x="18654" y="179"/>
                      <a:pt x="16268" y="537"/>
                    </a:cubicBezTo>
                    <a:cubicBezTo>
                      <a:pt x="16183" y="1073"/>
                      <a:pt x="16091" y="1607"/>
                      <a:pt x="15995" y="2141"/>
                    </a:cubicBezTo>
                    <a:cubicBezTo>
                      <a:pt x="15957" y="2376"/>
                      <a:pt x="15913" y="2611"/>
                      <a:pt x="15871" y="2843"/>
                    </a:cubicBezTo>
                    <a:cubicBezTo>
                      <a:pt x="15830" y="3091"/>
                      <a:pt x="15782" y="3335"/>
                      <a:pt x="15738" y="3580"/>
                    </a:cubicBezTo>
                    <a:cubicBezTo>
                      <a:pt x="15674" y="3939"/>
                      <a:pt x="15608" y="4294"/>
                      <a:pt x="15538" y="4653"/>
                    </a:cubicBezTo>
                    <a:cubicBezTo>
                      <a:pt x="15433" y="5219"/>
                      <a:pt x="15322" y="5784"/>
                      <a:pt x="15207" y="6347"/>
                    </a:cubicBezTo>
                    <a:cubicBezTo>
                      <a:pt x="15153" y="6629"/>
                      <a:pt x="15096" y="6909"/>
                      <a:pt x="15039" y="7188"/>
                    </a:cubicBezTo>
                    <a:cubicBezTo>
                      <a:pt x="14957" y="7598"/>
                      <a:pt x="14871" y="8008"/>
                      <a:pt x="14785" y="8415"/>
                    </a:cubicBezTo>
                    <a:cubicBezTo>
                      <a:pt x="11646" y="23208"/>
                      <a:pt x="6666" y="37430"/>
                      <a:pt x="1" y="51130"/>
                    </a:cubicBezTo>
                    <a:lnTo>
                      <a:pt x="46843" y="51130"/>
                    </a:lnTo>
                    <a:cubicBezTo>
                      <a:pt x="40176" y="37423"/>
                      <a:pt x="35192" y="23192"/>
                      <a:pt x="32053" y="8389"/>
                    </a:cubicBezTo>
                    <a:cubicBezTo>
                      <a:pt x="31967" y="7979"/>
                      <a:pt x="31882" y="7573"/>
                      <a:pt x="31799" y="7163"/>
                    </a:cubicBezTo>
                    <a:cubicBezTo>
                      <a:pt x="31742" y="6883"/>
                      <a:pt x="31685" y="6604"/>
                      <a:pt x="31627" y="6324"/>
                    </a:cubicBezTo>
                    <a:cubicBezTo>
                      <a:pt x="31516" y="5759"/>
                      <a:pt x="31405" y="5197"/>
                      <a:pt x="31300" y="4631"/>
                    </a:cubicBezTo>
                    <a:cubicBezTo>
                      <a:pt x="31230" y="4275"/>
                      <a:pt x="31167" y="3916"/>
                      <a:pt x="31100" y="3561"/>
                    </a:cubicBezTo>
                    <a:cubicBezTo>
                      <a:pt x="31056" y="3316"/>
                      <a:pt x="31011" y="3071"/>
                      <a:pt x="30967" y="2824"/>
                    </a:cubicBezTo>
                    <a:cubicBezTo>
                      <a:pt x="30925" y="2592"/>
                      <a:pt x="30884" y="2360"/>
                      <a:pt x="30843" y="2125"/>
                    </a:cubicBezTo>
                    <a:cubicBezTo>
                      <a:pt x="30751" y="1598"/>
                      <a:pt x="30659" y="1067"/>
                      <a:pt x="30573" y="537"/>
                    </a:cubicBezTo>
                    <a:cubicBezTo>
                      <a:pt x="28189" y="179"/>
                      <a:pt x="25805" y="0"/>
                      <a:pt x="23422" y="0"/>
                    </a:cubicBez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2"/>
              <p:cNvSpPr/>
              <p:nvPr/>
            </p:nvSpPr>
            <p:spPr>
              <a:xfrm>
                <a:off x="6326139" y="1538051"/>
                <a:ext cx="935612" cy="178107"/>
              </a:xfrm>
              <a:custGeom>
                <a:avLst/>
                <a:gdLst/>
                <a:ahLst/>
                <a:cxnLst/>
                <a:rect l="l" t="t" r="r" b="b"/>
                <a:pathLst>
                  <a:path w="15096" h="2843" extrusionOk="0">
                    <a:moveTo>
                      <a:pt x="7551" y="0"/>
                    </a:moveTo>
                    <a:cubicBezTo>
                      <a:pt x="5167" y="0"/>
                      <a:pt x="2783" y="179"/>
                      <a:pt x="397" y="537"/>
                    </a:cubicBezTo>
                    <a:cubicBezTo>
                      <a:pt x="312" y="1073"/>
                      <a:pt x="220" y="1607"/>
                      <a:pt x="124" y="2141"/>
                    </a:cubicBezTo>
                    <a:cubicBezTo>
                      <a:pt x="86" y="2376"/>
                      <a:pt x="42" y="2611"/>
                      <a:pt x="0" y="2843"/>
                    </a:cubicBezTo>
                    <a:cubicBezTo>
                      <a:pt x="2543" y="2498"/>
                      <a:pt x="5085" y="2325"/>
                      <a:pt x="7628" y="2325"/>
                    </a:cubicBezTo>
                    <a:cubicBezTo>
                      <a:pt x="10117" y="2325"/>
                      <a:pt x="12606" y="2491"/>
                      <a:pt x="15096" y="2824"/>
                    </a:cubicBezTo>
                    <a:cubicBezTo>
                      <a:pt x="15054" y="2592"/>
                      <a:pt x="15013" y="2360"/>
                      <a:pt x="14972" y="2125"/>
                    </a:cubicBezTo>
                    <a:cubicBezTo>
                      <a:pt x="14880" y="1598"/>
                      <a:pt x="14788" y="1067"/>
                      <a:pt x="14702" y="537"/>
                    </a:cubicBezTo>
                    <a:cubicBezTo>
                      <a:pt x="12318" y="179"/>
                      <a:pt x="9934" y="0"/>
                      <a:pt x="7551"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2"/>
              <p:cNvSpPr/>
              <p:nvPr/>
            </p:nvSpPr>
            <p:spPr>
              <a:xfrm>
                <a:off x="6305438" y="1730068"/>
                <a:ext cx="977013" cy="99547"/>
              </a:xfrm>
              <a:custGeom>
                <a:avLst/>
                <a:gdLst/>
                <a:ahLst/>
                <a:cxnLst/>
                <a:rect l="l" t="t" r="r" b="b"/>
                <a:pathLst>
                  <a:path w="15764" h="1589" extrusionOk="0">
                    <a:moveTo>
                      <a:pt x="7954" y="0"/>
                    </a:moveTo>
                    <a:cubicBezTo>
                      <a:pt x="5370" y="0"/>
                      <a:pt x="2785" y="172"/>
                      <a:pt x="201" y="515"/>
                    </a:cubicBezTo>
                    <a:cubicBezTo>
                      <a:pt x="137" y="874"/>
                      <a:pt x="71" y="1229"/>
                      <a:pt x="1" y="1588"/>
                    </a:cubicBezTo>
                    <a:cubicBezTo>
                      <a:pt x="2656" y="1211"/>
                      <a:pt x="5311" y="1022"/>
                      <a:pt x="7967" y="1022"/>
                    </a:cubicBezTo>
                    <a:cubicBezTo>
                      <a:pt x="10565" y="1022"/>
                      <a:pt x="13164" y="1203"/>
                      <a:pt x="15763" y="1566"/>
                    </a:cubicBezTo>
                    <a:cubicBezTo>
                      <a:pt x="15693" y="1210"/>
                      <a:pt x="15630" y="851"/>
                      <a:pt x="15563" y="496"/>
                    </a:cubicBezTo>
                    <a:cubicBezTo>
                      <a:pt x="13027" y="165"/>
                      <a:pt x="10491" y="0"/>
                      <a:pt x="795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2"/>
              <p:cNvSpPr/>
              <p:nvPr/>
            </p:nvSpPr>
            <p:spPr>
              <a:xfrm>
                <a:off x="7874237" y="951726"/>
                <a:ext cx="191820" cy="2566668"/>
              </a:xfrm>
              <a:custGeom>
                <a:avLst/>
                <a:gdLst/>
                <a:ahLst/>
                <a:cxnLst/>
                <a:rect l="l" t="t" r="r" b="b"/>
                <a:pathLst>
                  <a:path w="3095" h="40970" extrusionOk="0">
                    <a:moveTo>
                      <a:pt x="1118" y="0"/>
                    </a:moveTo>
                    <a:lnTo>
                      <a:pt x="0" y="40969"/>
                    </a:lnTo>
                    <a:lnTo>
                      <a:pt x="3094" y="40969"/>
                    </a:lnTo>
                    <a:lnTo>
                      <a:pt x="1979" y="0"/>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a:off x="7974023" y="794917"/>
                <a:ext cx="739144" cy="258922"/>
              </a:xfrm>
              <a:custGeom>
                <a:avLst/>
                <a:gdLst/>
                <a:ahLst/>
                <a:cxnLst/>
                <a:rect l="l" t="t" r="r" b="b"/>
                <a:pathLst>
                  <a:path w="11926" h="4133" extrusionOk="0">
                    <a:moveTo>
                      <a:pt x="11824" y="0"/>
                    </a:moveTo>
                    <a:lnTo>
                      <a:pt x="1" y="2551"/>
                    </a:lnTo>
                    <a:lnTo>
                      <a:pt x="191" y="3434"/>
                    </a:lnTo>
                    <a:lnTo>
                      <a:pt x="3200" y="4133"/>
                    </a:lnTo>
                    <a:lnTo>
                      <a:pt x="10106" y="1226"/>
                    </a:lnTo>
                    <a:lnTo>
                      <a:pt x="11926" y="464"/>
                    </a:lnTo>
                    <a:lnTo>
                      <a:pt x="11824"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2"/>
              <p:cNvSpPr/>
              <p:nvPr/>
            </p:nvSpPr>
            <p:spPr>
              <a:xfrm>
                <a:off x="8589469" y="794917"/>
                <a:ext cx="123707" cy="76868"/>
              </a:xfrm>
              <a:custGeom>
                <a:avLst/>
                <a:gdLst/>
                <a:ahLst/>
                <a:cxnLst/>
                <a:rect l="l" t="t" r="r" b="b"/>
                <a:pathLst>
                  <a:path w="1996" h="1227" extrusionOk="0">
                    <a:moveTo>
                      <a:pt x="1894" y="0"/>
                    </a:moveTo>
                    <a:lnTo>
                      <a:pt x="1" y="410"/>
                    </a:lnTo>
                    <a:lnTo>
                      <a:pt x="176" y="1226"/>
                    </a:lnTo>
                    <a:lnTo>
                      <a:pt x="1996" y="464"/>
                    </a:lnTo>
                    <a:lnTo>
                      <a:pt x="1894"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2"/>
              <p:cNvSpPr/>
              <p:nvPr/>
            </p:nvSpPr>
            <p:spPr>
              <a:xfrm>
                <a:off x="7439706" y="411197"/>
                <a:ext cx="544844" cy="581557"/>
              </a:xfrm>
              <a:custGeom>
                <a:avLst/>
                <a:gdLst/>
                <a:ahLst/>
                <a:cxnLst/>
                <a:rect l="l" t="t" r="r" b="b"/>
                <a:pathLst>
                  <a:path w="8791" h="9283" extrusionOk="0">
                    <a:moveTo>
                      <a:pt x="350" y="1"/>
                    </a:moveTo>
                    <a:lnTo>
                      <a:pt x="0" y="318"/>
                    </a:lnTo>
                    <a:lnTo>
                      <a:pt x="8120" y="9283"/>
                    </a:lnTo>
                    <a:lnTo>
                      <a:pt x="8790" y="8676"/>
                    </a:lnTo>
                    <a:lnTo>
                      <a:pt x="7894" y="5722"/>
                    </a:lnTo>
                    <a:lnTo>
                      <a:pt x="1922" y="1192"/>
                    </a:lnTo>
                    <a:lnTo>
                      <a:pt x="350" y="1"/>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2"/>
              <p:cNvSpPr/>
              <p:nvPr/>
            </p:nvSpPr>
            <p:spPr>
              <a:xfrm>
                <a:off x="7439689" y="411189"/>
                <a:ext cx="124322" cy="114685"/>
              </a:xfrm>
              <a:custGeom>
                <a:avLst/>
                <a:gdLst/>
                <a:ahLst/>
                <a:cxnLst/>
                <a:rect l="l" t="t" r="r" b="b"/>
                <a:pathLst>
                  <a:path w="1923" h="1755" extrusionOk="0">
                    <a:moveTo>
                      <a:pt x="350" y="1"/>
                    </a:moveTo>
                    <a:lnTo>
                      <a:pt x="0" y="318"/>
                    </a:lnTo>
                    <a:lnTo>
                      <a:pt x="1303" y="1754"/>
                    </a:lnTo>
                    <a:lnTo>
                      <a:pt x="1922" y="1192"/>
                    </a:lnTo>
                    <a:lnTo>
                      <a:pt x="350" y="1"/>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2"/>
              <p:cNvSpPr/>
              <p:nvPr/>
            </p:nvSpPr>
            <p:spPr>
              <a:xfrm>
                <a:off x="7733670" y="983551"/>
                <a:ext cx="257578" cy="738802"/>
              </a:xfrm>
              <a:custGeom>
                <a:avLst/>
                <a:gdLst/>
                <a:ahLst/>
                <a:cxnLst/>
                <a:rect l="l" t="t" r="r" b="b"/>
                <a:pathLst>
                  <a:path w="4156" h="11793" extrusionOk="0">
                    <a:moveTo>
                      <a:pt x="3294" y="1"/>
                    </a:moveTo>
                    <a:lnTo>
                      <a:pt x="1185" y="2253"/>
                    </a:lnTo>
                    <a:lnTo>
                      <a:pt x="248" y="9689"/>
                    </a:lnTo>
                    <a:lnTo>
                      <a:pt x="0" y="11646"/>
                    </a:lnTo>
                    <a:lnTo>
                      <a:pt x="451" y="11792"/>
                    </a:lnTo>
                    <a:lnTo>
                      <a:pt x="4155" y="277"/>
                    </a:lnTo>
                    <a:lnTo>
                      <a:pt x="3294" y="1"/>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2"/>
              <p:cNvSpPr/>
              <p:nvPr/>
            </p:nvSpPr>
            <p:spPr>
              <a:xfrm>
                <a:off x="7733670" y="1590550"/>
                <a:ext cx="64828" cy="131810"/>
              </a:xfrm>
              <a:custGeom>
                <a:avLst/>
                <a:gdLst/>
                <a:ahLst/>
                <a:cxnLst/>
                <a:rect l="l" t="t" r="r" b="b"/>
                <a:pathLst>
                  <a:path w="1046" h="2104" extrusionOk="0">
                    <a:moveTo>
                      <a:pt x="248" y="0"/>
                    </a:moveTo>
                    <a:lnTo>
                      <a:pt x="0" y="1957"/>
                    </a:lnTo>
                    <a:lnTo>
                      <a:pt x="451" y="2103"/>
                    </a:lnTo>
                    <a:lnTo>
                      <a:pt x="1045" y="258"/>
                    </a:lnTo>
                    <a:lnTo>
                      <a:pt x="248"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2"/>
              <p:cNvSpPr/>
              <p:nvPr/>
            </p:nvSpPr>
            <p:spPr>
              <a:xfrm>
                <a:off x="7916321" y="933871"/>
                <a:ext cx="105982" cy="97855"/>
              </a:xfrm>
              <a:custGeom>
                <a:avLst/>
                <a:gdLst/>
                <a:ahLst/>
                <a:cxnLst/>
                <a:rect l="l" t="t" r="r" b="b"/>
                <a:pathLst>
                  <a:path w="1710" h="1562" extrusionOk="0">
                    <a:moveTo>
                      <a:pt x="860" y="0"/>
                    </a:moveTo>
                    <a:cubicBezTo>
                      <a:pt x="805" y="0"/>
                      <a:pt x="749" y="6"/>
                      <a:pt x="693" y="19"/>
                    </a:cubicBezTo>
                    <a:cubicBezTo>
                      <a:pt x="271" y="107"/>
                      <a:pt x="1" y="524"/>
                      <a:pt x="93" y="946"/>
                    </a:cubicBezTo>
                    <a:cubicBezTo>
                      <a:pt x="173" y="1312"/>
                      <a:pt x="496" y="1562"/>
                      <a:pt x="854" y="1562"/>
                    </a:cubicBezTo>
                    <a:cubicBezTo>
                      <a:pt x="909" y="1562"/>
                      <a:pt x="965" y="1556"/>
                      <a:pt x="1021" y="1543"/>
                    </a:cubicBezTo>
                    <a:cubicBezTo>
                      <a:pt x="1443" y="1454"/>
                      <a:pt x="1710" y="1038"/>
                      <a:pt x="1621" y="616"/>
                    </a:cubicBezTo>
                    <a:cubicBezTo>
                      <a:pt x="1541" y="250"/>
                      <a:pt x="1218" y="0"/>
                      <a:pt x="8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2"/>
              <p:cNvSpPr/>
              <p:nvPr/>
            </p:nvSpPr>
            <p:spPr>
              <a:xfrm>
                <a:off x="8429255" y="1578397"/>
                <a:ext cx="142176" cy="1940005"/>
              </a:xfrm>
              <a:custGeom>
                <a:avLst/>
                <a:gdLst/>
                <a:ahLst/>
                <a:cxnLst/>
                <a:rect l="l" t="t" r="r" b="b"/>
                <a:pathLst>
                  <a:path w="2294" h="30967" extrusionOk="0">
                    <a:moveTo>
                      <a:pt x="829" y="1"/>
                    </a:moveTo>
                    <a:lnTo>
                      <a:pt x="0" y="30966"/>
                    </a:lnTo>
                    <a:lnTo>
                      <a:pt x="2294" y="30966"/>
                    </a:lnTo>
                    <a:lnTo>
                      <a:pt x="1464" y="1"/>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2"/>
              <p:cNvSpPr/>
              <p:nvPr/>
            </p:nvSpPr>
            <p:spPr>
              <a:xfrm>
                <a:off x="8484168" y="1059982"/>
                <a:ext cx="211095" cy="541776"/>
              </a:xfrm>
              <a:custGeom>
                <a:avLst/>
                <a:gdLst/>
                <a:ahLst/>
                <a:cxnLst/>
                <a:rect l="l" t="t" r="r" b="b"/>
                <a:pathLst>
                  <a:path w="3406" h="8648" extrusionOk="0">
                    <a:moveTo>
                      <a:pt x="3075" y="0"/>
                    </a:moveTo>
                    <a:lnTo>
                      <a:pt x="0" y="8418"/>
                    </a:lnTo>
                    <a:lnTo>
                      <a:pt x="629" y="8647"/>
                    </a:lnTo>
                    <a:lnTo>
                      <a:pt x="2256" y="7040"/>
                    </a:lnTo>
                    <a:lnTo>
                      <a:pt x="3167" y="1563"/>
                    </a:lnTo>
                    <a:lnTo>
                      <a:pt x="3406" y="121"/>
                    </a:lnTo>
                    <a:lnTo>
                      <a:pt x="3075"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2"/>
              <p:cNvSpPr/>
              <p:nvPr/>
            </p:nvSpPr>
            <p:spPr>
              <a:xfrm>
                <a:off x="8644196" y="1059982"/>
                <a:ext cx="51069" cy="97981"/>
              </a:xfrm>
              <a:custGeom>
                <a:avLst/>
                <a:gdLst/>
                <a:ahLst/>
                <a:cxnLst/>
                <a:rect l="l" t="t" r="r" b="b"/>
                <a:pathLst>
                  <a:path w="824" h="1564" extrusionOk="0">
                    <a:moveTo>
                      <a:pt x="493" y="0"/>
                    </a:moveTo>
                    <a:lnTo>
                      <a:pt x="1" y="1351"/>
                    </a:lnTo>
                    <a:lnTo>
                      <a:pt x="585" y="1563"/>
                    </a:lnTo>
                    <a:lnTo>
                      <a:pt x="824" y="121"/>
                    </a:lnTo>
                    <a:lnTo>
                      <a:pt x="493"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p:nvPr/>
            </p:nvSpPr>
            <p:spPr>
              <a:xfrm>
                <a:off x="7944707" y="1542750"/>
                <a:ext cx="550732" cy="176227"/>
              </a:xfrm>
              <a:custGeom>
                <a:avLst/>
                <a:gdLst/>
                <a:ahLst/>
                <a:cxnLst/>
                <a:rect l="l" t="t" r="r" b="b"/>
                <a:pathLst>
                  <a:path w="8886" h="2813" extrusionOk="0">
                    <a:moveTo>
                      <a:pt x="6566" y="1"/>
                    </a:moveTo>
                    <a:lnTo>
                      <a:pt x="1366" y="1951"/>
                    </a:lnTo>
                    <a:lnTo>
                      <a:pt x="0" y="2466"/>
                    </a:lnTo>
                    <a:lnTo>
                      <a:pt x="61" y="2812"/>
                    </a:lnTo>
                    <a:lnTo>
                      <a:pt x="8885" y="1265"/>
                    </a:lnTo>
                    <a:lnTo>
                      <a:pt x="8771" y="608"/>
                    </a:lnTo>
                    <a:lnTo>
                      <a:pt x="6566" y="1"/>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2"/>
              <p:cNvSpPr/>
              <p:nvPr/>
            </p:nvSpPr>
            <p:spPr>
              <a:xfrm>
                <a:off x="7944707" y="1664977"/>
                <a:ext cx="91417" cy="54002"/>
              </a:xfrm>
              <a:custGeom>
                <a:avLst/>
                <a:gdLst/>
                <a:ahLst/>
                <a:cxnLst/>
                <a:rect l="l" t="t" r="r" b="b"/>
                <a:pathLst>
                  <a:path w="1475" h="862" extrusionOk="0">
                    <a:moveTo>
                      <a:pt x="1366" y="0"/>
                    </a:moveTo>
                    <a:lnTo>
                      <a:pt x="0" y="515"/>
                    </a:lnTo>
                    <a:lnTo>
                      <a:pt x="61" y="861"/>
                    </a:lnTo>
                    <a:lnTo>
                      <a:pt x="1474" y="613"/>
                    </a:lnTo>
                    <a:lnTo>
                      <a:pt x="1366"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8487700" y="1594748"/>
                <a:ext cx="388475" cy="444609"/>
              </a:xfrm>
              <a:custGeom>
                <a:avLst/>
                <a:gdLst/>
                <a:ahLst/>
                <a:cxnLst/>
                <a:rect l="l" t="t" r="r" b="b"/>
                <a:pathLst>
                  <a:path w="6268" h="7097" extrusionOk="0">
                    <a:moveTo>
                      <a:pt x="515" y="0"/>
                    </a:moveTo>
                    <a:lnTo>
                      <a:pt x="1" y="432"/>
                    </a:lnTo>
                    <a:lnTo>
                      <a:pt x="579" y="2643"/>
                    </a:lnTo>
                    <a:lnTo>
                      <a:pt x="4870" y="6169"/>
                    </a:lnTo>
                    <a:lnTo>
                      <a:pt x="5998" y="7097"/>
                    </a:lnTo>
                    <a:lnTo>
                      <a:pt x="6268" y="6874"/>
                    </a:lnTo>
                    <a:lnTo>
                      <a:pt x="515"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2"/>
              <p:cNvSpPr/>
              <p:nvPr/>
            </p:nvSpPr>
            <p:spPr>
              <a:xfrm>
                <a:off x="8789536" y="1956291"/>
                <a:ext cx="86645" cy="83071"/>
              </a:xfrm>
              <a:custGeom>
                <a:avLst/>
                <a:gdLst/>
                <a:ahLst/>
                <a:cxnLst/>
                <a:rect l="l" t="t" r="r" b="b"/>
                <a:pathLst>
                  <a:path w="1398" h="1326" extrusionOk="0">
                    <a:moveTo>
                      <a:pt x="477" y="1"/>
                    </a:moveTo>
                    <a:lnTo>
                      <a:pt x="0" y="398"/>
                    </a:lnTo>
                    <a:lnTo>
                      <a:pt x="1128" y="1326"/>
                    </a:lnTo>
                    <a:lnTo>
                      <a:pt x="1398" y="1103"/>
                    </a:lnTo>
                    <a:lnTo>
                      <a:pt x="477" y="1"/>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2"/>
              <p:cNvSpPr/>
              <p:nvPr/>
            </p:nvSpPr>
            <p:spPr>
              <a:xfrm>
                <a:off x="8459376" y="1565115"/>
                <a:ext cx="80943" cy="72608"/>
              </a:xfrm>
              <a:custGeom>
                <a:avLst/>
                <a:gdLst/>
                <a:ahLst/>
                <a:cxnLst/>
                <a:rect l="l" t="t" r="r" b="b"/>
                <a:pathLst>
                  <a:path w="1306" h="1159" extrusionOk="0">
                    <a:moveTo>
                      <a:pt x="653" y="0"/>
                    </a:moveTo>
                    <a:cubicBezTo>
                      <a:pt x="416" y="0"/>
                      <a:pt x="195" y="145"/>
                      <a:pt x="108" y="381"/>
                    </a:cubicBezTo>
                    <a:cubicBezTo>
                      <a:pt x="0" y="680"/>
                      <a:pt x="153" y="1013"/>
                      <a:pt x="454" y="1124"/>
                    </a:cubicBezTo>
                    <a:cubicBezTo>
                      <a:pt x="519" y="1148"/>
                      <a:pt x="585" y="1159"/>
                      <a:pt x="650" y="1159"/>
                    </a:cubicBezTo>
                    <a:cubicBezTo>
                      <a:pt x="886" y="1159"/>
                      <a:pt x="1110" y="1012"/>
                      <a:pt x="1194" y="778"/>
                    </a:cubicBezTo>
                    <a:cubicBezTo>
                      <a:pt x="1306" y="476"/>
                      <a:pt x="1150" y="146"/>
                      <a:pt x="851" y="35"/>
                    </a:cubicBezTo>
                    <a:cubicBezTo>
                      <a:pt x="786" y="11"/>
                      <a:pt x="719" y="0"/>
                      <a:pt x="6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2"/>
              <p:cNvSpPr/>
              <p:nvPr/>
            </p:nvSpPr>
            <p:spPr>
              <a:xfrm>
                <a:off x="5956375" y="1772919"/>
                <a:ext cx="1657216" cy="1926536"/>
              </a:xfrm>
              <a:custGeom>
                <a:avLst/>
                <a:gdLst/>
                <a:ahLst/>
                <a:cxnLst/>
                <a:rect l="l" t="t" r="r" b="b"/>
                <a:pathLst>
                  <a:path w="26739" h="30752" extrusionOk="0">
                    <a:moveTo>
                      <a:pt x="13426" y="1"/>
                    </a:moveTo>
                    <a:cubicBezTo>
                      <a:pt x="13363" y="1"/>
                      <a:pt x="13299" y="1"/>
                      <a:pt x="13234" y="2"/>
                    </a:cubicBezTo>
                    <a:cubicBezTo>
                      <a:pt x="5909" y="104"/>
                      <a:pt x="1" y="6197"/>
                      <a:pt x="112" y="13522"/>
                    </a:cubicBezTo>
                    <a:cubicBezTo>
                      <a:pt x="179" y="17890"/>
                      <a:pt x="2351" y="21746"/>
                      <a:pt x="5655" y="24125"/>
                    </a:cubicBezTo>
                    <a:lnTo>
                      <a:pt x="5661" y="24195"/>
                    </a:lnTo>
                    <a:cubicBezTo>
                      <a:pt x="5909" y="26657"/>
                      <a:pt x="6973" y="28963"/>
                      <a:pt x="8686" y="30752"/>
                    </a:cubicBezTo>
                    <a:lnTo>
                      <a:pt x="18165" y="30752"/>
                    </a:lnTo>
                    <a:cubicBezTo>
                      <a:pt x="19874" y="28963"/>
                      <a:pt x="20938" y="26657"/>
                      <a:pt x="21186" y="24195"/>
                    </a:cubicBezTo>
                    <a:lnTo>
                      <a:pt x="21192" y="24125"/>
                    </a:lnTo>
                    <a:cubicBezTo>
                      <a:pt x="24550" y="21708"/>
                      <a:pt x="26738" y="17766"/>
                      <a:pt x="26738" y="13312"/>
                    </a:cubicBezTo>
                    <a:cubicBezTo>
                      <a:pt x="26738" y="5962"/>
                      <a:pt x="20778" y="1"/>
                      <a:pt x="134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2"/>
              <p:cNvSpPr/>
              <p:nvPr/>
            </p:nvSpPr>
            <p:spPr>
              <a:xfrm>
                <a:off x="6634234" y="3139654"/>
                <a:ext cx="308214" cy="559818"/>
              </a:xfrm>
              <a:custGeom>
                <a:avLst/>
                <a:gdLst/>
                <a:ahLst/>
                <a:cxnLst/>
                <a:rect l="l" t="t" r="r" b="b"/>
                <a:pathLst>
                  <a:path w="4973" h="8936" extrusionOk="0">
                    <a:moveTo>
                      <a:pt x="2329" y="0"/>
                    </a:moveTo>
                    <a:lnTo>
                      <a:pt x="1923" y="3526"/>
                    </a:lnTo>
                    <a:lnTo>
                      <a:pt x="1" y="4619"/>
                    </a:lnTo>
                    <a:lnTo>
                      <a:pt x="531" y="8936"/>
                    </a:lnTo>
                    <a:lnTo>
                      <a:pt x="4445" y="8936"/>
                    </a:lnTo>
                    <a:lnTo>
                      <a:pt x="4972" y="4619"/>
                    </a:lnTo>
                    <a:lnTo>
                      <a:pt x="3054" y="3526"/>
                    </a:lnTo>
                    <a:lnTo>
                      <a:pt x="264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a:off x="6386753" y="2780993"/>
                <a:ext cx="313110" cy="901560"/>
              </a:xfrm>
              <a:custGeom>
                <a:avLst/>
                <a:gdLst/>
                <a:ahLst/>
                <a:cxnLst/>
                <a:rect l="l" t="t" r="r" b="b"/>
                <a:pathLst>
                  <a:path w="5052" h="14391" extrusionOk="0">
                    <a:moveTo>
                      <a:pt x="141" y="1"/>
                    </a:moveTo>
                    <a:lnTo>
                      <a:pt x="1" y="77"/>
                    </a:lnTo>
                    <a:lnTo>
                      <a:pt x="3975" y="7355"/>
                    </a:lnTo>
                    <a:lnTo>
                      <a:pt x="4893" y="14391"/>
                    </a:lnTo>
                    <a:lnTo>
                      <a:pt x="5052" y="14369"/>
                    </a:lnTo>
                    <a:lnTo>
                      <a:pt x="4134" y="7320"/>
                    </a:lnTo>
                    <a:lnTo>
                      <a:pt x="4130" y="7304"/>
                    </a:lnTo>
                    <a:lnTo>
                      <a:pt x="141" y="1"/>
                    </a:lnTo>
                    <a:close/>
                  </a:path>
                </a:pathLst>
              </a:custGeom>
              <a:solidFill>
                <a:srgbClr val="152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2"/>
              <p:cNvSpPr/>
              <p:nvPr/>
            </p:nvSpPr>
            <p:spPr>
              <a:xfrm>
                <a:off x="6712822" y="3548622"/>
                <a:ext cx="75675" cy="133752"/>
              </a:xfrm>
              <a:custGeom>
                <a:avLst/>
                <a:gdLst/>
                <a:ahLst/>
                <a:cxnLst/>
                <a:rect l="l" t="t" r="r" b="b"/>
                <a:pathLst>
                  <a:path w="1221" h="2135" extrusionOk="0">
                    <a:moveTo>
                      <a:pt x="0" y="0"/>
                    </a:moveTo>
                    <a:lnTo>
                      <a:pt x="172" y="2135"/>
                    </a:lnTo>
                    <a:lnTo>
                      <a:pt x="331" y="2122"/>
                    </a:lnTo>
                    <a:lnTo>
                      <a:pt x="175" y="159"/>
                    </a:lnTo>
                    <a:lnTo>
                      <a:pt x="1220" y="159"/>
                    </a:lnTo>
                    <a:lnTo>
                      <a:pt x="1220" y="0"/>
                    </a:lnTo>
                    <a:close/>
                  </a:path>
                </a:pathLst>
              </a:custGeom>
              <a:solidFill>
                <a:srgbClr val="152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p:nvPr/>
            </p:nvSpPr>
            <p:spPr>
              <a:xfrm>
                <a:off x="6877003" y="2780993"/>
                <a:ext cx="312924" cy="901560"/>
              </a:xfrm>
              <a:custGeom>
                <a:avLst/>
                <a:gdLst/>
                <a:ahLst/>
                <a:cxnLst/>
                <a:rect l="l" t="t" r="r" b="b"/>
                <a:pathLst>
                  <a:path w="5049" h="14391" extrusionOk="0">
                    <a:moveTo>
                      <a:pt x="4908" y="1"/>
                    </a:moveTo>
                    <a:lnTo>
                      <a:pt x="925" y="7291"/>
                    </a:lnTo>
                    <a:lnTo>
                      <a:pt x="919" y="7304"/>
                    </a:lnTo>
                    <a:lnTo>
                      <a:pt x="1" y="14369"/>
                    </a:lnTo>
                    <a:lnTo>
                      <a:pt x="159" y="14391"/>
                    </a:lnTo>
                    <a:lnTo>
                      <a:pt x="1074" y="7355"/>
                    </a:lnTo>
                    <a:lnTo>
                      <a:pt x="5048" y="77"/>
                    </a:lnTo>
                    <a:lnTo>
                      <a:pt x="4908" y="1"/>
                    </a:lnTo>
                    <a:close/>
                  </a:path>
                </a:pathLst>
              </a:custGeom>
              <a:solidFill>
                <a:srgbClr val="152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2"/>
              <p:cNvSpPr/>
              <p:nvPr/>
            </p:nvSpPr>
            <p:spPr>
              <a:xfrm>
                <a:off x="6788436" y="3548622"/>
                <a:ext cx="75613" cy="133752"/>
              </a:xfrm>
              <a:custGeom>
                <a:avLst/>
                <a:gdLst/>
                <a:ahLst/>
                <a:cxnLst/>
                <a:rect l="l" t="t" r="r" b="b"/>
                <a:pathLst>
                  <a:path w="1220" h="2135" extrusionOk="0">
                    <a:moveTo>
                      <a:pt x="0" y="0"/>
                    </a:moveTo>
                    <a:lnTo>
                      <a:pt x="0" y="159"/>
                    </a:lnTo>
                    <a:lnTo>
                      <a:pt x="1045" y="159"/>
                    </a:lnTo>
                    <a:lnTo>
                      <a:pt x="886" y="2122"/>
                    </a:lnTo>
                    <a:lnTo>
                      <a:pt x="1048" y="2135"/>
                    </a:lnTo>
                    <a:lnTo>
                      <a:pt x="1220" y="0"/>
                    </a:lnTo>
                    <a:close/>
                  </a:path>
                </a:pathLst>
              </a:custGeom>
              <a:solidFill>
                <a:srgbClr val="152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2"/>
              <p:cNvSpPr/>
              <p:nvPr/>
            </p:nvSpPr>
            <p:spPr>
              <a:xfrm>
                <a:off x="6353905" y="2529460"/>
                <a:ext cx="877911" cy="331217"/>
              </a:xfrm>
              <a:custGeom>
                <a:avLst/>
                <a:gdLst/>
                <a:ahLst/>
                <a:cxnLst/>
                <a:rect l="l" t="t" r="r" b="b"/>
                <a:pathLst>
                  <a:path w="14165" h="5287" extrusionOk="0">
                    <a:moveTo>
                      <a:pt x="11099" y="1605"/>
                    </a:moveTo>
                    <a:cubicBezTo>
                      <a:pt x="11125" y="1770"/>
                      <a:pt x="11138" y="1951"/>
                      <a:pt x="11138" y="2154"/>
                    </a:cubicBezTo>
                    <a:cubicBezTo>
                      <a:pt x="11128" y="2844"/>
                      <a:pt x="10966" y="3539"/>
                      <a:pt x="10667" y="4165"/>
                    </a:cubicBezTo>
                    <a:cubicBezTo>
                      <a:pt x="10588" y="4327"/>
                      <a:pt x="10500" y="4401"/>
                      <a:pt x="10471" y="4401"/>
                    </a:cubicBezTo>
                    <a:cubicBezTo>
                      <a:pt x="10469" y="4401"/>
                      <a:pt x="10468" y="4400"/>
                      <a:pt x="10467" y="4400"/>
                    </a:cubicBezTo>
                    <a:cubicBezTo>
                      <a:pt x="10445" y="4394"/>
                      <a:pt x="10394" y="4327"/>
                      <a:pt x="10369" y="4159"/>
                    </a:cubicBezTo>
                    <a:cubicBezTo>
                      <a:pt x="10232" y="3257"/>
                      <a:pt x="10515" y="2304"/>
                      <a:pt x="11099" y="1605"/>
                    </a:cubicBezTo>
                    <a:close/>
                    <a:moveTo>
                      <a:pt x="8825" y="1529"/>
                    </a:moveTo>
                    <a:cubicBezTo>
                      <a:pt x="8828" y="1538"/>
                      <a:pt x="8831" y="1548"/>
                      <a:pt x="8834" y="1557"/>
                    </a:cubicBezTo>
                    <a:cubicBezTo>
                      <a:pt x="9158" y="2459"/>
                      <a:pt x="9104" y="3476"/>
                      <a:pt x="8688" y="4343"/>
                    </a:cubicBezTo>
                    <a:cubicBezTo>
                      <a:pt x="8650" y="4422"/>
                      <a:pt x="8612" y="4470"/>
                      <a:pt x="8587" y="4489"/>
                    </a:cubicBezTo>
                    <a:cubicBezTo>
                      <a:pt x="8574" y="4473"/>
                      <a:pt x="8558" y="4435"/>
                      <a:pt x="8539" y="4365"/>
                    </a:cubicBezTo>
                    <a:cubicBezTo>
                      <a:pt x="8285" y="3425"/>
                      <a:pt x="8390" y="2399"/>
                      <a:pt x="8825" y="1529"/>
                    </a:cubicBezTo>
                    <a:close/>
                    <a:moveTo>
                      <a:pt x="6277" y="2075"/>
                    </a:moveTo>
                    <a:cubicBezTo>
                      <a:pt x="6312" y="2202"/>
                      <a:pt x="6341" y="2339"/>
                      <a:pt x="6366" y="2482"/>
                    </a:cubicBezTo>
                    <a:cubicBezTo>
                      <a:pt x="6474" y="3110"/>
                      <a:pt x="6490" y="3752"/>
                      <a:pt x="6417" y="4384"/>
                    </a:cubicBezTo>
                    <a:cubicBezTo>
                      <a:pt x="6395" y="4556"/>
                      <a:pt x="6347" y="4629"/>
                      <a:pt x="6331" y="4635"/>
                    </a:cubicBezTo>
                    <a:cubicBezTo>
                      <a:pt x="6303" y="4626"/>
                      <a:pt x="6226" y="4530"/>
                      <a:pt x="6188" y="4375"/>
                    </a:cubicBezTo>
                    <a:cubicBezTo>
                      <a:pt x="6001" y="3625"/>
                      <a:pt x="6036" y="2815"/>
                      <a:pt x="6277" y="2075"/>
                    </a:cubicBezTo>
                    <a:close/>
                    <a:moveTo>
                      <a:pt x="3304" y="1986"/>
                    </a:moveTo>
                    <a:lnTo>
                      <a:pt x="3304" y="1986"/>
                    </a:lnTo>
                    <a:cubicBezTo>
                      <a:pt x="3333" y="2034"/>
                      <a:pt x="3361" y="2084"/>
                      <a:pt x="3390" y="2135"/>
                    </a:cubicBezTo>
                    <a:cubicBezTo>
                      <a:pt x="3761" y="2793"/>
                      <a:pt x="4003" y="3504"/>
                      <a:pt x="4111" y="4251"/>
                    </a:cubicBezTo>
                    <a:cubicBezTo>
                      <a:pt x="4143" y="4467"/>
                      <a:pt x="4130" y="4737"/>
                      <a:pt x="3996" y="4794"/>
                    </a:cubicBezTo>
                    <a:cubicBezTo>
                      <a:pt x="3981" y="4801"/>
                      <a:pt x="3964" y="4804"/>
                      <a:pt x="3945" y="4804"/>
                    </a:cubicBezTo>
                    <a:cubicBezTo>
                      <a:pt x="3875" y="4804"/>
                      <a:pt x="3787" y="4759"/>
                      <a:pt x="3730" y="4689"/>
                    </a:cubicBezTo>
                    <a:cubicBezTo>
                      <a:pt x="3634" y="4575"/>
                      <a:pt x="3587" y="4416"/>
                      <a:pt x="3533" y="4222"/>
                    </a:cubicBezTo>
                    <a:cubicBezTo>
                      <a:pt x="3342" y="3523"/>
                      <a:pt x="3155" y="2726"/>
                      <a:pt x="3304" y="1986"/>
                    </a:cubicBezTo>
                    <a:close/>
                    <a:moveTo>
                      <a:pt x="10072" y="1"/>
                    </a:moveTo>
                    <a:cubicBezTo>
                      <a:pt x="9597" y="1"/>
                      <a:pt x="9182" y="263"/>
                      <a:pt x="8863" y="614"/>
                    </a:cubicBezTo>
                    <a:cubicBezTo>
                      <a:pt x="8647" y="347"/>
                      <a:pt x="8348" y="112"/>
                      <a:pt x="7945" y="48"/>
                    </a:cubicBezTo>
                    <a:cubicBezTo>
                      <a:pt x="7877" y="38"/>
                      <a:pt x="7810" y="32"/>
                      <a:pt x="7744" y="32"/>
                    </a:cubicBezTo>
                    <a:cubicBezTo>
                      <a:pt x="7142" y="32"/>
                      <a:pt x="6631" y="456"/>
                      <a:pt x="6296" y="935"/>
                    </a:cubicBezTo>
                    <a:cubicBezTo>
                      <a:pt x="5963" y="452"/>
                      <a:pt x="5480" y="140"/>
                      <a:pt x="4972" y="77"/>
                    </a:cubicBezTo>
                    <a:cubicBezTo>
                      <a:pt x="4908" y="69"/>
                      <a:pt x="4844" y="65"/>
                      <a:pt x="4781" y="65"/>
                    </a:cubicBezTo>
                    <a:cubicBezTo>
                      <a:pt x="4114" y="65"/>
                      <a:pt x="3534" y="484"/>
                      <a:pt x="3177" y="1036"/>
                    </a:cubicBezTo>
                    <a:cubicBezTo>
                      <a:pt x="3088" y="950"/>
                      <a:pt x="2999" y="874"/>
                      <a:pt x="2907" y="807"/>
                    </a:cubicBezTo>
                    <a:cubicBezTo>
                      <a:pt x="2561" y="551"/>
                      <a:pt x="2165" y="415"/>
                      <a:pt x="1786" y="415"/>
                    </a:cubicBezTo>
                    <a:cubicBezTo>
                      <a:pt x="1677" y="415"/>
                      <a:pt x="1569" y="426"/>
                      <a:pt x="1465" y="448"/>
                    </a:cubicBezTo>
                    <a:cubicBezTo>
                      <a:pt x="607" y="633"/>
                      <a:pt x="143" y="1500"/>
                      <a:pt x="73" y="2227"/>
                    </a:cubicBezTo>
                    <a:cubicBezTo>
                      <a:pt x="0" y="2990"/>
                      <a:pt x="251" y="3733"/>
                      <a:pt x="470" y="4387"/>
                    </a:cubicBezTo>
                    <a:cubicBezTo>
                      <a:pt x="506" y="4488"/>
                      <a:pt x="598" y="4551"/>
                      <a:pt x="698" y="4551"/>
                    </a:cubicBezTo>
                    <a:cubicBezTo>
                      <a:pt x="725" y="4551"/>
                      <a:pt x="752" y="4546"/>
                      <a:pt x="779" y="4537"/>
                    </a:cubicBezTo>
                    <a:cubicBezTo>
                      <a:pt x="906" y="4495"/>
                      <a:pt x="972" y="4359"/>
                      <a:pt x="928" y="4232"/>
                    </a:cubicBezTo>
                    <a:cubicBezTo>
                      <a:pt x="725" y="3625"/>
                      <a:pt x="489" y="2936"/>
                      <a:pt x="553" y="2272"/>
                    </a:cubicBezTo>
                    <a:cubicBezTo>
                      <a:pt x="607" y="1697"/>
                      <a:pt x="975" y="1049"/>
                      <a:pt x="1566" y="922"/>
                    </a:cubicBezTo>
                    <a:cubicBezTo>
                      <a:pt x="1636" y="906"/>
                      <a:pt x="1708" y="899"/>
                      <a:pt x="1782" y="899"/>
                    </a:cubicBezTo>
                    <a:cubicBezTo>
                      <a:pt x="2060" y="899"/>
                      <a:pt x="2360" y="1004"/>
                      <a:pt x="2621" y="1195"/>
                    </a:cubicBezTo>
                    <a:cubicBezTo>
                      <a:pt x="2732" y="1278"/>
                      <a:pt x="2840" y="1376"/>
                      <a:pt x="2945" y="1494"/>
                    </a:cubicBezTo>
                    <a:cubicBezTo>
                      <a:pt x="2916" y="1563"/>
                      <a:pt x="2894" y="1637"/>
                      <a:pt x="2872" y="1710"/>
                    </a:cubicBezTo>
                    <a:cubicBezTo>
                      <a:pt x="2631" y="2605"/>
                      <a:pt x="2847" y="3543"/>
                      <a:pt x="3066" y="4349"/>
                    </a:cubicBezTo>
                    <a:cubicBezTo>
                      <a:pt x="3117" y="4540"/>
                      <a:pt x="3186" y="4797"/>
                      <a:pt x="3361" y="5001"/>
                    </a:cubicBezTo>
                    <a:cubicBezTo>
                      <a:pt x="3517" y="5185"/>
                      <a:pt x="3736" y="5286"/>
                      <a:pt x="3949" y="5286"/>
                    </a:cubicBezTo>
                    <a:cubicBezTo>
                      <a:pt x="4028" y="5286"/>
                      <a:pt x="4108" y="5271"/>
                      <a:pt x="4184" y="5239"/>
                    </a:cubicBezTo>
                    <a:cubicBezTo>
                      <a:pt x="4517" y="5099"/>
                      <a:pt x="4667" y="4715"/>
                      <a:pt x="4590" y="4184"/>
                    </a:cubicBezTo>
                    <a:cubicBezTo>
                      <a:pt x="4473" y="3377"/>
                      <a:pt x="4212" y="2609"/>
                      <a:pt x="3812" y="1897"/>
                    </a:cubicBezTo>
                    <a:cubicBezTo>
                      <a:pt x="3711" y="1722"/>
                      <a:pt x="3612" y="1563"/>
                      <a:pt x="3507" y="1424"/>
                    </a:cubicBezTo>
                    <a:cubicBezTo>
                      <a:pt x="3771" y="943"/>
                      <a:pt x="4247" y="548"/>
                      <a:pt x="4778" y="548"/>
                    </a:cubicBezTo>
                    <a:cubicBezTo>
                      <a:pt x="4822" y="548"/>
                      <a:pt x="4867" y="551"/>
                      <a:pt x="4911" y="556"/>
                    </a:cubicBezTo>
                    <a:cubicBezTo>
                      <a:pt x="5283" y="604"/>
                      <a:pt x="5658" y="855"/>
                      <a:pt x="5912" y="1227"/>
                    </a:cubicBezTo>
                    <a:cubicBezTo>
                      <a:pt x="5953" y="1284"/>
                      <a:pt x="5988" y="1347"/>
                      <a:pt x="6023" y="1411"/>
                    </a:cubicBezTo>
                    <a:cubicBezTo>
                      <a:pt x="5575" y="2361"/>
                      <a:pt x="5464" y="3476"/>
                      <a:pt x="5718" y="4492"/>
                    </a:cubicBezTo>
                    <a:cubicBezTo>
                      <a:pt x="5816" y="4884"/>
                      <a:pt x="6050" y="5119"/>
                      <a:pt x="6327" y="5119"/>
                    </a:cubicBezTo>
                    <a:cubicBezTo>
                      <a:pt x="6356" y="5119"/>
                      <a:pt x="6385" y="5117"/>
                      <a:pt x="6414" y="5112"/>
                    </a:cubicBezTo>
                    <a:cubicBezTo>
                      <a:pt x="6566" y="5083"/>
                      <a:pt x="6833" y="4962"/>
                      <a:pt x="6897" y="4441"/>
                    </a:cubicBezTo>
                    <a:cubicBezTo>
                      <a:pt x="6976" y="3762"/>
                      <a:pt x="6957" y="3076"/>
                      <a:pt x="6843" y="2399"/>
                    </a:cubicBezTo>
                    <a:cubicBezTo>
                      <a:pt x="6776" y="2018"/>
                      <a:pt x="6684" y="1697"/>
                      <a:pt x="6563" y="1417"/>
                    </a:cubicBezTo>
                    <a:cubicBezTo>
                      <a:pt x="6815" y="969"/>
                      <a:pt x="7246" y="515"/>
                      <a:pt x="7743" y="515"/>
                    </a:cubicBezTo>
                    <a:cubicBezTo>
                      <a:pt x="7784" y="515"/>
                      <a:pt x="7826" y="518"/>
                      <a:pt x="7869" y="525"/>
                    </a:cubicBezTo>
                    <a:cubicBezTo>
                      <a:pt x="8174" y="576"/>
                      <a:pt x="8399" y="788"/>
                      <a:pt x="8558" y="1014"/>
                    </a:cubicBezTo>
                    <a:cubicBezTo>
                      <a:pt x="8523" y="1071"/>
                      <a:pt x="8491" y="1125"/>
                      <a:pt x="8463" y="1179"/>
                    </a:cubicBezTo>
                    <a:cubicBezTo>
                      <a:pt x="7916" y="2183"/>
                      <a:pt x="7773" y="3390"/>
                      <a:pt x="8072" y="4492"/>
                    </a:cubicBezTo>
                    <a:cubicBezTo>
                      <a:pt x="8101" y="4591"/>
                      <a:pt x="8180" y="4896"/>
                      <a:pt x="8469" y="4969"/>
                    </a:cubicBezTo>
                    <a:cubicBezTo>
                      <a:pt x="8508" y="4979"/>
                      <a:pt x="8547" y="4984"/>
                      <a:pt x="8585" y="4984"/>
                    </a:cubicBezTo>
                    <a:cubicBezTo>
                      <a:pt x="8796" y="4984"/>
                      <a:pt x="8992" y="4830"/>
                      <a:pt x="9124" y="4553"/>
                    </a:cubicBezTo>
                    <a:cubicBezTo>
                      <a:pt x="9597" y="3571"/>
                      <a:pt x="9657" y="2418"/>
                      <a:pt x="9292" y="1392"/>
                    </a:cubicBezTo>
                    <a:cubicBezTo>
                      <a:pt x="9257" y="1300"/>
                      <a:pt x="9206" y="1176"/>
                      <a:pt x="9136" y="1039"/>
                    </a:cubicBezTo>
                    <a:cubicBezTo>
                      <a:pt x="9386" y="732"/>
                      <a:pt x="9717" y="483"/>
                      <a:pt x="10080" y="483"/>
                    </a:cubicBezTo>
                    <a:cubicBezTo>
                      <a:pt x="10114" y="483"/>
                      <a:pt x="10149" y="485"/>
                      <a:pt x="10185" y="490"/>
                    </a:cubicBezTo>
                    <a:cubicBezTo>
                      <a:pt x="10480" y="531"/>
                      <a:pt x="10763" y="753"/>
                      <a:pt x="10931" y="1074"/>
                    </a:cubicBezTo>
                    <a:cubicBezTo>
                      <a:pt x="10124" y="1887"/>
                      <a:pt x="9718" y="3095"/>
                      <a:pt x="9889" y="4232"/>
                    </a:cubicBezTo>
                    <a:cubicBezTo>
                      <a:pt x="9962" y="4705"/>
                      <a:pt x="10210" y="4835"/>
                      <a:pt x="10350" y="4870"/>
                    </a:cubicBezTo>
                    <a:cubicBezTo>
                      <a:pt x="10390" y="4880"/>
                      <a:pt x="10429" y="4885"/>
                      <a:pt x="10469" y="4885"/>
                    </a:cubicBezTo>
                    <a:cubicBezTo>
                      <a:pt x="10715" y="4885"/>
                      <a:pt x="10947" y="4700"/>
                      <a:pt x="11103" y="4372"/>
                    </a:cubicBezTo>
                    <a:cubicBezTo>
                      <a:pt x="11433" y="3685"/>
                      <a:pt x="11611" y="2920"/>
                      <a:pt x="11620" y="2158"/>
                    </a:cubicBezTo>
                    <a:cubicBezTo>
                      <a:pt x="11624" y="1795"/>
                      <a:pt x="11585" y="1481"/>
                      <a:pt x="11503" y="1205"/>
                    </a:cubicBezTo>
                    <a:cubicBezTo>
                      <a:pt x="11692" y="1050"/>
                      <a:pt x="12095" y="771"/>
                      <a:pt x="12532" y="771"/>
                    </a:cubicBezTo>
                    <a:cubicBezTo>
                      <a:pt x="12608" y="771"/>
                      <a:pt x="12684" y="779"/>
                      <a:pt x="12761" y="798"/>
                    </a:cubicBezTo>
                    <a:cubicBezTo>
                      <a:pt x="13329" y="931"/>
                      <a:pt x="13650" y="1589"/>
                      <a:pt x="13663" y="2138"/>
                    </a:cubicBezTo>
                    <a:cubicBezTo>
                      <a:pt x="13679" y="2783"/>
                      <a:pt x="13393" y="3431"/>
                      <a:pt x="13142" y="4000"/>
                    </a:cubicBezTo>
                    <a:cubicBezTo>
                      <a:pt x="13088" y="4124"/>
                      <a:pt x="13145" y="4267"/>
                      <a:pt x="13266" y="4321"/>
                    </a:cubicBezTo>
                    <a:cubicBezTo>
                      <a:pt x="13298" y="4335"/>
                      <a:pt x="13331" y="4341"/>
                      <a:pt x="13363" y="4341"/>
                    </a:cubicBezTo>
                    <a:cubicBezTo>
                      <a:pt x="13456" y="4341"/>
                      <a:pt x="13543" y="4287"/>
                      <a:pt x="13584" y="4197"/>
                    </a:cubicBezTo>
                    <a:cubicBezTo>
                      <a:pt x="13857" y="3577"/>
                      <a:pt x="14165" y="2879"/>
                      <a:pt x="14146" y="2129"/>
                    </a:cubicBezTo>
                    <a:cubicBezTo>
                      <a:pt x="14127" y="1379"/>
                      <a:pt x="13685" y="522"/>
                      <a:pt x="12875" y="328"/>
                    </a:cubicBezTo>
                    <a:cubicBezTo>
                      <a:pt x="12766" y="302"/>
                      <a:pt x="12654" y="289"/>
                      <a:pt x="12539" y="289"/>
                    </a:cubicBezTo>
                    <a:cubicBezTo>
                      <a:pt x="12135" y="289"/>
                      <a:pt x="11704" y="448"/>
                      <a:pt x="11303" y="747"/>
                    </a:cubicBezTo>
                    <a:cubicBezTo>
                      <a:pt x="11055" y="340"/>
                      <a:pt x="10671" y="70"/>
                      <a:pt x="10251" y="13"/>
                    </a:cubicBezTo>
                    <a:cubicBezTo>
                      <a:pt x="10191" y="5"/>
                      <a:pt x="10131" y="1"/>
                      <a:pt x="10072" y="1"/>
                    </a:cubicBezTo>
                    <a:close/>
                  </a:path>
                </a:pathLst>
              </a:custGeom>
              <a:solidFill>
                <a:srgbClr val="F8B1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2"/>
              <p:cNvSpPr/>
              <p:nvPr/>
            </p:nvSpPr>
            <p:spPr>
              <a:xfrm>
                <a:off x="6666958" y="4266195"/>
                <a:ext cx="242766" cy="81504"/>
              </a:xfrm>
              <a:custGeom>
                <a:avLst/>
                <a:gdLst/>
                <a:ahLst/>
                <a:cxnLst/>
                <a:rect l="l" t="t" r="r" b="b"/>
                <a:pathLst>
                  <a:path w="3917" h="1301" extrusionOk="0">
                    <a:moveTo>
                      <a:pt x="0" y="1"/>
                    </a:moveTo>
                    <a:lnTo>
                      <a:pt x="0" y="1068"/>
                    </a:lnTo>
                    <a:cubicBezTo>
                      <a:pt x="0" y="1195"/>
                      <a:pt x="105" y="1300"/>
                      <a:pt x="232" y="1300"/>
                    </a:cubicBezTo>
                    <a:lnTo>
                      <a:pt x="3685" y="1300"/>
                    </a:lnTo>
                    <a:cubicBezTo>
                      <a:pt x="3812" y="1300"/>
                      <a:pt x="3917" y="1195"/>
                      <a:pt x="3917" y="1068"/>
                    </a:cubicBezTo>
                    <a:lnTo>
                      <a:pt x="3917" y="1"/>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6522982" y="3770459"/>
                <a:ext cx="530899" cy="536388"/>
              </a:xfrm>
              <a:custGeom>
                <a:avLst/>
                <a:gdLst/>
                <a:ahLst/>
                <a:cxnLst/>
                <a:rect l="l" t="t" r="r" b="b"/>
                <a:pathLst>
                  <a:path w="8566" h="8562" extrusionOk="0">
                    <a:moveTo>
                      <a:pt x="1" y="1"/>
                    </a:moveTo>
                    <a:lnTo>
                      <a:pt x="1" y="8016"/>
                    </a:lnTo>
                    <a:cubicBezTo>
                      <a:pt x="1" y="8317"/>
                      <a:pt x="246" y="8562"/>
                      <a:pt x="551" y="8562"/>
                    </a:cubicBezTo>
                    <a:lnTo>
                      <a:pt x="8016" y="8562"/>
                    </a:lnTo>
                    <a:cubicBezTo>
                      <a:pt x="8317" y="8562"/>
                      <a:pt x="8565" y="8317"/>
                      <a:pt x="8565" y="8016"/>
                    </a:cubicBezTo>
                    <a:lnTo>
                      <a:pt x="8565" y="1"/>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2"/>
              <p:cNvSpPr/>
              <p:nvPr/>
            </p:nvSpPr>
            <p:spPr>
              <a:xfrm>
                <a:off x="6477552" y="3681937"/>
                <a:ext cx="621758" cy="116274"/>
              </a:xfrm>
              <a:custGeom>
                <a:avLst/>
                <a:gdLst/>
                <a:ahLst/>
                <a:cxnLst/>
                <a:rect l="l" t="t" r="r" b="b"/>
                <a:pathLst>
                  <a:path w="10032" h="1856" extrusionOk="0">
                    <a:moveTo>
                      <a:pt x="0" y="0"/>
                    </a:moveTo>
                    <a:lnTo>
                      <a:pt x="0" y="1544"/>
                    </a:lnTo>
                    <a:cubicBezTo>
                      <a:pt x="0" y="1716"/>
                      <a:pt x="140" y="1855"/>
                      <a:pt x="312" y="1855"/>
                    </a:cubicBezTo>
                    <a:lnTo>
                      <a:pt x="9721" y="1855"/>
                    </a:lnTo>
                    <a:cubicBezTo>
                      <a:pt x="9892" y="1855"/>
                      <a:pt x="10032" y="1716"/>
                      <a:pt x="10032" y="1544"/>
                    </a:cubicBezTo>
                    <a:lnTo>
                      <a:pt x="10032" y="0"/>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2"/>
              <p:cNvSpPr/>
              <p:nvPr/>
            </p:nvSpPr>
            <p:spPr>
              <a:xfrm>
                <a:off x="6502157" y="3992610"/>
                <a:ext cx="572362" cy="88020"/>
              </a:xfrm>
              <a:custGeom>
                <a:avLst/>
                <a:gdLst/>
                <a:ahLst/>
                <a:cxnLst/>
                <a:rect l="l" t="t" r="r" b="b"/>
                <a:pathLst>
                  <a:path w="9235" h="1405" extrusionOk="0">
                    <a:moveTo>
                      <a:pt x="159" y="0"/>
                    </a:moveTo>
                    <a:cubicBezTo>
                      <a:pt x="73" y="0"/>
                      <a:pt x="0" y="70"/>
                      <a:pt x="0" y="159"/>
                    </a:cubicBezTo>
                    <a:lnTo>
                      <a:pt x="0" y="1245"/>
                    </a:lnTo>
                    <a:cubicBezTo>
                      <a:pt x="0" y="1334"/>
                      <a:pt x="73" y="1404"/>
                      <a:pt x="159" y="1404"/>
                    </a:cubicBezTo>
                    <a:lnTo>
                      <a:pt x="9076" y="1404"/>
                    </a:lnTo>
                    <a:cubicBezTo>
                      <a:pt x="9165" y="1404"/>
                      <a:pt x="9235" y="1334"/>
                      <a:pt x="9235" y="1245"/>
                    </a:cubicBezTo>
                    <a:lnTo>
                      <a:pt x="9235" y="159"/>
                    </a:lnTo>
                    <a:cubicBezTo>
                      <a:pt x="9235" y="70"/>
                      <a:pt x="9165" y="0"/>
                      <a:pt x="9076"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a:off x="6502157" y="3861613"/>
                <a:ext cx="572362" cy="88020"/>
              </a:xfrm>
              <a:custGeom>
                <a:avLst/>
                <a:gdLst/>
                <a:ahLst/>
                <a:cxnLst/>
                <a:rect l="l" t="t" r="r" b="b"/>
                <a:pathLst>
                  <a:path w="9235" h="1405" extrusionOk="0">
                    <a:moveTo>
                      <a:pt x="159" y="1"/>
                    </a:moveTo>
                    <a:cubicBezTo>
                      <a:pt x="73" y="1"/>
                      <a:pt x="0" y="74"/>
                      <a:pt x="0" y="160"/>
                    </a:cubicBezTo>
                    <a:lnTo>
                      <a:pt x="0" y="1246"/>
                    </a:lnTo>
                    <a:cubicBezTo>
                      <a:pt x="0" y="1335"/>
                      <a:pt x="73" y="1405"/>
                      <a:pt x="159" y="1405"/>
                    </a:cubicBezTo>
                    <a:lnTo>
                      <a:pt x="9076" y="1405"/>
                    </a:lnTo>
                    <a:cubicBezTo>
                      <a:pt x="9165" y="1405"/>
                      <a:pt x="9235" y="1335"/>
                      <a:pt x="9235" y="1246"/>
                    </a:cubicBezTo>
                    <a:lnTo>
                      <a:pt x="9235" y="160"/>
                    </a:lnTo>
                    <a:cubicBezTo>
                      <a:pt x="9235" y="74"/>
                      <a:pt x="9165" y="1"/>
                      <a:pt x="9076"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2"/>
              <p:cNvSpPr/>
              <p:nvPr/>
            </p:nvSpPr>
            <p:spPr>
              <a:xfrm>
                <a:off x="6502157" y="4123357"/>
                <a:ext cx="572362" cy="88020"/>
              </a:xfrm>
              <a:custGeom>
                <a:avLst/>
                <a:gdLst/>
                <a:ahLst/>
                <a:cxnLst/>
                <a:rect l="l" t="t" r="r" b="b"/>
                <a:pathLst>
                  <a:path w="9235" h="1405" extrusionOk="0">
                    <a:moveTo>
                      <a:pt x="159" y="0"/>
                    </a:moveTo>
                    <a:cubicBezTo>
                      <a:pt x="73" y="0"/>
                      <a:pt x="0" y="73"/>
                      <a:pt x="0" y="159"/>
                    </a:cubicBezTo>
                    <a:lnTo>
                      <a:pt x="0" y="1248"/>
                    </a:lnTo>
                    <a:cubicBezTo>
                      <a:pt x="0" y="1334"/>
                      <a:pt x="73" y="1404"/>
                      <a:pt x="159" y="1404"/>
                    </a:cubicBezTo>
                    <a:lnTo>
                      <a:pt x="9076" y="1404"/>
                    </a:lnTo>
                    <a:cubicBezTo>
                      <a:pt x="9165" y="1404"/>
                      <a:pt x="9235" y="1334"/>
                      <a:pt x="9235" y="1248"/>
                    </a:cubicBezTo>
                    <a:lnTo>
                      <a:pt x="9235" y="159"/>
                    </a:lnTo>
                    <a:cubicBezTo>
                      <a:pt x="9235" y="73"/>
                      <a:pt x="9165" y="0"/>
                      <a:pt x="9076"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2"/>
              <p:cNvSpPr/>
              <p:nvPr/>
            </p:nvSpPr>
            <p:spPr>
              <a:xfrm>
                <a:off x="7103225" y="3947629"/>
                <a:ext cx="1732209" cy="810972"/>
              </a:xfrm>
              <a:custGeom>
                <a:avLst/>
                <a:gdLst/>
                <a:ahLst/>
                <a:cxnLst/>
                <a:rect l="l" t="t" r="r" b="b"/>
                <a:pathLst>
                  <a:path w="27949" h="12945" extrusionOk="0">
                    <a:moveTo>
                      <a:pt x="16754" y="0"/>
                    </a:moveTo>
                    <a:cubicBezTo>
                      <a:pt x="16532" y="0"/>
                      <a:pt x="16351" y="181"/>
                      <a:pt x="16351" y="404"/>
                    </a:cubicBezTo>
                    <a:lnTo>
                      <a:pt x="16351" y="2303"/>
                    </a:lnTo>
                    <a:cubicBezTo>
                      <a:pt x="16351" y="3571"/>
                      <a:pt x="17383" y="4603"/>
                      <a:pt x="18647" y="4603"/>
                    </a:cubicBezTo>
                    <a:lnTo>
                      <a:pt x="23320" y="4603"/>
                    </a:lnTo>
                    <a:cubicBezTo>
                      <a:pt x="24283" y="4603"/>
                      <a:pt x="25067" y="5384"/>
                      <a:pt x="25067" y="6347"/>
                    </a:cubicBezTo>
                    <a:cubicBezTo>
                      <a:pt x="25067" y="7310"/>
                      <a:pt x="24283" y="8094"/>
                      <a:pt x="23320" y="8094"/>
                    </a:cubicBezTo>
                    <a:lnTo>
                      <a:pt x="14232" y="8094"/>
                    </a:lnTo>
                    <a:cubicBezTo>
                      <a:pt x="13514" y="8094"/>
                      <a:pt x="12933" y="8675"/>
                      <a:pt x="12933" y="9393"/>
                    </a:cubicBezTo>
                    <a:cubicBezTo>
                      <a:pt x="12933" y="10108"/>
                      <a:pt x="13514" y="10693"/>
                      <a:pt x="14232" y="10693"/>
                    </a:cubicBezTo>
                    <a:lnTo>
                      <a:pt x="26420" y="10693"/>
                    </a:lnTo>
                    <a:cubicBezTo>
                      <a:pt x="26821" y="10693"/>
                      <a:pt x="27145" y="11017"/>
                      <a:pt x="27145" y="11414"/>
                    </a:cubicBezTo>
                    <a:cubicBezTo>
                      <a:pt x="27145" y="11814"/>
                      <a:pt x="26821" y="12138"/>
                      <a:pt x="26420" y="12138"/>
                    </a:cubicBezTo>
                    <a:lnTo>
                      <a:pt x="401" y="12138"/>
                    </a:lnTo>
                    <a:cubicBezTo>
                      <a:pt x="178" y="12138"/>
                      <a:pt x="1" y="12319"/>
                      <a:pt x="1" y="12541"/>
                    </a:cubicBezTo>
                    <a:cubicBezTo>
                      <a:pt x="1" y="12764"/>
                      <a:pt x="178" y="12945"/>
                      <a:pt x="401" y="12945"/>
                    </a:cubicBezTo>
                    <a:lnTo>
                      <a:pt x="26420" y="12945"/>
                    </a:lnTo>
                    <a:cubicBezTo>
                      <a:pt x="27262" y="12945"/>
                      <a:pt x="27948" y="12259"/>
                      <a:pt x="27948" y="11414"/>
                    </a:cubicBezTo>
                    <a:cubicBezTo>
                      <a:pt x="27948" y="10572"/>
                      <a:pt x="27262" y="9886"/>
                      <a:pt x="26420" y="9886"/>
                    </a:cubicBezTo>
                    <a:lnTo>
                      <a:pt x="14232" y="9886"/>
                    </a:lnTo>
                    <a:cubicBezTo>
                      <a:pt x="13959" y="9886"/>
                      <a:pt x="13739" y="9667"/>
                      <a:pt x="13739" y="9393"/>
                    </a:cubicBezTo>
                    <a:cubicBezTo>
                      <a:pt x="13739" y="9120"/>
                      <a:pt x="13959" y="8898"/>
                      <a:pt x="14232" y="8898"/>
                    </a:cubicBezTo>
                    <a:lnTo>
                      <a:pt x="23320" y="8898"/>
                    </a:lnTo>
                    <a:cubicBezTo>
                      <a:pt x="24727" y="8898"/>
                      <a:pt x="25871" y="7754"/>
                      <a:pt x="25871" y="6347"/>
                    </a:cubicBezTo>
                    <a:cubicBezTo>
                      <a:pt x="25871" y="4940"/>
                      <a:pt x="24727" y="3796"/>
                      <a:pt x="23320" y="3796"/>
                    </a:cubicBezTo>
                    <a:lnTo>
                      <a:pt x="18647" y="3796"/>
                    </a:lnTo>
                    <a:cubicBezTo>
                      <a:pt x="17825" y="3796"/>
                      <a:pt x="17157" y="3126"/>
                      <a:pt x="17157" y="2303"/>
                    </a:cubicBezTo>
                    <a:lnTo>
                      <a:pt x="17157" y="404"/>
                    </a:lnTo>
                    <a:cubicBezTo>
                      <a:pt x="17157" y="181"/>
                      <a:pt x="16976" y="0"/>
                      <a:pt x="1675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2"/>
              <p:cNvSpPr/>
              <p:nvPr/>
            </p:nvSpPr>
            <p:spPr>
              <a:xfrm>
                <a:off x="7172951" y="4019236"/>
                <a:ext cx="1659943" cy="739366"/>
              </a:xfrm>
              <a:custGeom>
                <a:avLst/>
                <a:gdLst/>
                <a:ahLst/>
                <a:cxnLst/>
                <a:rect l="l" t="t" r="r" b="b"/>
                <a:pathLst>
                  <a:path w="26783" h="11802" extrusionOk="0">
                    <a:moveTo>
                      <a:pt x="15226" y="1"/>
                    </a:moveTo>
                    <a:lnTo>
                      <a:pt x="15226" y="163"/>
                    </a:lnTo>
                    <a:lnTo>
                      <a:pt x="16032" y="163"/>
                    </a:lnTo>
                    <a:lnTo>
                      <a:pt x="16032" y="1"/>
                    </a:lnTo>
                    <a:close/>
                    <a:moveTo>
                      <a:pt x="15226" y="804"/>
                    </a:moveTo>
                    <a:lnTo>
                      <a:pt x="15226" y="966"/>
                    </a:lnTo>
                    <a:lnTo>
                      <a:pt x="16032" y="966"/>
                    </a:lnTo>
                    <a:lnTo>
                      <a:pt x="16032" y="804"/>
                    </a:lnTo>
                    <a:close/>
                    <a:moveTo>
                      <a:pt x="16074" y="1513"/>
                    </a:moveTo>
                    <a:lnTo>
                      <a:pt x="15289" y="1700"/>
                    </a:lnTo>
                    <a:cubicBezTo>
                      <a:pt x="15305" y="1764"/>
                      <a:pt x="15324" y="1824"/>
                      <a:pt x="15343" y="1888"/>
                    </a:cubicBezTo>
                    <a:lnTo>
                      <a:pt x="16109" y="1633"/>
                    </a:lnTo>
                    <a:cubicBezTo>
                      <a:pt x="16093" y="1592"/>
                      <a:pt x="16083" y="1554"/>
                      <a:pt x="16074" y="1513"/>
                    </a:cubicBezTo>
                    <a:close/>
                    <a:moveTo>
                      <a:pt x="16344" y="2078"/>
                    </a:moveTo>
                    <a:lnTo>
                      <a:pt x="15708" y="2571"/>
                    </a:lnTo>
                    <a:cubicBezTo>
                      <a:pt x="15750" y="2621"/>
                      <a:pt x="15791" y="2672"/>
                      <a:pt x="15835" y="2720"/>
                    </a:cubicBezTo>
                    <a:lnTo>
                      <a:pt x="16426" y="2174"/>
                    </a:lnTo>
                    <a:cubicBezTo>
                      <a:pt x="16398" y="2142"/>
                      <a:pt x="16372" y="2110"/>
                      <a:pt x="16344" y="2078"/>
                    </a:cubicBezTo>
                    <a:close/>
                    <a:moveTo>
                      <a:pt x="16827" y="2482"/>
                    </a:moveTo>
                    <a:lnTo>
                      <a:pt x="16452" y="3193"/>
                    </a:lnTo>
                    <a:cubicBezTo>
                      <a:pt x="16506" y="3222"/>
                      <a:pt x="16566" y="3250"/>
                      <a:pt x="16626" y="3276"/>
                    </a:cubicBezTo>
                    <a:lnTo>
                      <a:pt x="16941" y="2536"/>
                    </a:lnTo>
                    <a:cubicBezTo>
                      <a:pt x="16903" y="2520"/>
                      <a:pt x="16865" y="2501"/>
                      <a:pt x="16827" y="2482"/>
                    </a:cubicBezTo>
                    <a:close/>
                    <a:moveTo>
                      <a:pt x="17430" y="2650"/>
                    </a:moveTo>
                    <a:lnTo>
                      <a:pt x="17383" y="3454"/>
                    </a:lnTo>
                    <a:cubicBezTo>
                      <a:pt x="17430" y="3457"/>
                      <a:pt x="17475" y="3460"/>
                      <a:pt x="17522" y="3460"/>
                    </a:cubicBezTo>
                    <a:lnTo>
                      <a:pt x="17567" y="3460"/>
                    </a:lnTo>
                    <a:lnTo>
                      <a:pt x="17567" y="2653"/>
                    </a:lnTo>
                    <a:lnTo>
                      <a:pt x="17522" y="2653"/>
                    </a:lnTo>
                    <a:cubicBezTo>
                      <a:pt x="17494" y="2653"/>
                      <a:pt x="17462" y="2653"/>
                      <a:pt x="17430" y="2650"/>
                    </a:cubicBezTo>
                    <a:close/>
                    <a:moveTo>
                      <a:pt x="18212" y="2653"/>
                    </a:moveTo>
                    <a:lnTo>
                      <a:pt x="18212" y="3460"/>
                    </a:lnTo>
                    <a:lnTo>
                      <a:pt x="18370" y="3460"/>
                    </a:lnTo>
                    <a:lnTo>
                      <a:pt x="18370" y="2653"/>
                    </a:lnTo>
                    <a:close/>
                    <a:moveTo>
                      <a:pt x="19015" y="2653"/>
                    </a:moveTo>
                    <a:lnTo>
                      <a:pt x="19015" y="3460"/>
                    </a:lnTo>
                    <a:lnTo>
                      <a:pt x="19174" y="3460"/>
                    </a:lnTo>
                    <a:lnTo>
                      <a:pt x="19174" y="2653"/>
                    </a:lnTo>
                    <a:close/>
                    <a:moveTo>
                      <a:pt x="19819" y="2653"/>
                    </a:moveTo>
                    <a:lnTo>
                      <a:pt x="19819" y="3460"/>
                    </a:lnTo>
                    <a:lnTo>
                      <a:pt x="19978" y="3460"/>
                    </a:lnTo>
                    <a:lnTo>
                      <a:pt x="19978" y="2653"/>
                    </a:lnTo>
                    <a:close/>
                    <a:moveTo>
                      <a:pt x="20623" y="2653"/>
                    </a:moveTo>
                    <a:lnTo>
                      <a:pt x="20623" y="3460"/>
                    </a:lnTo>
                    <a:lnTo>
                      <a:pt x="20781" y="3460"/>
                    </a:lnTo>
                    <a:lnTo>
                      <a:pt x="20781" y="2653"/>
                    </a:lnTo>
                    <a:close/>
                    <a:moveTo>
                      <a:pt x="21426" y="2653"/>
                    </a:moveTo>
                    <a:lnTo>
                      <a:pt x="21426" y="3460"/>
                    </a:lnTo>
                    <a:lnTo>
                      <a:pt x="21585" y="3460"/>
                    </a:lnTo>
                    <a:lnTo>
                      <a:pt x="21585" y="2653"/>
                    </a:lnTo>
                    <a:close/>
                    <a:moveTo>
                      <a:pt x="22236" y="2653"/>
                    </a:moveTo>
                    <a:lnTo>
                      <a:pt x="22224" y="3460"/>
                    </a:lnTo>
                    <a:cubicBezTo>
                      <a:pt x="22268" y="3460"/>
                      <a:pt x="22309" y="3463"/>
                      <a:pt x="22354" y="3466"/>
                    </a:cubicBezTo>
                    <a:lnTo>
                      <a:pt x="22427" y="2663"/>
                    </a:lnTo>
                    <a:cubicBezTo>
                      <a:pt x="22363" y="2660"/>
                      <a:pt x="22300" y="2653"/>
                      <a:pt x="22236" y="2653"/>
                    </a:cubicBezTo>
                    <a:close/>
                    <a:moveTo>
                      <a:pt x="23167" y="2844"/>
                    </a:moveTo>
                    <a:lnTo>
                      <a:pt x="22859" y="3587"/>
                    </a:lnTo>
                    <a:cubicBezTo>
                      <a:pt x="22900" y="3606"/>
                      <a:pt x="22938" y="3622"/>
                      <a:pt x="22977" y="3644"/>
                    </a:cubicBezTo>
                    <a:lnTo>
                      <a:pt x="23339" y="2923"/>
                    </a:lnTo>
                    <a:cubicBezTo>
                      <a:pt x="23282" y="2895"/>
                      <a:pt x="23224" y="2869"/>
                      <a:pt x="23167" y="2844"/>
                    </a:cubicBezTo>
                    <a:close/>
                    <a:moveTo>
                      <a:pt x="23961" y="3362"/>
                    </a:moveTo>
                    <a:lnTo>
                      <a:pt x="23402" y="3943"/>
                    </a:lnTo>
                    <a:cubicBezTo>
                      <a:pt x="23434" y="3975"/>
                      <a:pt x="23466" y="4006"/>
                      <a:pt x="23494" y="4038"/>
                    </a:cubicBezTo>
                    <a:lnTo>
                      <a:pt x="24092" y="3498"/>
                    </a:lnTo>
                    <a:cubicBezTo>
                      <a:pt x="24050" y="3451"/>
                      <a:pt x="24006" y="3406"/>
                      <a:pt x="23961" y="3362"/>
                    </a:cubicBezTo>
                    <a:close/>
                    <a:moveTo>
                      <a:pt x="24511" y="4133"/>
                    </a:moveTo>
                    <a:lnTo>
                      <a:pt x="23780" y="4470"/>
                    </a:lnTo>
                    <a:cubicBezTo>
                      <a:pt x="23799" y="4512"/>
                      <a:pt x="23815" y="4550"/>
                      <a:pt x="23831" y="4591"/>
                    </a:cubicBezTo>
                    <a:lnTo>
                      <a:pt x="24587" y="4308"/>
                    </a:lnTo>
                    <a:cubicBezTo>
                      <a:pt x="24565" y="4251"/>
                      <a:pt x="24539" y="4191"/>
                      <a:pt x="24511" y="4133"/>
                    </a:cubicBezTo>
                    <a:close/>
                    <a:moveTo>
                      <a:pt x="24743" y="5055"/>
                    </a:moveTo>
                    <a:lnTo>
                      <a:pt x="23939" y="5102"/>
                    </a:lnTo>
                    <a:cubicBezTo>
                      <a:pt x="23942" y="5134"/>
                      <a:pt x="23942" y="5169"/>
                      <a:pt x="23942" y="5204"/>
                    </a:cubicBezTo>
                    <a:lnTo>
                      <a:pt x="23942" y="5233"/>
                    </a:lnTo>
                    <a:lnTo>
                      <a:pt x="24746" y="5242"/>
                    </a:lnTo>
                    <a:lnTo>
                      <a:pt x="24749" y="5204"/>
                    </a:lnTo>
                    <a:cubicBezTo>
                      <a:pt x="24749" y="5153"/>
                      <a:pt x="24746" y="5102"/>
                      <a:pt x="24743" y="5055"/>
                    </a:cubicBezTo>
                    <a:close/>
                    <a:moveTo>
                      <a:pt x="23856" y="5747"/>
                    </a:moveTo>
                    <a:cubicBezTo>
                      <a:pt x="23844" y="5789"/>
                      <a:pt x="23828" y="5827"/>
                      <a:pt x="23812" y="5868"/>
                    </a:cubicBezTo>
                    <a:lnTo>
                      <a:pt x="24555" y="6173"/>
                    </a:lnTo>
                    <a:cubicBezTo>
                      <a:pt x="24581" y="6116"/>
                      <a:pt x="24603" y="6055"/>
                      <a:pt x="24622" y="5995"/>
                    </a:cubicBezTo>
                    <a:lnTo>
                      <a:pt x="23856" y="5747"/>
                    </a:lnTo>
                    <a:close/>
                    <a:moveTo>
                      <a:pt x="23545" y="6313"/>
                    </a:moveTo>
                    <a:cubicBezTo>
                      <a:pt x="23517" y="6348"/>
                      <a:pt x="23488" y="6379"/>
                      <a:pt x="23456" y="6411"/>
                    </a:cubicBezTo>
                    <a:lnTo>
                      <a:pt x="24041" y="6967"/>
                    </a:lnTo>
                    <a:cubicBezTo>
                      <a:pt x="24082" y="6923"/>
                      <a:pt x="24126" y="6875"/>
                      <a:pt x="24165" y="6827"/>
                    </a:cubicBezTo>
                    <a:lnTo>
                      <a:pt x="23545" y="6313"/>
                    </a:lnTo>
                    <a:close/>
                    <a:moveTo>
                      <a:pt x="23046" y="6732"/>
                    </a:moveTo>
                    <a:cubicBezTo>
                      <a:pt x="23008" y="6751"/>
                      <a:pt x="22967" y="6773"/>
                      <a:pt x="22929" y="6789"/>
                    </a:cubicBezTo>
                    <a:lnTo>
                      <a:pt x="23269" y="7520"/>
                    </a:lnTo>
                    <a:cubicBezTo>
                      <a:pt x="23326" y="7494"/>
                      <a:pt x="23383" y="7466"/>
                      <a:pt x="23437" y="7434"/>
                    </a:cubicBezTo>
                    <a:lnTo>
                      <a:pt x="23046" y="6732"/>
                    </a:lnTo>
                    <a:close/>
                    <a:moveTo>
                      <a:pt x="22430" y="6935"/>
                    </a:moveTo>
                    <a:cubicBezTo>
                      <a:pt x="22389" y="6942"/>
                      <a:pt x="22344" y="6945"/>
                      <a:pt x="22300" y="6948"/>
                    </a:cubicBezTo>
                    <a:lnTo>
                      <a:pt x="22348" y="7752"/>
                    </a:lnTo>
                    <a:cubicBezTo>
                      <a:pt x="22411" y="7748"/>
                      <a:pt x="22475" y="7742"/>
                      <a:pt x="22538" y="7733"/>
                    </a:cubicBezTo>
                    <a:lnTo>
                      <a:pt x="22430" y="6935"/>
                    </a:lnTo>
                    <a:close/>
                    <a:moveTo>
                      <a:pt x="13482" y="6951"/>
                    </a:moveTo>
                    <a:lnTo>
                      <a:pt x="13482" y="7755"/>
                    </a:lnTo>
                    <a:lnTo>
                      <a:pt x="13640" y="7755"/>
                    </a:lnTo>
                    <a:lnTo>
                      <a:pt x="13640" y="6951"/>
                    </a:lnTo>
                    <a:close/>
                    <a:moveTo>
                      <a:pt x="14285" y="6951"/>
                    </a:moveTo>
                    <a:lnTo>
                      <a:pt x="14285" y="7755"/>
                    </a:lnTo>
                    <a:lnTo>
                      <a:pt x="14444" y="7755"/>
                    </a:lnTo>
                    <a:lnTo>
                      <a:pt x="14444" y="6951"/>
                    </a:lnTo>
                    <a:close/>
                    <a:moveTo>
                      <a:pt x="15089" y="6951"/>
                    </a:moveTo>
                    <a:lnTo>
                      <a:pt x="15089" y="7755"/>
                    </a:lnTo>
                    <a:lnTo>
                      <a:pt x="15251" y="7755"/>
                    </a:lnTo>
                    <a:lnTo>
                      <a:pt x="15251" y="6951"/>
                    </a:lnTo>
                    <a:close/>
                    <a:moveTo>
                      <a:pt x="15893" y="6951"/>
                    </a:moveTo>
                    <a:lnTo>
                      <a:pt x="15893" y="7755"/>
                    </a:lnTo>
                    <a:lnTo>
                      <a:pt x="16055" y="7755"/>
                    </a:lnTo>
                    <a:lnTo>
                      <a:pt x="16055" y="6951"/>
                    </a:lnTo>
                    <a:close/>
                    <a:moveTo>
                      <a:pt x="16696" y="6951"/>
                    </a:moveTo>
                    <a:lnTo>
                      <a:pt x="16696" y="7755"/>
                    </a:lnTo>
                    <a:lnTo>
                      <a:pt x="16858" y="7755"/>
                    </a:lnTo>
                    <a:lnTo>
                      <a:pt x="16858" y="6951"/>
                    </a:lnTo>
                    <a:close/>
                    <a:moveTo>
                      <a:pt x="17500" y="6951"/>
                    </a:moveTo>
                    <a:lnTo>
                      <a:pt x="17500" y="7755"/>
                    </a:lnTo>
                    <a:lnTo>
                      <a:pt x="17662" y="7755"/>
                    </a:lnTo>
                    <a:lnTo>
                      <a:pt x="17662" y="6951"/>
                    </a:lnTo>
                    <a:close/>
                    <a:moveTo>
                      <a:pt x="18304" y="6951"/>
                    </a:moveTo>
                    <a:lnTo>
                      <a:pt x="18304" y="7755"/>
                    </a:lnTo>
                    <a:lnTo>
                      <a:pt x="18466" y="7755"/>
                    </a:lnTo>
                    <a:lnTo>
                      <a:pt x="18466" y="6951"/>
                    </a:lnTo>
                    <a:close/>
                    <a:moveTo>
                      <a:pt x="19107" y="6951"/>
                    </a:moveTo>
                    <a:lnTo>
                      <a:pt x="19107" y="7755"/>
                    </a:lnTo>
                    <a:lnTo>
                      <a:pt x="19269" y="7755"/>
                    </a:lnTo>
                    <a:lnTo>
                      <a:pt x="19269" y="6951"/>
                    </a:lnTo>
                    <a:close/>
                    <a:moveTo>
                      <a:pt x="19911" y="6951"/>
                    </a:moveTo>
                    <a:lnTo>
                      <a:pt x="19911" y="7755"/>
                    </a:lnTo>
                    <a:lnTo>
                      <a:pt x="20073" y="7755"/>
                    </a:lnTo>
                    <a:lnTo>
                      <a:pt x="20073" y="6951"/>
                    </a:lnTo>
                    <a:close/>
                    <a:moveTo>
                      <a:pt x="20715" y="6951"/>
                    </a:moveTo>
                    <a:lnTo>
                      <a:pt x="20715" y="7755"/>
                    </a:lnTo>
                    <a:lnTo>
                      <a:pt x="20877" y="7755"/>
                    </a:lnTo>
                    <a:lnTo>
                      <a:pt x="20877" y="6951"/>
                    </a:lnTo>
                    <a:close/>
                    <a:moveTo>
                      <a:pt x="21518" y="6951"/>
                    </a:moveTo>
                    <a:lnTo>
                      <a:pt x="21518" y="7755"/>
                    </a:lnTo>
                    <a:lnTo>
                      <a:pt x="21680" y="7755"/>
                    </a:lnTo>
                    <a:lnTo>
                      <a:pt x="21680" y="6951"/>
                    </a:lnTo>
                    <a:close/>
                    <a:moveTo>
                      <a:pt x="12722" y="7008"/>
                    </a:moveTo>
                    <a:cubicBezTo>
                      <a:pt x="12649" y="7031"/>
                      <a:pt x="12576" y="7062"/>
                      <a:pt x="12506" y="7097"/>
                    </a:cubicBezTo>
                    <a:lnTo>
                      <a:pt x="12878" y="7812"/>
                    </a:lnTo>
                    <a:cubicBezTo>
                      <a:pt x="12907" y="7799"/>
                      <a:pt x="12932" y="7787"/>
                      <a:pt x="12961" y="7777"/>
                    </a:cubicBezTo>
                    <a:lnTo>
                      <a:pt x="12722" y="7008"/>
                    </a:lnTo>
                    <a:close/>
                    <a:moveTo>
                      <a:pt x="11896" y="7774"/>
                    </a:moveTo>
                    <a:cubicBezTo>
                      <a:pt x="11868" y="7847"/>
                      <a:pt x="11849" y="7923"/>
                      <a:pt x="11833" y="7996"/>
                    </a:cubicBezTo>
                    <a:lnTo>
                      <a:pt x="12621" y="8155"/>
                    </a:lnTo>
                    <a:cubicBezTo>
                      <a:pt x="12627" y="8126"/>
                      <a:pt x="12637" y="8098"/>
                      <a:pt x="12646" y="8069"/>
                    </a:cubicBezTo>
                    <a:lnTo>
                      <a:pt x="11896" y="7774"/>
                    </a:lnTo>
                    <a:close/>
                    <a:moveTo>
                      <a:pt x="12678" y="8495"/>
                    </a:moveTo>
                    <a:lnTo>
                      <a:pt x="11979" y="8898"/>
                    </a:lnTo>
                    <a:cubicBezTo>
                      <a:pt x="12017" y="8965"/>
                      <a:pt x="12065" y="9029"/>
                      <a:pt x="12112" y="9089"/>
                    </a:cubicBezTo>
                    <a:lnTo>
                      <a:pt x="12729" y="8568"/>
                    </a:lnTo>
                    <a:cubicBezTo>
                      <a:pt x="12710" y="8546"/>
                      <a:pt x="12694" y="8520"/>
                      <a:pt x="12678" y="8495"/>
                    </a:cubicBezTo>
                    <a:close/>
                    <a:moveTo>
                      <a:pt x="13031" y="8740"/>
                    </a:moveTo>
                    <a:lnTo>
                      <a:pt x="12910" y="9534"/>
                    </a:lnTo>
                    <a:cubicBezTo>
                      <a:pt x="12973" y="9543"/>
                      <a:pt x="13040" y="9550"/>
                      <a:pt x="13107" y="9550"/>
                    </a:cubicBezTo>
                    <a:lnTo>
                      <a:pt x="13132" y="9550"/>
                    </a:lnTo>
                    <a:lnTo>
                      <a:pt x="13132" y="8743"/>
                    </a:lnTo>
                    <a:lnTo>
                      <a:pt x="13107" y="8743"/>
                    </a:lnTo>
                    <a:cubicBezTo>
                      <a:pt x="13081" y="8743"/>
                      <a:pt x="13056" y="8743"/>
                      <a:pt x="13031" y="8740"/>
                    </a:cubicBezTo>
                    <a:close/>
                    <a:moveTo>
                      <a:pt x="13774" y="8743"/>
                    </a:moveTo>
                    <a:lnTo>
                      <a:pt x="13774" y="9550"/>
                    </a:lnTo>
                    <a:lnTo>
                      <a:pt x="13936" y="9550"/>
                    </a:lnTo>
                    <a:lnTo>
                      <a:pt x="13936" y="8743"/>
                    </a:lnTo>
                    <a:close/>
                    <a:moveTo>
                      <a:pt x="14578" y="8743"/>
                    </a:moveTo>
                    <a:lnTo>
                      <a:pt x="14578" y="9550"/>
                    </a:lnTo>
                    <a:lnTo>
                      <a:pt x="14740" y="9550"/>
                    </a:lnTo>
                    <a:lnTo>
                      <a:pt x="14740" y="8743"/>
                    </a:lnTo>
                    <a:close/>
                    <a:moveTo>
                      <a:pt x="15381" y="8743"/>
                    </a:moveTo>
                    <a:lnTo>
                      <a:pt x="15381" y="9550"/>
                    </a:lnTo>
                    <a:lnTo>
                      <a:pt x="15543" y="9550"/>
                    </a:lnTo>
                    <a:lnTo>
                      <a:pt x="15543" y="8743"/>
                    </a:lnTo>
                    <a:close/>
                    <a:moveTo>
                      <a:pt x="16185" y="8743"/>
                    </a:moveTo>
                    <a:lnTo>
                      <a:pt x="16185" y="9550"/>
                    </a:lnTo>
                    <a:lnTo>
                      <a:pt x="16347" y="9550"/>
                    </a:lnTo>
                    <a:lnTo>
                      <a:pt x="16347" y="8743"/>
                    </a:lnTo>
                    <a:close/>
                    <a:moveTo>
                      <a:pt x="16989" y="8743"/>
                    </a:moveTo>
                    <a:lnTo>
                      <a:pt x="16989" y="9550"/>
                    </a:lnTo>
                    <a:lnTo>
                      <a:pt x="17151" y="9550"/>
                    </a:lnTo>
                    <a:lnTo>
                      <a:pt x="17151" y="8743"/>
                    </a:lnTo>
                    <a:close/>
                    <a:moveTo>
                      <a:pt x="17792" y="8743"/>
                    </a:moveTo>
                    <a:lnTo>
                      <a:pt x="17792" y="9550"/>
                    </a:lnTo>
                    <a:lnTo>
                      <a:pt x="17954" y="9550"/>
                    </a:lnTo>
                    <a:lnTo>
                      <a:pt x="17954" y="8743"/>
                    </a:lnTo>
                    <a:close/>
                    <a:moveTo>
                      <a:pt x="18596" y="8743"/>
                    </a:moveTo>
                    <a:lnTo>
                      <a:pt x="18596" y="9550"/>
                    </a:lnTo>
                    <a:lnTo>
                      <a:pt x="18758" y="9550"/>
                    </a:lnTo>
                    <a:lnTo>
                      <a:pt x="18758" y="8743"/>
                    </a:lnTo>
                    <a:close/>
                    <a:moveTo>
                      <a:pt x="19400" y="8743"/>
                    </a:moveTo>
                    <a:lnTo>
                      <a:pt x="19400" y="9550"/>
                    </a:lnTo>
                    <a:lnTo>
                      <a:pt x="19562" y="9550"/>
                    </a:lnTo>
                    <a:lnTo>
                      <a:pt x="19562" y="8743"/>
                    </a:lnTo>
                    <a:close/>
                    <a:moveTo>
                      <a:pt x="20203" y="8743"/>
                    </a:moveTo>
                    <a:lnTo>
                      <a:pt x="20203" y="9550"/>
                    </a:lnTo>
                    <a:lnTo>
                      <a:pt x="20365" y="9550"/>
                    </a:lnTo>
                    <a:lnTo>
                      <a:pt x="20365" y="8743"/>
                    </a:lnTo>
                    <a:close/>
                    <a:moveTo>
                      <a:pt x="21010" y="8743"/>
                    </a:moveTo>
                    <a:lnTo>
                      <a:pt x="21010" y="9550"/>
                    </a:lnTo>
                    <a:lnTo>
                      <a:pt x="21169" y="9550"/>
                    </a:lnTo>
                    <a:lnTo>
                      <a:pt x="21169" y="8743"/>
                    </a:lnTo>
                    <a:close/>
                    <a:moveTo>
                      <a:pt x="21814" y="8743"/>
                    </a:moveTo>
                    <a:lnTo>
                      <a:pt x="21814" y="9550"/>
                    </a:lnTo>
                    <a:lnTo>
                      <a:pt x="21973" y="9550"/>
                    </a:lnTo>
                    <a:lnTo>
                      <a:pt x="21973" y="8743"/>
                    </a:lnTo>
                    <a:close/>
                    <a:moveTo>
                      <a:pt x="22618" y="8743"/>
                    </a:moveTo>
                    <a:lnTo>
                      <a:pt x="22618" y="9550"/>
                    </a:lnTo>
                    <a:lnTo>
                      <a:pt x="22776" y="9550"/>
                    </a:lnTo>
                    <a:lnTo>
                      <a:pt x="22776" y="8743"/>
                    </a:lnTo>
                    <a:close/>
                    <a:moveTo>
                      <a:pt x="23421" y="8743"/>
                    </a:moveTo>
                    <a:lnTo>
                      <a:pt x="23421" y="9550"/>
                    </a:lnTo>
                    <a:lnTo>
                      <a:pt x="23580" y="9550"/>
                    </a:lnTo>
                    <a:lnTo>
                      <a:pt x="23580" y="8743"/>
                    </a:lnTo>
                    <a:close/>
                    <a:moveTo>
                      <a:pt x="24225" y="8743"/>
                    </a:moveTo>
                    <a:lnTo>
                      <a:pt x="24225" y="9550"/>
                    </a:lnTo>
                    <a:lnTo>
                      <a:pt x="24384" y="9550"/>
                    </a:lnTo>
                    <a:lnTo>
                      <a:pt x="24384" y="8743"/>
                    </a:lnTo>
                    <a:close/>
                    <a:moveTo>
                      <a:pt x="25029" y="8743"/>
                    </a:moveTo>
                    <a:lnTo>
                      <a:pt x="25029" y="9550"/>
                    </a:lnTo>
                    <a:lnTo>
                      <a:pt x="25187" y="9550"/>
                    </a:lnTo>
                    <a:lnTo>
                      <a:pt x="25187" y="8743"/>
                    </a:lnTo>
                    <a:close/>
                    <a:moveTo>
                      <a:pt x="25998" y="8914"/>
                    </a:moveTo>
                    <a:lnTo>
                      <a:pt x="25626" y="9629"/>
                    </a:lnTo>
                    <a:cubicBezTo>
                      <a:pt x="25658" y="9645"/>
                      <a:pt x="25686" y="9664"/>
                      <a:pt x="25715" y="9683"/>
                    </a:cubicBezTo>
                    <a:lnTo>
                      <a:pt x="26182" y="9029"/>
                    </a:lnTo>
                    <a:cubicBezTo>
                      <a:pt x="26125" y="8984"/>
                      <a:pt x="26061" y="8946"/>
                      <a:pt x="25998" y="8914"/>
                    </a:cubicBezTo>
                    <a:close/>
                    <a:moveTo>
                      <a:pt x="26715" y="9705"/>
                    </a:moveTo>
                    <a:lnTo>
                      <a:pt x="25966" y="10001"/>
                    </a:lnTo>
                    <a:cubicBezTo>
                      <a:pt x="25978" y="10036"/>
                      <a:pt x="25991" y="10067"/>
                      <a:pt x="25998" y="10102"/>
                    </a:cubicBezTo>
                    <a:lnTo>
                      <a:pt x="26782" y="9912"/>
                    </a:lnTo>
                    <a:cubicBezTo>
                      <a:pt x="26763" y="9842"/>
                      <a:pt x="26741" y="9772"/>
                      <a:pt x="26715" y="9705"/>
                    </a:cubicBezTo>
                    <a:close/>
                    <a:moveTo>
                      <a:pt x="25978" y="10509"/>
                    </a:moveTo>
                    <a:cubicBezTo>
                      <a:pt x="25969" y="10541"/>
                      <a:pt x="25953" y="10572"/>
                      <a:pt x="25937" y="10604"/>
                    </a:cubicBezTo>
                    <a:lnTo>
                      <a:pt x="26655" y="10973"/>
                    </a:lnTo>
                    <a:cubicBezTo>
                      <a:pt x="26687" y="10906"/>
                      <a:pt x="26715" y="10839"/>
                      <a:pt x="26741" y="10773"/>
                    </a:cubicBezTo>
                    <a:lnTo>
                      <a:pt x="25978" y="10509"/>
                    </a:lnTo>
                    <a:close/>
                    <a:moveTo>
                      <a:pt x="25658" y="10900"/>
                    </a:moveTo>
                    <a:cubicBezTo>
                      <a:pt x="25626" y="10916"/>
                      <a:pt x="25597" y="10931"/>
                      <a:pt x="25565" y="10944"/>
                    </a:cubicBezTo>
                    <a:lnTo>
                      <a:pt x="25864" y="11691"/>
                    </a:lnTo>
                    <a:cubicBezTo>
                      <a:pt x="25931" y="11662"/>
                      <a:pt x="25998" y="11630"/>
                      <a:pt x="26061" y="11595"/>
                    </a:cubicBezTo>
                    <a:lnTo>
                      <a:pt x="25658" y="10900"/>
                    </a:lnTo>
                    <a:close/>
                    <a:moveTo>
                      <a:pt x="0" y="10995"/>
                    </a:moveTo>
                    <a:lnTo>
                      <a:pt x="0" y="11802"/>
                    </a:lnTo>
                    <a:lnTo>
                      <a:pt x="162" y="11802"/>
                    </a:lnTo>
                    <a:lnTo>
                      <a:pt x="162" y="10995"/>
                    </a:lnTo>
                    <a:close/>
                    <a:moveTo>
                      <a:pt x="804" y="10995"/>
                    </a:moveTo>
                    <a:lnTo>
                      <a:pt x="804" y="11802"/>
                    </a:lnTo>
                    <a:lnTo>
                      <a:pt x="966" y="11802"/>
                    </a:lnTo>
                    <a:lnTo>
                      <a:pt x="966" y="10995"/>
                    </a:lnTo>
                    <a:close/>
                    <a:moveTo>
                      <a:pt x="1607" y="10995"/>
                    </a:moveTo>
                    <a:lnTo>
                      <a:pt x="1607" y="11802"/>
                    </a:lnTo>
                    <a:lnTo>
                      <a:pt x="1769" y="11802"/>
                    </a:lnTo>
                    <a:lnTo>
                      <a:pt x="1769" y="10995"/>
                    </a:lnTo>
                    <a:close/>
                    <a:moveTo>
                      <a:pt x="2411" y="10995"/>
                    </a:moveTo>
                    <a:lnTo>
                      <a:pt x="2411" y="11802"/>
                    </a:lnTo>
                    <a:lnTo>
                      <a:pt x="2573" y="11802"/>
                    </a:lnTo>
                    <a:lnTo>
                      <a:pt x="2573" y="10995"/>
                    </a:lnTo>
                    <a:close/>
                    <a:moveTo>
                      <a:pt x="3215" y="10995"/>
                    </a:moveTo>
                    <a:lnTo>
                      <a:pt x="3215" y="11802"/>
                    </a:lnTo>
                    <a:lnTo>
                      <a:pt x="3377" y="11802"/>
                    </a:lnTo>
                    <a:lnTo>
                      <a:pt x="3377" y="10995"/>
                    </a:lnTo>
                    <a:close/>
                    <a:moveTo>
                      <a:pt x="4018" y="10995"/>
                    </a:moveTo>
                    <a:lnTo>
                      <a:pt x="4018" y="11802"/>
                    </a:lnTo>
                    <a:lnTo>
                      <a:pt x="4180" y="11802"/>
                    </a:lnTo>
                    <a:lnTo>
                      <a:pt x="4180" y="10995"/>
                    </a:lnTo>
                    <a:close/>
                    <a:moveTo>
                      <a:pt x="4825" y="10995"/>
                    </a:moveTo>
                    <a:lnTo>
                      <a:pt x="4825" y="11802"/>
                    </a:lnTo>
                    <a:lnTo>
                      <a:pt x="4984" y="11802"/>
                    </a:lnTo>
                    <a:lnTo>
                      <a:pt x="4984" y="10995"/>
                    </a:lnTo>
                    <a:close/>
                    <a:moveTo>
                      <a:pt x="5629" y="10995"/>
                    </a:moveTo>
                    <a:lnTo>
                      <a:pt x="5629" y="11802"/>
                    </a:lnTo>
                    <a:lnTo>
                      <a:pt x="5788" y="11802"/>
                    </a:lnTo>
                    <a:lnTo>
                      <a:pt x="5788" y="10995"/>
                    </a:lnTo>
                    <a:close/>
                    <a:moveTo>
                      <a:pt x="6433" y="10995"/>
                    </a:moveTo>
                    <a:lnTo>
                      <a:pt x="6433" y="11802"/>
                    </a:lnTo>
                    <a:lnTo>
                      <a:pt x="6592" y="11802"/>
                    </a:lnTo>
                    <a:lnTo>
                      <a:pt x="6592" y="10995"/>
                    </a:lnTo>
                    <a:close/>
                    <a:moveTo>
                      <a:pt x="7236" y="10995"/>
                    </a:moveTo>
                    <a:lnTo>
                      <a:pt x="7236" y="11802"/>
                    </a:lnTo>
                    <a:lnTo>
                      <a:pt x="7395" y="11802"/>
                    </a:lnTo>
                    <a:lnTo>
                      <a:pt x="7395" y="10995"/>
                    </a:lnTo>
                    <a:close/>
                    <a:moveTo>
                      <a:pt x="8040" y="10995"/>
                    </a:moveTo>
                    <a:lnTo>
                      <a:pt x="8040" y="11802"/>
                    </a:lnTo>
                    <a:lnTo>
                      <a:pt x="8199" y="11802"/>
                    </a:lnTo>
                    <a:lnTo>
                      <a:pt x="8199" y="10995"/>
                    </a:lnTo>
                    <a:close/>
                    <a:moveTo>
                      <a:pt x="8844" y="10995"/>
                    </a:moveTo>
                    <a:lnTo>
                      <a:pt x="8844" y="11802"/>
                    </a:lnTo>
                    <a:lnTo>
                      <a:pt x="9003" y="11802"/>
                    </a:lnTo>
                    <a:lnTo>
                      <a:pt x="9003" y="10995"/>
                    </a:lnTo>
                    <a:close/>
                    <a:moveTo>
                      <a:pt x="9647" y="10995"/>
                    </a:moveTo>
                    <a:lnTo>
                      <a:pt x="9647" y="11802"/>
                    </a:lnTo>
                    <a:lnTo>
                      <a:pt x="9806" y="11802"/>
                    </a:lnTo>
                    <a:lnTo>
                      <a:pt x="9806" y="10995"/>
                    </a:lnTo>
                    <a:close/>
                    <a:moveTo>
                      <a:pt x="10451" y="10995"/>
                    </a:moveTo>
                    <a:lnTo>
                      <a:pt x="10451" y="11802"/>
                    </a:lnTo>
                    <a:lnTo>
                      <a:pt x="10613" y="11802"/>
                    </a:lnTo>
                    <a:lnTo>
                      <a:pt x="10613" y="10995"/>
                    </a:lnTo>
                    <a:close/>
                    <a:moveTo>
                      <a:pt x="11255" y="10995"/>
                    </a:moveTo>
                    <a:lnTo>
                      <a:pt x="11255" y="11802"/>
                    </a:lnTo>
                    <a:lnTo>
                      <a:pt x="11417" y="11802"/>
                    </a:lnTo>
                    <a:lnTo>
                      <a:pt x="11417" y="10995"/>
                    </a:lnTo>
                    <a:close/>
                    <a:moveTo>
                      <a:pt x="12058" y="10995"/>
                    </a:moveTo>
                    <a:lnTo>
                      <a:pt x="12058" y="11802"/>
                    </a:lnTo>
                    <a:lnTo>
                      <a:pt x="12220" y="11802"/>
                    </a:lnTo>
                    <a:lnTo>
                      <a:pt x="12220" y="10995"/>
                    </a:lnTo>
                    <a:close/>
                    <a:moveTo>
                      <a:pt x="12862" y="10995"/>
                    </a:moveTo>
                    <a:lnTo>
                      <a:pt x="12862" y="11802"/>
                    </a:lnTo>
                    <a:lnTo>
                      <a:pt x="13024" y="11802"/>
                    </a:lnTo>
                    <a:lnTo>
                      <a:pt x="13024" y="10995"/>
                    </a:lnTo>
                    <a:close/>
                    <a:moveTo>
                      <a:pt x="13666" y="10995"/>
                    </a:moveTo>
                    <a:lnTo>
                      <a:pt x="13666" y="11802"/>
                    </a:lnTo>
                    <a:lnTo>
                      <a:pt x="13828" y="11802"/>
                    </a:lnTo>
                    <a:lnTo>
                      <a:pt x="13828" y="10995"/>
                    </a:lnTo>
                    <a:close/>
                    <a:moveTo>
                      <a:pt x="14470" y="10995"/>
                    </a:moveTo>
                    <a:lnTo>
                      <a:pt x="14470" y="11802"/>
                    </a:lnTo>
                    <a:lnTo>
                      <a:pt x="14632" y="11802"/>
                    </a:lnTo>
                    <a:lnTo>
                      <a:pt x="14632" y="10995"/>
                    </a:lnTo>
                    <a:close/>
                    <a:moveTo>
                      <a:pt x="15273" y="10995"/>
                    </a:moveTo>
                    <a:lnTo>
                      <a:pt x="15273" y="11802"/>
                    </a:lnTo>
                    <a:lnTo>
                      <a:pt x="15435" y="11802"/>
                    </a:lnTo>
                    <a:lnTo>
                      <a:pt x="15435" y="10995"/>
                    </a:lnTo>
                    <a:close/>
                    <a:moveTo>
                      <a:pt x="16077" y="10995"/>
                    </a:moveTo>
                    <a:lnTo>
                      <a:pt x="16077" y="11802"/>
                    </a:lnTo>
                    <a:lnTo>
                      <a:pt x="16239" y="11802"/>
                    </a:lnTo>
                    <a:lnTo>
                      <a:pt x="16239" y="10995"/>
                    </a:lnTo>
                    <a:close/>
                    <a:moveTo>
                      <a:pt x="16881" y="10995"/>
                    </a:moveTo>
                    <a:lnTo>
                      <a:pt x="16881" y="11802"/>
                    </a:lnTo>
                    <a:lnTo>
                      <a:pt x="17043" y="11802"/>
                    </a:lnTo>
                    <a:lnTo>
                      <a:pt x="17043" y="10995"/>
                    </a:lnTo>
                    <a:close/>
                    <a:moveTo>
                      <a:pt x="17684" y="10995"/>
                    </a:moveTo>
                    <a:lnTo>
                      <a:pt x="17684" y="11802"/>
                    </a:lnTo>
                    <a:lnTo>
                      <a:pt x="17846" y="11802"/>
                    </a:lnTo>
                    <a:lnTo>
                      <a:pt x="17846" y="10995"/>
                    </a:lnTo>
                    <a:close/>
                    <a:moveTo>
                      <a:pt x="18491" y="10995"/>
                    </a:moveTo>
                    <a:lnTo>
                      <a:pt x="18491" y="11802"/>
                    </a:lnTo>
                    <a:lnTo>
                      <a:pt x="18650" y="11802"/>
                    </a:lnTo>
                    <a:lnTo>
                      <a:pt x="18650" y="10995"/>
                    </a:lnTo>
                    <a:close/>
                    <a:moveTo>
                      <a:pt x="19295" y="10995"/>
                    </a:moveTo>
                    <a:lnTo>
                      <a:pt x="19295" y="11802"/>
                    </a:lnTo>
                    <a:lnTo>
                      <a:pt x="19454" y="11802"/>
                    </a:lnTo>
                    <a:lnTo>
                      <a:pt x="19454" y="10995"/>
                    </a:lnTo>
                    <a:close/>
                    <a:moveTo>
                      <a:pt x="20099" y="10995"/>
                    </a:moveTo>
                    <a:lnTo>
                      <a:pt x="20099" y="11802"/>
                    </a:lnTo>
                    <a:lnTo>
                      <a:pt x="20257" y="11802"/>
                    </a:lnTo>
                    <a:lnTo>
                      <a:pt x="20257" y="10995"/>
                    </a:lnTo>
                    <a:close/>
                    <a:moveTo>
                      <a:pt x="20902" y="10995"/>
                    </a:moveTo>
                    <a:lnTo>
                      <a:pt x="20902" y="11802"/>
                    </a:lnTo>
                    <a:lnTo>
                      <a:pt x="21061" y="11802"/>
                    </a:lnTo>
                    <a:lnTo>
                      <a:pt x="21061" y="10995"/>
                    </a:lnTo>
                    <a:close/>
                    <a:moveTo>
                      <a:pt x="21706" y="10995"/>
                    </a:moveTo>
                    <a:lnTo>
                      <a:pt x="21706" y="11802"/>
                    </a:lnTo>
                    <a:lnTo>
                      <a:pt x="21865" y="11802"/>
                    </a:lnTo>
                    <a:lnTo>
                      <a:pt x="21865" y="10995"/>
                    </a:lnTo>
                    <a:close/>
                    <a:moveTo>
                      <a:pt x="22510" y="10995"/>
                    </a:moveTo>
                    <a:lnTo>
                      <a:pt x="22510" y="11802"/>
                    </a:lnTo>
                    <a:lnTo>
                      <a:pt x="22672" y="11802"/>
                    </a:lnTo>
                    <a:lnTo>
                      <a:pt x="22672" y="10995"/>
                    </a:lnTo>
                    <a:close/>
                    <a:moveTo>
                      <a:pt x="23313" y="10995"/>
                    </a:moveTo>
                    <a:lnTo>
                      <a:pt x="23313" y="11802"/>
                    </a:lnTo>
                    <a:lnTo>
                      <a:pt x="23475" y="11802"/>
                    </a:lnTo>
                    <a:lnTo>
                      <a:pt x="23475" y="10995"/>
                    </a:lnTo>
                    <a:close/>
                    <a:moveTo>
                      <a:pt x="24117" y="10995"/>
                    </a:moveTo>
                    <a:lnTo>
                      <a:pt x="24117" y="11802"/>
                    </a:lnTo>
                    <a:lnTo>
                      <a:pt x="24279" y="11802"/>
                    </a:lnTo>
                    <a:lnTo>
                      <a:pt x="24279" y="10995"/>
                    </a:lnTo>
                    <a:close/>
                    <a:moveTo>
                      <a:pt x="24921" y="10995"/>
                    </a:moveTo>
                    <a:lnTo>
                      <a:pt x="24921" y="11802"/>
                    </a:lnTo>
                    <a:lnTo>
                      <a:pt x="25083" y="11802"/>
                    </a:lnTo>
                    <a:lnTo>
                      <a:pt x="25083" y="10995"/>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2"/>
              <p:cNvSpPr/>
              <p:nvPr/>
            </p:nvSpPr>
            <p:spPr>
              <a:xfrm>
                <a:off x="8116573" y="3972876"/>
                <a:ext cx="50078" cy="5012"/>
              </a:xfrm>
              <a:custGeom>
                <a:avLst/>
                <a:gdLst/>
                <a:ahLst/>
                <a:cxnLst/>
                <a:rect l="l" t="t" r="r" b="b"/>
                <a:pathLst>
                  <a:path w="808" h="80" extrusionOk="0">
                    <a:moveTo>
                      <a:pt x="1" y="1"/>
                    </a:moveTo>
                    <a:lnTo>
                      <a:pt x="1" y="80"/>
                    </a:lnTo>
                    <a:lnTo>
                      <a:pt x="807" y="80"/>
                    </a:lnTo>
                    <a:lnTo>
                      <a:pt x="807" y="1"/>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2"/>
              <p:cNvSpPr/>
              <p:nvPr/>
            </p:nvSpPr>
            <p:spPr>
              <a:xfrm>
                <a:off x="6231064" y="4073364"/>
                <a:ext cx="1114541" cy="664377"/>
              </a:xfrm>
              <a:custGeom>
                <a:avLst/>
                <a:gdLst/>
                <a:ahLst/>
                <a:cxnLst/>
                <a:rect l="l" t="t" r="r" b="b"/>
                <a:pathLst>
                  <a:path w="17983" h="10605" extrusionOk="0">
                    <a:moveTo>
                      <a:pt x="454" y="1"/>
                    </a:moveTo>
                    <a:cubicBezTo>
                      <a:pt x="203" y="1"/>
                      <a:pt x="0" y="204"/>
                      <a:pt x="0" y="452"/>
                    </a:cubicBezTo>
                    <a:lnTo>
                      <a:pt x="0" y="10604"/>
                    </a:lnTo>
                    <a:lnTo>
                      <a:pt x="17983" y="10604"/>
                    </a:lnTo>
                    <a:lnTo>
                      <a:pt x="17983" y="452"/>
                    </a:lnTo>
                    <a:cubicBezTo>
                      <a:pt x="17983" y="204"/>
                      <a:pt x="17783" y="1"/>
                      <a:pt x="17532"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a:off x="5988073" y="4644172"/>
                <a:ext cx="1361570" cy="113862"/>
              </a:xfrm>
              <a:custGeom>
                <a:avLst/>
                <a:gdLst/>
                <a:ahLst/>
                <a:cxnLst/>
                <a:rect l="l" t="t" r="r" b="b"/>
                <a:pathLst>
                  <a:path w="21322" h="1764" extrusionOk="0">
                    <a:moveTo>
                      <a:pt x="404" y="0"/>
                    </a:moveTo>
                    <a:cubicBezTo>
                      <a:pt x="181" y="0"/>
                      <a:pt x="0" y="181"/>
                      <a:pt x="0" y="404"/>
                    </a:cubicBezTo>
                    <a:lnTo>
                      <a:pt x="0" y="1763"/>
                    </a:lnTo>
                    <a:lnTo>
                      <a:pt x="21322" y="1763"/>
                    </a:lnTo>
                    <a:lnTo>
                      <a:pt x="21322" y="404"/>
                    </a:lnTo>
                    <a:cubicBezTo>
                      <a:pt x="21322" y="181"/>
                      <a:pt x="21141" y="0"/>
                      <a:pt x="20915" y="0"/>
                    </a:cubicBezTo>
                    <a:close/>
                  </a:path>
                </a:pathLst>
              </a:custGeom>
              <a:solidFill>
                <a:srgbClr val="007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p:nvPr/>
            </p:nvSpPr>
            <p:spPr>
              <a:xfrm>
                <a:off x="6231064" y="4211315"/>
                <a:ext cx="1114541" cy="74676"/>
              </a:xfrm>
              <a:custGeom>
                <a:avLst/>
                <a:gdLst/>
                <a:ahLst/>
                <a:cxnLst/>
                <a:rect l="l" t="t" r="r" b="b"/>
                <a:pathLst>
                  <a:path w="17983" h="1192" extrusionOk="0">
                    <a:moveTo>
                      <a:pt x="0" y="0"/>
                    </a:moveTo>
                    <a:lnTo>
                      <a:pt x="0" y="1191"/>
                    </a:lnTo>
                    <a:lnTo>
                      <a:pt x="17983" y="1191"/>
                    </a:lnTo>
                    <a:lnTo>
                      <a:pt x="17983" y="0"/>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2"/>
              <p:cNvSpPr/>
              <p:nvPr/>
            </p:nvSpPr>
            <p:spPr>
              <a:xfrm>
                <a:off x="6231064" y="4310174"/>
                <a:ext cx="1114541" cy="50807"/>
              </a:xfrm>
              <a:custGeom>
                <a:avLst/>
                <a:gdLst/>
                <a:ahLst/>
                <a:cxnLst/>
                <a:rect l="l" t="t" r="r" b="b"/>
                <a:pathLst>
                  <a:path w="17983" h="811" extrusionOk="0">
                    <a:moveTo>
                      <a:pt x="0" y="1"/>
                    </a:moveTo>
                    <a:lnTo>
                      <a:pt x="0" y="811"/>
                    </a:lnTo>
                    <a:lnTo>
                      <a:pt x="17983" y="811"/>
                    </a:lnTo>
                    <a:lnTo>
                      <a:pt x="17983" y="1"/>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6543683" y="4397193"/>
                <a:ext cx="467062" cy="205609"/>
              </a:xfrm>
              <a:custGeom>
                <a:avLst/>
                <a:gdLst/>
                <a:ahLst/>
                <a:cxnLst/>
                <a:rect l="l" t="t" r="r" b="b"/>
                <a:pathLst>
                  <a:path w="7536" h="3282" extrusionOk="0">
                    <a:moveTo>
                      <a:pt x="1" y="0"/>
                    </a:moveTo>
                    <a:lnTo>
                      <a:pt x="1" y="3282"/>
                    </a:lnTo>
                    <a:lnTo>
                      <a:pt x="7535" y="3282"/>
                    </a:lnTo>
                    <a:lnTo>
                      <a:pt x="7535" y="0"/>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6562586" y="4417679"/>
                <a:ext cx="429256" cy="164826"/>
              </a:xfrm>
              <a:custGeom>
                <a:avLst/>
                <a:gdLst/>
                <a:ahLst/>
                <a:cxnLst/>
                <a:rect l="l" t="t" r="r" b="b"/>
                <a:pathLst>
                  <a:path w="6926" h="2631" extrusionOk="0">
                    <a:moveTo>
                      <a:pt x="0" y="0"/>
                    </a:moveTo>
                    <a:lnTo>
                      <a:pt x="0" y="2631"/>
                    </a:lnTo>
                    <a:lnTo>
                      <a:pt x="6926" y="2631"/>
                    </a:lnTo>
                    <a:lnTo>
                      <a:pt x="6926" y="0"/>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6777218" y="4417679"/>
                <a:ext cx="214628" cy="164826"/>
              </a:xfrm>
              <a:custGeom>
                <a:avLst/>
                <a:gdLst/>
                <a:ahLst/>
                <a:cxnLst/>
                <a:rect l="l" t="t" r="r" b="b"/>
                <a:pathLst>
                  <a:path w="3463" h="2631" extrusionOk="0">
                    <a:moveTo>
                      <a:pt x="0" y="0"/>
                    </a:moveTo>
                    <a:lnTo>
                      <a:pt x="0" y="2631"/>
                    </a:lnTo>
                    <a:lnTo>
                      <a:pt x="3463" y="2631"/>
                    </a:lnTo>
                    <a:lnTo>
                      <a:pt x="3463" y="0"/>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6562586" y="4417679"/>
                <a:ext cx="51069" cy="164826"/>
              </a:xfrm>
              <a:custGeom>
                <a:avLst/>
                <a:gdLst/>
                <a:ahLst/>
                <a:cxnLst/>
                <a:rect l="l" t="t" r="r" b="b"/>
                <a:pathLst>
                  <a:path w="824" h="2631" extrusionOk="0">
                    <a:moveTo>
                      <a:pt x="0" y="0"/>
                    </a:moveTo>
                    <a:lnTo>
                      <a:pt x="0" y="2631"/>
                    </a:lnTo>
                    <a:lnTo>
                      <a:pt x="823" y="2631"/>
                    </a:lnTo>
                    <a:lnTo>
                      <a:pt x="823" y="0"/>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a:off x="6846510" y="4477570"/>
                <a:ext cx="45739" cy="46610"/>
              </a:xfrm>
              <a:custGeom>
                <a:avLst/>
                <a:gdLst/>
                <a:ahLst/>
                <a:cxnLst/>
                <a:rect l="l" t="t" r="r" b="b"/>
                <a:pathLst>
                  <a:path w="738" h="744" extrusionOk="0">
                    <a:moveTo>
                      <a:pt x="369" y="134"/>
                    </a:moveTo>
                    <a:cubicBezTo>
                      <a:pt x="426" y="134"/>
                      <a:pt x="470" y="156"/>
                      <a:pt x="502" y="197"/>
                    </a:cubicBezTo>
                    <a:cubicBezTo>
                      <a:pt x="531" y="239"/>
                      <a:pt x="547" y="296"/>
                      <a:pt x="547" y="372"/>
                    </a:cubicBezTo>
                    <a:cubicBezTo>
                      <a:pt x="547" y="448"/>
                      <a:pt x="531" y="506"/>
                      <a:pt x="502" y="547"/>
                    </a:cubicBezTo>
                    <a:cubicBezTo>
                      <a:pt x="470" y="588"/>
                      <a:pt x="426" y="610"/>
                      <a:pt x="369" y="610"/>
                    </a:cubicBezTo>
                    <a:cubicBezTo>
                      <a:pt x="311" y="610"/>
                      <a:pt x="270" y="588"/>
                      <a:pt x="238" y="547"/>
                    </a:cubicBezTo>
                    <a:cubicBezTo>
                      <a:pt x="207" y="506"/>
                      <a:pt x="191" y="448"/>
                      <a:pt x="191" y="372"/>
                    </a:cubicBezTo>
                    <a:cubicBezTo>
                      <a:pt x="191" y="296"/>
                      <a:pt x="207" y="239"/>
                      <a:pt x="238" y="197"/>
                    </a:cubicBezTo>
                    <a:cubicBezTo>
                      <a:pt x="270" y="156"/>
                      <a:pt x="311" y="134"/>
                      <a:pt x="369" y="134"/>
                    </a:cubicBezTo>
                    <a:close/>
                    <a:moveTo>
                      <a:pt x="369" y="0"/>
                    </a:moveTo>
                    <a:cubicBezTo>
                      <a:pt x="254" y="0"/>
                      <a:pt x="162" y="32"/>
                      <a:pt x="99" y="99"/>
                    </a:cubicBezTo>
                    <a:cubicBezTo>
                      <a:pt x="32" y="166"/>
                      <a:pt x="0" y="255"/>
                      <a:pt x="0" y="372"/>
                    </a:cubicBezTo>
                    <a:cubicBezTo>
                      <a:pt x="0" y="490"/>
                      <a:pt x="32" y="579"/>
                      <a:pt x="99" y="645"/>
                    </a:cubicBezTo>
                    <a:cubicBezTo>
                      <a:pt x="162" y="712"/>
                      <a:pt x="254" y="744"/>
                      <a:pt x="369" y="744"/>
                    </a:cubicBezTo>
                    <a:cubicBezTo>
                      <a:pt x="483" y="744"/>
                      <a:pt x="575" y="712"/>
                      <a:pt x="639" y="645"/>
                    </a:cubicBezTo>
                    <a:cubicBezTo>
                      <a:pt x="705" y="579"/>
                      <a:pt x="737" y="490"/>
                      <a:pt x="737" y="372"/>
                    </a:cubicBezTo>
                    <a:cubicBezTo>
                      <a:pt x="737" y="255"/>
                      <a:pt x="705" y="166"/>
                      <a:pt x="639" y="99"/>
                    </a:cubicBezTo>
                    <a:cubicBezTo>
                      <a:pt x="575" y="32"/>
                      <a:pt x="483" y="0"/>
                      <a:pt x="3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6891010" y="4478385"/>
                <a:ext cx="39975" cy="45044"/>
              </a:xfrm>
              <a:custGeom>
                <a:avLst/>
                <a:gdLst/>
                <a:ahLst/>
                <a:cxnLst/>
                <a:rect l="l" t="t" r="r" b="b"/>
                <a:pathLst>
                  <a:path w="645" h="719" extrusionOk="0">
                    <a:moveTo>
                      <a:pt x="0" y="0"/>
                    </a:moveTo>
                    <a:lnTo>
                      <a:pt x="0" y="718"/>
                    </a:lnTo>
                    <a:lnTo>
                      <a:pt x="178" y="718"/>
                    </a:lnTo>
                    <a:lnTo>
                      <a:pt x="178" y="226"/>
                    </a:lnTo>
                    <a:lnTo>
                      <a:pt x="438" y="718"/>
                    </a:lnTo>
                    <a:lnTo>
                      <a:pt x="645" y="718"/>
                    </a:lnTo>
                    <a:lnTo>
                      <a:pt x="645" y="0"/>
                    </a:lnTo>
                    <a:lnTo>
                      <a:pt x="470" y="0"/>
                    </a:lnTo>
                    <a:lnTo>
                      <a:pt x="470" y="493"/>
                    </a:lnTo>
                    <a:lnTo>
                      <a:pt x="2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6645266" y="4477570"/>
                <a:ext cx="45925" cy="46610"/>
              </a:xfrm>
              <a:custGeom>
                <a:avLst/>
                <a:gdLst/>
                <a:ahLst/>
                <a:cxnLst/>
                <a:rect l="l" t="t" r="r" b="b"/>
                <a:pathLst>
                  <a:path w="741" h="744" extrusionOk="0">
                    <a:moveTo>
                      <a:pt x="372" y="134"/>
                    </a:moveTo>
                    <a:cubicBezTo>
                      <a:pt x="426" y="134"/>
                      <a:pt x="471" y="156"/>
                      <a:pt x="503" y="197"/>
                    </a:cubicBezTo>
                    <a:cubicBezTo>
                      <a:pt x="534" y="239"/>
                      <a:pt x="550" y="296"/>
                      <a:pt x="550" y="372"/>
                    </a:cubicBezTo>
                    <a:cubicBezTo>
                      <a:pt x="550" y="448"/>
                      <a:pt x="534" y="506"/>
                      <a:pt x="503" y="547"/>
                    </a:cubicBezTo>
                    <a:cubicBezTo>
                      <a:pt x="471" y="588"/>
                      <a:pt x="426" y="610"/>
                      <a:pt x="372" y="610"/>
                    </a:cubicBezTo>
                    <a:cubicBezTo>
                      <a:pt x="315" y="610"/>
                      <a:pt x="271" y="588"/>
                      <a:pt x="239" y="547"/>
                    </a:cubicBezTo>
                    <a:cubicBezTo>
                      <a:pt x="207" y="506"/>
                      <a:pt x="194" y="448"/>
                      <a:pt x="194" y="372"/>
                    </a:cubicBezTo>
                    <a:cubicBezTo>
                      <a:pt x="194" y="296"/>
                      <a:pt x="207" y="239"/>
                      <a:pt x="239" y="197"/>
                    </a:cubicBezTo>
                    <a:cubicBezTo>
                      <a:pt x="271" y="156"/>
                      <a:pt x="315" y="134"/>
                      <a:pt x="372" y="134"/>
                    </a:cubicBezTo>
                    <a:close/>
                    <a:moveTo>
                      <a:pt x="372" y="0"/>
                    </a:moveTo>
                    <a:cubicBezTo>
                      <a:pt x="255" y="0"/>
                      <a:pt x="166" y="32"/>
                      <a:pt x="99" y="99"/>
                    </a:cubicBezTo>
                    <a:cubicBezTo>
                      <a:pt x="36" y="166"/>
                      <a:pt x="1" y="255"/>
                      <a:pt x="1" y="372"/>
                    </a:cubicBezTo>
                    <a:cubicBezTo>
                      <a:pt x="1" y="490"/>
                      <a:pt x="36" y="579"/>
                      <a:pt x="99" y="645"/>
                    </a:cubicBezTo>
                    <a:cubicBezTo>
                      <a:pt x="166" y="712"/>
                      <a:pt x="255" y="744"/>
                      <a:pt x="372" y="744"/>
                    </a:cubicBezTo>
                    <a:cubicBezTo>
                      <a:pt x="487" y="744"/>
                      <a:pt x="576" y="712"/>
                      <a:pt x="642" y="645"/>
                    </a:cubicBezTo>
                    <a:cubicBezTo>
                      <a:pt x="706" y="579"/>
                      <a:pt x="741" y="490"/>
                      <a:pt x="741" y="372"/>
                    </a:cubicBezTo>
                    <a:cubicBezTo>
                      <a:pt x="741" y="255"/>
                      <a:pt x="706" y="166"/>
                      <a:pt x="642" y="99"/>
                    </a:cubicBezTo>
                    <a:cubicBezTo>
                      <a:pt x="576" y="32"/>
                      <a:pt x="487" y="0"/>
                      <a:pt x="3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6689952" y="4478385"/>
                <a:ext cx="30989" cy="45044"/>
              </a:xfrm>
              <a:custGeom>
                <a:avLst/>
                <a:gdLst/>
                <a:ahLst/>
                <a:cxnLst/>
                <a:rect l="l" t="t" r="r" b="b"/>
                <a:pathLst>
                  <a:path w="500" h="719" extrusionOk="0">
                    <a:moveTo>
                      <a:pt x="1" y="0"/>
                    </a:moveTo>
                    <a:lnTo>
                      <a:pt x="1" y="718"/>
                    </a:lnTo>
                    <a:lnTo>
                      <a:pt x="185" y="718"/>
                    </a:lnTo>
                    <a:lnTo>
                      <a:pt x="185" y="413"/>
                    </a:lnTo>
                    <a:lnTo>
                      <a:pt x="480" y="413"/>
                    </a:lnTo>
                    <a:lnTo>
                      <a:pt x="480" y="273"/>
                    </a:lnTo>
                    <a:lnTo>
                      <a:pt x="185" y="273"/>
                    </a:lnTo>
                    <a:lnTo>
                      <a:pt x="185" y="140"/>
                    </a:lnTo>
                    <a:lnTo>
                      <a:pt x="499" y="140"/>
                    </a:lnTo>
                    <a:lnTo>
                      <a:pt x="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2"/>
              <p:cNvSpPr/>
              <p:nvPr/>
            </p:nvSpPr>
            <p:spPr>
              <a:xfrm>
                <a:off x="6719702" y="4478385"/>
                <a:ext cx="30989" cy="45044"/>
              </a:xfrm>
              <a:custGeom>
                <a:avLst/>
                <a:gdLst/>
                <a:ahLst/>
                <a:cxnLst/>
                <a:rect l="l" t="t" r="r" b="b"/>
                <a:pathLst>
                  <a:path w="500" h="719" extrusionOk="0">
                    <a:moveTo>
                      <a:pt x="0" y="0"/>
                    </a:moveTo>
                    <a:lnTo>
                      <a:pt x="0" y="718"/>
                    </a:lnTo>
                    <a:lnTo>
                      <a:pt x="185" y="718"/>
                    </a:lnTo>
                    <a:lnTo>
                      <a:pt x="185" y="413"/>
                    </a:lnTo>
                    <a:lnTo>
                      <a:pt x="480" y="413"/>
                    </a:lnTo>
                    <a:lnTo>
                      <a:pt x="480" y="273"/>
                    </a:lnTo>
                    <a:lnTo>
                      <a:pt x="185" y="273"/>
                    </a:lnTo>
                    <a:lnTo>
                      <a:pt x="185" y="140"/>
                    </a:lnTo>
                    <a:lnTo>
                      <a:pt x="499" y="140"/>
                    </a:lnTo>
                    <a:lnTo>
                      <a:pt x="4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7462514" y="3924324"/>
                <a:ext cx="1413645" cy="475495"/>
              </a:xfrm>
              <a:custGeom>
                <a:avLst/>
                <a:gdLst/>
                <a:ahLst/>
                <a:cxnLst/>
                <a:rect l="l" t="t" r="r" b="b"/>
                <a:pathLst>
                  <a:path w="22809" h="7590" extrusionOk="0">
                    <a:moveTo>
                      <a:pt x="21522" y="1287"/>
                    </a:moveTo>
                    <a:lnTo>
                      <a:pt x="21522" y="6300"/>
                    </a:lnTo>
                    <a:lnTo>
                      <a:pt x="1291" y="6300"/>
                    </a:lnTo>
                    <a:lnTo>
                      <a:pt x="1291" y="1287"/>
                    </a:lnTo>
                    <a:close/>
                    <a:moveTo>
                      <a:pt x="1" y="0"/>
                    </a:moveTo>
                    <a:lnTo>
                      <a:pt x="1" y="7589"/>
                    </a:lnTo>
                    <a:lnTo>
                      <a:pt x="22809" y="7589"/>
                    </a:lnTo>
                    <a:lnTo>
                      <a:pt x="22809"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2"/>
              <p:cNvSpPr/>
              <p:nvPr/>
            </p:nvSpPr>
            <p:spPr>
              <a:xfrm>
                <a:off x="7301308" y="3107766"/>
                <a:ext cx="1736300" cy="856830"/>
              </a:xfrm>
              <a:custGeom>
                <a:avLst/>
                <a:gdLst/>
                <a:ahLst/>
                <a:cxnLst/>
                <a:rect l="l" t="t" r="r" b="b"/>
                <a:pathLst>
                  <a:path w="28015" h="13677" extrusionOk="0">
                    <a:moveTo>
                      <a:pt x="4609" y="1"/>
                    </a:moveTo>
                    <a:lnTo>
                      <a:pt x="0" y="13676"/>
                    </a:lnTo>
                    <a:lnTo>
                      <a:pt x="28015" y="13676"/>
                    </a:lnTo>
                    <a:lnTo>
                      <a:pt x="23406" y="1"/>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a:off x="7572216" y="3130257"/>
                <a:ext cx="388475" cy="187567"/>
              </a:xfrm>
              <a:custGeom>
                <a:avLst/>
                <a:gdLst/>
                <a:ahLst/>
                <a:cxnLst/>
                <a:rect l="l" t="t" r="r" b="b"/>
                <a:pathLst>
                  <a:path w="6268" h="2994" extrusionOk="0">
                    <a:moveTo>
                      <a:pt x="1398" y="1"/>
                    </a:moveTo>
                    <a:cubicBezTo>
                      <a:pt x="1118" y="1"/>
                      <a:pt x="855" y="106"/>
                      <a:pt x="782" y="242"/>
                    </a:cubicBezTo>
                    <a:cubicBezTo>
                      <a:pt x="775" y="252"/>
                      <a:pt x="769" y="264"/>
                      <a:pt x="766" y="274"/>
                    </a:cubicBezTo>
                    <a:lnTo>
                      <a:pt x="22" y="2666"/>
                    </a:lnTo>
                    <a:cubicBezTo>
                      <a:pt x="0" y="2736"/>
                      <a:pt x="22" y="2803"/>
                      <a:pt x="76" y="2857"/>
                    </a:cubicBezTo>
                    <a:cubicBezTo>
                      <a:pt x="159" y="2939"/>
                      <a:pt x="321" y="2993"/>
                      <a:pt x="524" y="2993"/>
                    </a:cubicBezTo>
                    <a:lnTo>
                      <a:pt x="5340" y="2993"/>
                    </a:lnTo>
                    <a:cubicBezTo>
                      <a:pt x="5543" y="2993"/>
                      <a:pt x="5731" y="2939"/>
                      <a:pt x="5848" y="2857"/>
                    </a:cubicBezTo>
                    <a:cubicBezTo>
                      <a:pt x="5928" y="2803"/>
                      <a:pt x="5975" y="2736"/>
                      <a:pt x="5985" y="2666"/>
                    </a:cubicBezTo>
                    <a:lnTo>
                      <a:pt x="6268" y="274"/>
                    </a:lnTo>
                    <a:cubicBezTo>
                      <a:pt x="6268" y="264"/>
                      <a:pt x="6268" y="252"/>
                      <a:pt x="6265" y="242"/>
                    </a:cubicBezTo>
                    <a:cubicBezTo>
                      <a:pt x="6252" y="106"/>
                      <a:pt x="6033" y="1"/>
                      <a:pt x="575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7492636" y="3340003"/>
                <a:ext cx="443635" cy="237685"/>
              </a:xfrm>
              <a:custGeom>
                <a:avLst/>
                <a:gdLst/>
                <a:ahLst/>
                <a:cxnLst/>
                <a:rect l="l" t="t" r="r" b="b"/>
                <a:pathLst>
                  <a:path w="7158" h="3794" extrusionOk="0">
                    <a:moveTo>
                      <a:pt x="1704" y="1"/>
                    </a:moveTo>
                    <a:cubicBezTo>
                      <a:pt x="1548" y="1"/>
                      <a:pt x="1395" y="33"/>
                      <a:pt x="1272" y="90"/>
                    </a:cubicBezTo>
                    <a:cubicBezTo>
                      <a:pt x="1125" y="150"/>
                      <a:pt x="1021" y="242"/>
                      <a:pt x="986" y="344"/>
                    </a:cubicBezTo>
                    <a:lnTo>
                      <a:pt x="45" y="3374"/>
                    </a:lnTo>
                    <a:cubicBezTo>
                      <a:pt x="1" y="3517"/>
                      <a:pt x="80" y="3645"/>
                      <a:pt x="236" y="3721"/>
                    </a:cubicBezTo>
                    <a:cubicBezTo>
                      <a:pt x="331" y="3768"/>
                      <a:pt x="455" y="3794"/>
                      <a:pt x="598" y="3794"/>
                    </a:cubicBezTo>
                    <a:lnTo>
                      <a:pt x="6056" y="3794"/>
                    </a:lnTo>
                    <a:cubicBezTo>
                      <a:pt x="6195" y="3794"/>
                      <a:pt x="6332" y="3768"/>
                      <a:pt x="6449" y="3721"/>
                    </a:cubicBezTo>
                    <a:cubicBezTo>
                      <a:pt x="6637" y="3645"/>
                      <a:pt x="6770" y="3517"/>
                      <a:pt x="6789" y="3374"/>
                    </a:cubicBezTo>
                    <a:lnTo>
                      <a:pt x="7145" y="344"/>
                    </a:lnTo>
                    <a:cubicBezTo>
                      <a:pt x="7158" y="242"/>
                      <a:pt x="7091" y="150"/>
                      <a:pt x="6974" y="90"/>
                    </a:cubicBezTo>
                    <a:cubicBezTo>
                      <a:pt x="6872" y="33"/>
                      <a:pt x="6732" y="1"/>
                      <a:pt x="657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7392045" y="3606133"/>
                <a:ext cx="512368" cy="311107"/>
              </a:xfrm>
              <a:custGeom>
                <a:avLst/>
                <a:gdLst/>
                <a:ahLst/>
                <a:cxnLst/>
                <a:rect l="l" t="t" r="r" b="b"/>
                <a:pathLst>
                  <a:path w="8267" h="4966" extrusionOk="0">
                    <a:moveTo>
                      <a:pt x="2088" y="0"/>
                    </a:moveTo>
                    <a:cubicBezTo>
                      <a:pt x="1830" y="0"/>
                      <a:pt x="1579" y="92"/>
                      <a:pt x="1417" y="226"/>
                    </a:cubicBezTo>
                    <a:cubicBezTo>
                      <a:pt x="1338" y="289"/>
                      <a:pt x="1284" y="365"/>
                      <a:pt x="1259" y="445"/>
                    </a:cubicBezTo>
                    <a:lnTo>
                      <a:pt x="26" y="4406"/>
                    </a:lnTo>
                    <a:cubicBezTo>
                      <a:pt x="13" y="4444"/>
                      <a:pt x="7" y="4482"/>
                      <a:pt x="7" y="4520"/>
                    </a:cubicBezTo>
                    <a:cubicBezTo>
                      <a:pt x="1" y="4771"/>
                      <a:pt x="261" y="4965"/>
                      <a:pt x="639" y="4965"/>
                    </a:cubicBezTo>
                    <a:lnTo>
                      <a:pt x="6932" y="4965"/>
                    </a:lnTo>
                    <a:cubicBezTo>
                      <a:pt x="7313" y="4965"/>
                      <a:pt x="7653" y="4771"/>
                      <a:pt x="7758" y="4520"/>
                    </a:cubicBezTo>
                    <a:cubicBezTo>
                      <a:pt x="7774" y="4482"/>
                      <a:pt x="7783" y="4444"/>
                      <a:pt x="7787" y="4406"/>
                    </a:cubicBezTo>
                    <a:lnTo>
                      <a:pt x="8257" y="445"/>
                    </a:lnTo>
                    <a:cubicBezTo>
                      <a:pt x="8266" y="365"/>
                      <a:pt x="8241" y="289"/>
                      <a:pt x="8190" y="226"/>
                    </a:cubicBezTo>
                    <a:cubicBezTo>
                      <a:pt x="8088" y="92"/>
                      <a:pt x="7872" y="0"/>
                      <a:pt x="7615"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7984249" y="3130257"/>
                <a:ext cx="370440" cy="187567"/>
              </a:xfrm>
              <a:custGeom>
                <a:avLst/>
                <a:gdLst/>
                <a:ahLst/>
                <a:cxnLst/>
                <a:rect l="l" t="t" r="r" b="b"/>
                <a:pathLst>
                  <a:path w="5977" h="2994" extrusionOk="0">
                    <a:moveTo>
                      <a:pt x="811" y="1"/>
                    </a:moveTo>
                    <a:cubicBezTo>
                      <a:pt x="531" y="1"/>
                      <a:pt x="290" y="106"/>
                      <a:pt x="245" y="242"/>
                    </a:cubicBezTo>
                    <a:cubicBezTo>
                      <a:pt x="242" y="252"/>
                      <a:pt x="239" y="264"/>
                      <a:pt x="239" y="274"/>
                    </a:cubicBezTo>
                    <a:lnTo>
                      <a:pt x="7" y="2666"/>
                    </a:lnTo>
                    <a:cubicBezTo>
                      <a:pt x="1" y="2736"/>
                      <a:pt x="36" y="2803"/>
                      <a:pt x="99" y="2857"/>
                    </a:cubicBezTo>
                    <a:cubicBezTo>
                      <a:pt x="201" y="2939"/>
                      <a:pt x="376" y="2993"/>
                      <a:pt x="579" y="2993"/>
                    </a:cubicBezTo>
                    <a:lnTo>
                      <a:pt x="5398" y="2993"/>
                    </a:lnTo>
                    <a:cubicBezTo>
                      <a:pt x="5598" y="2993"/>
                      <a:pt x="5773" y="2939"/>
                      <a:pt x="5874" y="2857"/>
                    </a:cubicBezTo>
                    <a:cubicBezTo>
                      <a:pt x="5941" y="2803"/>
                      <a:pt x="5976" y="2736"/>
                      <a:pt x="5970" y="2666"/>
                    </a:cubicBezTo>
                    <a:lnTo>
                      <a:pt x="5738" y="274"/>
                    </a:lnTo>
                    <a:cubicBezTo>
                      <a:pt x="5738" y="264"/>
                      <a:pt x="5735" y="252"/>
                      <a:pt x="5732" y="242"/>
                    </a:cubicBezTo>
                    <a:cubicBezTo>
                      <a:pt x="5687" y="106"/>
                      <a:pt x="5446" y="1"/>
                      <a:pt x="516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a:off x="7959458" y="3340003"/>
                <a:ext cx="419836" cy="237685"/>
              </a:xfrm>
              <a:custGeom>
                <a:avLst/>
                <a:gdLst/>
                <a:ahLst/>
                <a:cxnLst/>
                <a:rect l="l" t="t" r="r" b="b"/>
                <a:pathLst>
                  <a:path w="6774" h="3794" extrusionOk="0">
                    <a:moveTo>
                      <a:pt x="954" y="1"/>
                    </a:moveTo>
                    <a:cubicBezTo>
                      <a:pt x="795" y="1"/>
                      <a:pt x="649" y="33"/>
                      <a:pt x="537" y="90"/>
                    </a:cubicBezTo>
                    <a:cubicBezTo>
                      <a:pt x="404" y="150"/>
                      <a:pt x="318" y="242"/>
                      <a:pt x="309" y="344"/>
                    </a:cubicBezTo>
                    <a:lnTo>
                      <a:pt x="17" y="3374"/>
                    </a:lnTo>
                    <a:cubicBezTo>
                      <a:pt x="1" y="3517"/>
                      <a:pt x="109" y="3645"/>
                      <a:pt x="283" y="3721"/>
                    </a:cubicBezTo>
                    <a:cubicBezTo>
                      <a:pt x="388" y="3768"/>
                      <a:pt x="518" y="3794"/>
                      <a:pt x="661" y="3794"/>
                    </a:cubicBezTo>
                    <a:lnTo>
                      <a:pt x="6116" y="3794"/>
                    </a:lnTo>
                    <a:cubicBezTo>
                      <a:pt x="6259" y="3794"/>
                      <a:pt x="6389" y="3768"/>
                      <a:pt x="6494" y="3721"/>
                    </a:cubicBezTo>
                    <a:cubicBezTo>
                      <a:pt x="6668" y="3645"/>
                      <a:pt x="6773" y="3517"/>
                      <a:pt x="6760" y="3374"/>
                    </a:cubicBezTo>
                    <a:lnTo>
                      <a:pt x="6468" y="344"/>
                    </a:lnTo>
                    <a:cubicBezTo>
                      <a:pt x="6459" y="242"/>
                      <a:pt x="6373" y="150"/>
                      <a:pt x="6240" y="90"/>
                    </a:cubicBezTo>
                    <a:cubicBezTo>
                      <a:pt x="6128" y="33"/>
                      <a:pt x="5982" y="1"/>
                      <a:pt x="582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7928530" y="3606133"/>
                <a:ext cx="481875" cy="311107"/>
              </a:xfrm>
              <a:custGeom>
                <a:avLst/>
                <a:gdLst/>
                <a:ahLst/>
                <a:cxnLst/>
                <a:rect l="l" t="t" r="r" b="b"/>
                <a:pathLst>
                  <a:path w="7775" h="4966" extrusionOk="0">
                    <a:moveTo>
                      <a:pt x="1125" y="0"/>
                    </a:moveTo>
                    <a:cubicBezTo>
                      <a:pt x="865" y="0"/>
                      <a:pt x="633" y="92"/>
                      <a:pt x="500" y="226"/>
                    </a:cubicBezTo>
                    <a:cubicBezTo>
                      <a:pt x="436" y="289"/>
                      <a:pt x="395" y="365"/>
                      <a:pt x="388" y="445"/>
                    </a:cubicBezTo>
                    <a:lnTo>
                      <a:pt x="4" y="4406"/>
                    </a:lnTo>
                    <a:cubicBezTo>
                      <a:pt x="1" y="4444"/>
                      <a:pt x="4" y="4482"/>
                      <a:pt x="10" y="4520"/>
                    </a:cubicBezTo>
                    <a:cubicBezTo>
                      <a:pt x="61" y="4771"/>
                      <a:pt x="360" y="4965"/>
                      <a:pt x="741" y="4965"/>
                    </a:cubicBezTo>
                    <a:lnTo>
                      <a:pt x="7034" y="4965"/>
                    </a:lnTo>
                    <a:cubicBezTo>
                      <a:pt x="7412" y="4965"/>
                      <a:pt x="7714" y="4771"/>
                      <a:pt x="7761" y="4520"/>
                    </a:cubicBezTo>
                    <a:cubicBezTo>
                      <a:pt x="7771" y="4482"/>
                      <a:pt x="7774" y="4444"/>
                      <a:pt x="7768" y="4406"/>
                    </a:cubicBezTo>
                    <a:lnTo>
                      <a:pt x="7387" y="445"/>
                    </a:lnTo>
                    <a:cubicBezTo>
                      <a:pt x="7380" y="365"/>
                      <a:pt x="7339" y="289"/>
                      <a:pt x="7272" y="226"/>
                    </a:cubicBezTo>
                    <a:cubicBezTo>
                      <a:pt x="7142" y="92"/>
                      <a:pt x="6907" y="0"/>
                      <a:pt x="6650"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8378060" y="3130257"/>
                <a:ext cx="388661" cy="187567"/>
              </a:xfrm>
              <a:custGeom>
                <a:avLst/>
                <a:gdLst/>
                <a:ahLst/>
                <a:cxnLst/>
                <a:rect l="l" t="t" r="r" b="b"/>
                <a:pathLst>
                  <a:path w="6271" h="2994" extrusionOk="0">
                    <a:moveTo>
                      <a:pt x="518" y="1"/>
                    </a:moveTo>
                    <a:cubicBezTo>
                      <a:pt x="238" y="1"/>
                      <a:pt x="19" y="106"/>
                      <a:pt x="3" y="242"/>
                    </a:cubicBezTo>
                    <a:cubicBezTo>
                      <a:pt x="0" y="252"/>
                      <a:pt x="0" y="264"/>
                      <a:pt x="3" y="274"/>
                    </a:cubicBezTo>
                    <a:lnTo>
                      <a:pt x="286" y="2666"/>
                    </a:lnTo>
                    <a:cubicBezTo>
                      <a:pt x="292" y="2736"/>
                      <a:pt x="343" y="2803"/>
                      <a:pt x="419" y="2857"/>
                    </a:cubicBezTo>
                    <a:cubicBezTo>
                      <a:pt x="540" y="2939"/>
                      <a:pt x="728" y="2993"/>
                      <a:pt x="928" y="2993"/>
                    </a:cubicBezTo>
                    <a:lnTo>
                      <a:pt x="5747" y="2993"/>
                    </a:lnTo>
                    <a:cubicBezTo>
                      <a:pt x="5950" y="2993"/>
                      <a:pt x="6112" y="2939"/>
                      <a:pt x="6195" y="2857"/>
                    </a:cubicBezTo>
                    <a:cubicBezTo>
                      <a:pt x="6249" y="2803"/>
                      <a:pt x="6271" y="2736"/>
                      <a:pt x="6249" y="2666"/>
                    </a:cubicBezTo>
                    <a:lnTo>
                      <a:pt x="5505" y="274"/>
                    </a:lnTo>
                    <a:cubicBezTo>
                      <a:pt x="5502" y="264"/>
                      <a:pt x="5496" y="252"/>
                      <a:pt x="5489" y="242"/>
                    </a:cubicBezTo>
                    <a:cubicBezTo>
                      <a:pt x="5416" y="106"/>
                      <a:pt x="5153" y="1"/>
                      <a:pt x="487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8402480" y="3340003"/>
                <a:ext cx="443821" cy="237685"/>
              </a:xfrm>
              <a:custGeom>
                <a:avLst/>
                <a:gdLst/>
                <a:ahLst/>
                <a:cxnLst/>
                <a:rect l="l" t="t" r="r" b="b"/>
                <a:pathLst>
                  <a:path w="7161" h="3794" extrusionOk="0">
                    <a:moveTo>
                      <a:pt x="585" y="1"/>
                    </a:moveTo>
                    <a:cubicBezTo>
                      <a:pt x="426" y="1"/>
                      <a:pt x="289" y="33"/>
                      <a:pt x="187" y="90"/>
                    </a:cubicBezTo>
                    <a:cubicBezTo>
                      <a:pt x="67" y="150"/>
                      <a:pt x="0" y="242"/>
                      <a:pt x="13" y="344"/>
                    </a:cubicBezTo>
                    <a:lnTo>
                      <a:pt x="372" y="3374"/>
                    </a:lnTo>
                    <a:cubicBezTo>
                      <a:pt x="388" y="3517"/>
                      <a:pt x="521" y="3645"/>
                      <a:pt x="712" y="3721"/>
                    </a:cubicBezTo>
                    <a:cubicBezTo>
                      <a:pt x="829" y="3768"/>
                      <a:pt x="963" y="3794"/>
                      <a:pt x="1106" y="3794"/>
                    </a:cubicBezTo>
                    <a:lnTo>
                      <a:pt x="6563" y="3794"/>
                    </a:lnTo>
                    <a:cubicBezTo>
                      <a:pt x="6703" y="3794"/>
                      <a:pt x="6830" y="3768"/>
                      <a:pt x="6925" y="3721"/>
                    </a:cubicBezTo>
                    <a:cubicBezTo>
                      <a:pt x="7081" y="3645"/>
                      <a:pt x="7160" y="3517"/>
                      <a:pt x="7116" y="3374"/>
                    </a:cubicBezTo>
                    <a:lnTo>
                      <a:pt x="6172" y="344"/>
                    </a:lnTo>
                    <a:cubicBezTo>
                      <a:pt x="6140" y="242"/>
                      <a:pt x="6036" y="150"/>
                      <a:pt x="5890" y="90"/>
                    </a:cubicBezTo>
                    <a:cubicBezTo>
                      <a:pt x="5766" y="33"/>
                      <a:pt x="5613" y="1"/>
                      <a:pt x="5454"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8434523" y="3606133"/>
                <a:ext cx="512368" cy="311107"/>
              </a:xfrm>
              <a:custGeom>
                <a:avLst/>
                <a:gdLst/>
                <a:ahLst/>
                <a:cxnLst/>
                <a:rect l="l" t="t" r="r" b="b"/>
                <a:pathLst>
                  <a:path w="8267" h="4966" extrusionOk="0">
                    <a:moveTo>
                      <a:pt x="652" y="0"/>
                    </a:moveTo>
                    <a:cubicBezTo>
                      <a:pt x="395" y="0"/>
                      <a:pt x="179" y="92"/>
                      <a:pt x="77" y="226"/>
                    </a:cubicBezTo>
                    <a:cubicBezTo>
                      <a:pt x="26" y="289"/>
                      <a:pt x="1" y="365"/>
                      <a:pt x="10" y="445"/>
                    </a:cubicBezTo>
                    <a:lnTo>
                      <a:pt x="477" y="4406"/>
                    </a:lnTo>
                    <a:cubicBezTo>
                      <a:pt x="484" y="4444"/>
                      <a:pt x="493" y="4482"/>
                      <a:pt x="509" y="4520"/>
                    </a:cubicBezTo>
                    <a:cubicBezTo>
                      <a:pt x="614" y="4771"/>
                      <a:pt x="954" y="4965"/>
                      <a:pt x="1335" y="4965"/>
                    </a:cubicBezTo>
                    <a:lnTo>
                      <a:pt x="7625" y="4965"/>
                    </a:lnTo>
                    <a:cubicBezTo>
                      <a:pt x="8006" y="4965"/>
                      <a:pt x="8266" y="4771"/>
                      <a:pt x="8260" y="4520"/>
                    </a:cubicBezTo>
                    <a:cubicBezTo>
                      <a:pt x="8260" y="4482"/>
                      <a:pt x="8254" y="4444"/>
                      <a:pt x="8241" y="4406"/>
                    </a:cubicBezTo>
                    <a:lnTo>
                      <a:pt x="7008" y="445"/>
                    </a:lnTo>
                    <a:cubicBezTo>
                      <a:pt x="6983" y="365"/>
                      <a:pt x="6929" y="289"/>
                      <a:pt x="6850" y="226"/>
                    </a:cubicBezTo>
                    <a:cubicBezTo>
                      <a:pt x="6688" y="92"/>
                      <a:pt x="6437" y="0"/>
                      <a:pt x="6176"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a:off x="7999434" y="3144227"/>
                <a:ext cx="340071" cy="2443"/>
              </a:xfrm>
              <a:custGeom>
                <a:avLst/>
                <a:gdLst/>
                <a:ahLst/>
                <a:cxnLst/>
                <a:rect l="l" t="t" r="r" b="b"/>
                <a:pathLst>
                  <a:path w="5487" h="39" extrusionOk="0">
                    <a:moveTo>
                      <a:pt x="0" y="0"/>
                    </a:moveTo>
                    <a:lnTo>
                      <a:pt x="0" y="38"/>
                    </a:lnTo>
                    <a:lnTo>
                      <a:pt x="5487" y="38"/>
                    </a:lnTo>
                    <a:lnTo>
                      <a:pt x="5487"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8378246" y="3144227"/>
                <a:ext cx="340071" cy="2443"/>
              </a:xfrm>
              <a:custGeom>
                <a:avLst/>
                <a:gdLst/>
                <a:ahLst/>
                <a:cxnLst/>
                <a:rect l="l" t="t" r="r" b="b"/>
                <a:pathLst>
                  <a:path w="5487" h="39" extrusionOk="0">
                    <a:moveTo>
                      <a:pt x="0" y="0"/>
                    </a:moveTo>
                    <a:lnTo>
                      <a:pt x="0" y="38"/>
                    </a:lnTo>
                    <a:lnTo>
                      <a:pt x="5486" y="38"/>
                    </a:lnTo>
                    <a:lnTo>
                      <a:pt x="54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620621" y="3144227"/>
                <a:ext cx="339885" cy="2443"/>
              </a:xfrm>
              <a:custGeom>
                <a:avLst/>
                <a:gdLst/>
                <a:ahLst/>
                <a:cxnLst/>
                <a:rect l="l" t="t" r="r" b="b"/>
                <a:pathLst>
                  <a:path w="5484" h="39" extrusionOk="0">
                    <a:moveTo>
                      <a:pt x="1" y="0"/>
                    </a:moveTo>
                    <a:lnTo>
                      <a:pt x="1" y="38"/>
                    </a:lnTo>
                    <a:lnTo>
                      <a:pt x="5484" y="38"/>
                    </a:lnTo>
                    <a:lnTo>
                      <a:pt x="548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7997636" y="3159138"/>
                <a:ext cx="343665" cy="2631"/>
              </a:xfrm>
              <a:custGeom>
                <a:avLst/>
                <a:gdLst/>
                <a:ahLst/>
                <a:cxnLst/>
                <a:rect l="l" t="t" r="r" b="b"/>
                <a:pathLst>
                  <a:path w="5545" h="42" extrusionOk="0">
                    <a:moveTo>
                      <a:pt x="1" y="0"/>
                    </a:moveTo>
                    <a:lnTo>
                      <a:pt x="1" y="42"/>
                    </a:lnTo>
                    <a:lnTo>
                      <a:pt x="5544" y="42"/>
                    </a:lnTo>
                    <a:lnTo>
                      <a:pt x="554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8379796" y="3159138"/>
                <a:ext cx="343417" cy="2631"/>
              </a:xfrm>
              <a:custGeom>
                <a:avLst/>
                <a:gdLst/>
                <a:ahLst/>
                <a:cxnLst/>
                <a:rect l="l" t="t" r="r" b="b"/>
                <a:pathLst>
                  <a:path w="5541" h="42" extrusionOk="0">
                    <a:moveTo>
                      <a:pt x="1" y="0"/>
                    </a:moveTo>
                    <a:lnTo>
                      <a:pt x="1" y="42"/>
                    </a:lnTo>
                    <a:lnTo>
                      <a:pt x="5541" y="42"/>
                    </a:lnTo>
                    <a:lnTo>
                      <a:pt x="5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7615725" y="3159138"/>
                <a:ext cx="343417" cy="2631"/>
              </a:xfrm>
              <a:custGeom>
                <a:avLst/>
                <a:gdLst/>
                <a:ahLst/>
                <a:cxnLst/>
                <a:rect l="l" t="t" r="r" b="b"/>
                <a:pathLst>
                  <a:path w="5541" h="42" extrusionOk="0">
                    <a:moveTo>
                      <a:pt x="0" y="0"/>
                    </a:moveTo>
                    <a:lnTo>
                      <a:pt x="0" y="42"/>
                    </a:lnTo>
                    <a:lnTo>
                      <a:pt x="5540" y="42"/>
                    </a:lnTo>
                    <a:lnTo>
                      <a:pt x="554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7996273" y="3174674"/>
                <a:ext cx="346392" cy="2443"/>
              </a:xfrm>
              <a:custGeom>
                <a:avLst/>
                <a:gdLst/>
                <a:ahLst/>
                <a:cxnLst/>
                <a:rect l="l" t="t" r="r" b="b"/>
                <a:pathLst>
                  <a:path w="5589" h="39" extrusionOk="0">
                    <a:moveTo>
                      <a:pt x="1" y="0"/>
                    </a:moveTo>
                    <a:lnTo>
                      <a:pt x="1"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8381593" y="3174674"/>
                <a:ext cx="346330" cy="2443"/>
              </a:xfrm>
              <a:custGeom>
                <a:avLst/>
                <a:gdLst/>
                <a:ahLst/>
                <a:cxnLst/>
                <a:rect l="l" t="t" r="r" b="b"/>
                <a:pathLst>
                  <a:path w="5588" h="39" extrusionOk="0">
                    <a:moveTo>
                      <a:pt x="0" y="0"/>
                    </a:moveTo>
                    <a:lnTo>
                      <a:pt x="0"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7611015" y="3174674"/>
                <a:ext cx="346330" cy="2443"/>
              </a:xfrm>
              <a:custGeom>
                <a:avLst/>
                <a:gdLst/>
                <a:ahLst/>
                <a:cxnLst/>
                <a:rect l="l" t="t" r="r" b="b"/>
                <a:pathLst>
                  <a:path w="5588" h="39" extrusionOk="0">
                    <a:moveTo>
                      <a:pt x="0" y="0"/>
                    </a:moveTo>
                    <a:lnTo>
                      <a:pt x="0"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7994723" y="3190149"/>
                <a:ext cx="349491" cy="2694"/>
              </a:xfrm>
              <a:custGeom>
                <a:avLst/>
                <a:gdLst/>
                <a:ahLst/>
                <a:cxnLst/>
                <a:rect l="l" t="t" r="r" b="b"/>
                <a:pathLst>
                  <a:path w="5639" h="43" extrusionOk="0">
                    <a:moveTo>
                      <a:pt x="0" y="1"/>
                    </a:moveTo>
                    <a:lnTo>
                      <a:pt x="0" y="42"/>
                    </a:lnTo>
                    <a:lnTo>
                      <a:pt x="5639" y="42"/>
                    </a:lnTo>
                    <a:lnTo>
                      <a:pt x="5639"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8383329" y="3190149"/>
                <a:ext cx="349553" cy="2694"/>
              </a:xfrm>
              <a:custGeom>
                <a:avLst/>
                <a:gdLst/>
                <a:ahLst/>
                <a:cxnLst/>
                <a:rect l="l" t="t" r="r" b="b"/>
                <a:pathLst>
                  <a:path w="5640" h="43" extrusionOk="0">
                    <a:moveTo>
                      <a:pt x="1" y="1"/>
                    </a:moveTo>
                    <a:lnTo>
                      <a:pt x="1" y="42"/>
                    </a:lnTo>
                    <a:lnTo>
                      <a:pt x="5639" y="42"/>
                    </a:lnTo>
                    <a:lnTo>
                      <a:pt x="5639"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7606056" y="3190149"/>
                <a:ext cx="349305" cy="2694"/>
              </a:xfrm>
              <a:custGeom>
                <a:avLst/>
                <a:gdLst/>
                <a:ahLst/>
                <a:cxnLst/>
                <a:rect l="l" t="t" r="r" b="b"/>
                <a:pathLst>
                  <a:path w="5636" h="43" extrusionOk="0">
                    <a:moveTo>
                      <a:pt x="1" y="1"/>
                    </a:moveTo>
                    <a:lnTo>
                      <a:pt x="1" y="42"/>
                    </a:lnTo>
                    <a:lnTo>
                      <a:pt x="5636" y="42"/>
                    </a:lnTo>
                    <a:lnTo>
                      <a:pt x="563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7993112" y="3206312"/>
                <a:ext cx="352466" cy="2443"/>
              </a:xfrm>
              <a:custGeom>
                <a:avLst/>
                <a:gdLst/>
                <a:ahLst/>
                <a:cxnLst/>
                <a:rect l="l" t="t" r="r" b="b"/>
                <a:pathLst>
                  <a:path w="5687" h="39" extrusionOk="0">
                    <a:moveTo>
                      <a:pt x="1" y="0"/>
                    </a:moveTo>
                    <a:lnTo>
                      <a:pt x="1" y="38"/>
                    </a:lnTo>
                    <a:lnTo>
                      <a:pt x="5687" y="38"/>
                    </a:lnTo>
                    <a:lnTo>
                      <a:pt x="5687"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8385312" y="3206312"/>
                <a:ext cx="352280" cy="2443"/>
              </a:xfrm>
              <a:custGeom>
                <a:avLst/>
                <a:gdLst/>
                <a:ahLst/>
                <a:cxnLst/>
                <a:rect l="l" t="t" r="r" b="b"/>
                <a:pathLst>
                  <a:path w="5684" h="39" extrusionOk="0">
                    <a:moveTo>
                      <a:pt x="1" y="0"/>
                    </a:moveTo>
                    <a:lnTo>
                      <a:pt x="1" y="38"/>
                    </a:lnTo>
                    <a:lnTo>
                      <a:pt x="5684" y="38"/>
                    </a:lnTo>
                    <a:lnTo>
                      <a:pt x="568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7601160" y="3206312"/>
                <a:ext cx="352466" cy="2443"/>
              </a:xfrm>
              <a:custGeom>
                <a:avLst/>
                <a:gdLst/>
                <a:ahLst/>
                <a:cxnLst/>
                <a:rect l="l" t="t" r="r" b="b"/>
                <a:pathLst>
                  <a:path w="5687" h="39" extrusionOk="0">
                    <a:moveTo>
                      <a:pt x="0" y="0"/>
                    </a:moveTo>
                    <a:lnTo>
                      <a:pt x="0" y="38"/>
                    </a:lnTo>
                    <a:lnTo>
                      <a:pt x="5686" y="38"/>
                    </a:lnTo>
                    <a:lnTo>
                      <a:pt x="56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7991748" y="3222412"/>
                <a:ext cx="355441" cy="2631"/>
              </a:xfrm>
              <a:custGeom>
                <a:avLst/>
                <a:gdLst/>
                <a:ahLst/>
                <a:cxnLst/>
                <a:rect l="l" t="t" r="r" b="b"/>
                <a:pathLst>
                  <a:path w="5735" h="42" extrusionOk="0">
                    <a:moveTo>
                      <a:pt x="1" y="1"/>
                    </a:moveTo>
                    <a:lnTo>
                      <a:pt x="1" y="42"/>
                    </a:lnTo>
                    <a:lnTo>
                      <a:pt x="5734" y="42"/>
                    </a:lnTo>
                    <a:lnTo>
                      <a:pt x="573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8387109" y="3222412"/>
                <a:ext cx="355627" cy="2631"/>
              </a:xfrm>
              <a:custGeom>
                <a:avLst/>
                <a:gdLst/>
                <a:ahLst/>
                <a:cxnLst/>
                <a:rect l="l" t="t" r="r" b="b"/>
                <a:pathLst>
                  <a:path w="5738" h="42" extrusionOk="0">
                    <a:moveTo>
                      <a:pt x="0" y="1"/>
                    </a:moveTo>
                    <a:lnTo>
                      <a:pt x="0" y="42"/>
                    </a:lnTo>
                    <a:lnTo>
                      <a:pt x="5737" y="42"/>
                    </a:lnTo>
                    <a:lnTo>
                      <a:pt x="573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7596202" y="3222412"/>
                <a:ext cx="355441" cy="2631"/>
              </a:xfrm>
              <a:custGeom>
                <a:avLst/>
                <a:gdLst/>
                <a:ahLst/>
                <a:cxnLst/>
                <a:rect l="l" t="t" r="r" b="b"/>
                <a:pathLst>
                  <a:path w="5735" h="42" extrusionOk="0">
                    <a:moveTo>
                      <a:pt x="1" y="1"/>
                    </a:moveTo>
                    <a:lnTo>
                      <a:pt x="1" y="42"/>
                    </a:lnTo>
                    <a:lnTo>
                      <a:pt x="5735" y="42"/>
                    </a:lnTo>
                    <a:lnTo>
                      <a:pt x="573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7990199" y="3238952"/>
                <a:ext cx="358540" cy="2443"/>
              </a:xfrm>
              <a:custGeom>
                <a:avLst/>
                <a:gdLst/>
                <a:ahLst/>
                <a:cxnLst/>
                <a:rect l="l" t="t" r="r" b="b"/>
                <a:pathLst>
                  <a:path w="5785" h="39" extrusionOk="0">
                    <a:moveTo>
                      <a:pt x="0" y="0"/>
                    </a:moveTo>
                    <a:lnTo>
                      <a:pt x="0" y="38"/>
                    </a:lnTo>
                    <a:lnTo>
                      <a:pt x="5785" y="38"/>
                    </a:lnTo>
                    <a:lnTo>
                      <a:pt x="578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8389093" y="3238952"/>
                <a:ext cx="358726" cy="2443"/>
              </a:xfrm>
              <a:custGeom>
                <a:avLst/>
                <a:gdLst/>
                <a:ahLst/>
                <a:cxnLst/>
                <a:rect l="l" t="t" r="r" b="b"/>
                <a:pathLst>
                  <a:path w="5788" h="39" extrusionOk="0">
                    <a:moveTo>
                      <a:pt x="0" y="0"/>
                    </a:moveTo>
                    <a:lnTo>
                      <a:pt x="0" y="38"/>
                    </a:lnTo>
                    <a:lnTo>
                      <a:pt x="5788" y="38"/>
                    </a:lnTo>
                    <a:lnTo>
                      <a:pt x="57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7591120" y="3238952"/>
                <a:ext cx="358726" cy="2443"/>
              </a:xfrm>
              <a:custGeom>
                <a:avLst/>
                <a:gdLst/>
                <a:ahLst/>
                <a:cxnLst/>
                <a:rect l="l" t="t" r="r" b="b"/>
                <a:pathLst>
                  <a:path w="5788" h="39" extrusionOk="0">
                    <a:moveTo>
                      <a:pt x="0" y="0"/>
                    </a:moveTo>
                    <a:lnTo>
                      <a:pt x="0" y="38"/>
                    </a:lnTo>
                    <a:lnTo>
                      <a:pt x="5788" y="38"/>
                    </a:lnTo>
                    <a:lnTo>
                      <a:pt x="57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7988402" y="3255679"/>
                <a:ext cx="361949" cy="2631"/>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8391014" y="3255679"/>
                <a:ext cx="361949" cy="2631"/>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7585975" y="3255679"/>
                <a:ext cx="361949" cy="2631"/>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7986852" y="3272782"/>
                <a:ext cx="365233" cy="2631"/>
              </a:xfrm>
              <a:custGeom>
                <a:avLst/>
                <a:gdLst/>
                <a:ahLst/>
                <a:cxnLst/>
                <a:rect l="l" t="t" r="r" b="b"/>
                <a:pathLst>
                  <a:path w="5893" h="42" extrusionOk="0">
                    <a:moveTo>
                      <a:pt x="0" y="0"/>
                    </a:moveTo>
                    <a:lnTo>
                      <a:pt x="0" y="42"/>
                    </a:lnTo>
                    <a:lnTo>
                      <a:pt x="5893" y="42"/>
                    </a:lnTo>
                    <a:lnTo>
                      <a:pt x="589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8392997" y="3272782"/>
                <a:ext cx="365295" cy="2631"/>
              </a:xfrm>
              <a:custGeom>
                <a:avLst/>
                <a:gdLst/>
                <a:ahLst/>
                <a:cxnLst/>
                <a:rect l="l" t="t" r="r" b="b"/>
                <a:pathLst>
                  <a:path w="5894" h="42" extrusionOk="0">
                    <a:moveTo>
                      <a:pt x="1" y="0"/>
                    </a:moveTo>
                    <a:lnTo>
                      <a:pt x="1" y="42"/>
                    </a:lnTo>
                    <a:lnTo>
                      <a:pt x="5893" y="42"/>
                    </a:lnTo>
                    <a:lnTo>
                      <a:pt x="589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7580645" y="3272782"/>
                <a:ext cx="365109" cy="2631"/>
              </a:xfrm>
              <a:custGeom>
                <a:avLst/>
                <a:gdLst/>
                <a:ahLst/>
                <a:cxnLst/>
                <a:rect l="l" t="t" r="r" b="b"/>
                <a:pathLst>
                  <a:path w="5891" h="42" extrusionOk="0">
                    <a:moveTo>
                      <a:pt x="1" y="0"/>
                    </a:moveTo>
                    <a:lnTo>
                      <a:pt x="1" y="42"/>
                    </a:lnTo>
                    <a:lnTo>
                      <a:pt x="5890" y="42"/>
                    </a:lnTo>
                    <a:lnTo>
                      <a:pt x="589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7985241" y="3290073"/>
                <a:ext cx="368456" cy="2631"/>
              </a:xfrm>
              <a:custGeom>
                <a:avLst/>
                <a:gdLst/>
                <a:ahLst/>
                <a:cxnLst/>
                <a:rect l="l" t="t" r="r" b="b"/>
                <a:pathLst>
                  <a:path w="5945" h="42" extrusionOk="0">
                    <a:moveTo>
                      <a:pt x="1" y="1"/>
                    </a:moveTo>
                    <a:lnTo>
                      <a:pt x="1" y="42"/>
                    </a:lnTo>
                    <a:lnTo>
                      <a:pt x="5944" y="42"/>
                    </a:lnTo>
                    <a:lnTo>
                      <a:pt x="594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8394981" y="3290073"/>
                <a:ext cx="368580" cy="2631"/>
              </a:xfrm>
              <a:custGeom>
                <a:avLst/>
                <a:gdLst/>
                <a:ahLst/>
                <a:cxnLst/>
                <a:rect l="l" t="t" r="r" b="b"/>
                <a:pathLst>
                  <a:path w="5947" h="42" extrusionOk="0">
                    <a:moveTo>
                      <a:pt x="0" y="1"/>
                    </a:moveTo>
                    <a:lnTo>
                      <a:pt x="0" y="42"/>
                    </a:lnTo>
                    <a:lnTo>
                      <a:pt x="5947" y="42"/>
                    </a:lnTo>
                    <a:lnTo>
                      <a:pt x="594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7575377" y="3290073"/>
                <a:ext cx="368394" cy="2631"/>
              </a:xfrm>
              <a:custGeom>
                <a:avLst/>
                <a:gdLst/>
                <a:ahLst/>
                <a:cxnLst/>
                <a:rect l="l" t="t" r="r" b="b"/>
                <a:pathLst>
                  <a:path w="5944" h="42" extrusionOk="0">
                    <a:moveTo>
                      <a:pt x="0" y="1"/>
                    </a:moveTo>
                    <a:lnTo>
                      <a:pt x="0" y="42"/>
                    </a:lnTo>
                    <a:lnTo>
                      <a:pt x="5944" y="42"/>
                    </a:lnTo>
                    <a:lnTo>
                      <a:pt x="594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7990385" y="3307802"/>
                <a:ext cx="357982" cy="2631"/>
              </a:xfrm>
              <a:custGeom>
                <a:avLst/>
                <a:gdLst/>
                <a:ahLst/>
                <a:cxnLst/>
                <a:rect l="l" t="t" r="r" b="b"/>
                <a:pathLst>
                  <a:path w="5776" h="42" extrusionOk="0">
                    <a:moveTo>
                      <a:pt x="0" y="0"/>
                    </a:moveTo>
                    <a:lnTo>
                      <a:pt x="0" y="42"/>
                    </a:lnTo>
                    <a:lnTo>
                      <a:pt x="5775" y="42"/>
                    </a:lnTo>
                    <a:lnTo>
                      <a:pt x="577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8404029" y="3307802"/>
                <a:ext cx="357982" cy="2631"/>
              </a:xfrm>
              <a:custGeom>
                <a:avLst/>
                <a:gdLst/>
                <a:ahLst/>
                <a:cxnLst/>
                <a:rect l="l" t="t" r="r" b="b"/>
                <a:pathLst>
                  <a:path w="5776" h="42" extrusionOk="0">
                    <a:moveTo>
                      <a:pt x="0" y="0"/>
                    </a:moveTo>
                    <a:lnTo>
                      <a:pt x="0" y="42"/>
                    </a:lnTo>
                    <a:lnTo>
                      <a:pt x="5776" y="42"/>
                    </a:lnTo>
                    <a:lnTo>
                      <a:pt x="577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7576926" y="3307802"/>
                <a:ext cx="357796" cy="2631"/>
              </a:xfrm>
              <a:custGeom>
                <a:avLst/>
                <a:gdLst/>
                <a:ahLst/>
                <a:cxnLst/>
                <a:rect l="l" t="t" r="r" b="b"/>
                <a:pathLst>
                  <a:path w="5773" h="42" extrusionOk="0">
                    <a:moveTo>
                      <a:pt x="0" y="0"/>
                    </a:moveTo>
                    <a:lnTo>
                      <a:pt x="0" y="42"/>
                    </a:lnTo>
                    <a:lnTo>
                      <a:pt x="5772" y="42"/>
                    </a:lnTo>
                    <a:lnTo>
                      <a:pt x="577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7992554" y="3344201"/>
                <a:ext cx="353644" cy="2631"/>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8413884" y="3344201"/>
                <a:ext cx="353644" cy="2631"/>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7571224" y="3344201"/>
                <a:ext cx="353644" cy="2631"/>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7978175" y="3363120"/>
                <a:ext cx="382401" cy="2443"/>
              </a:xfrm>
              <a:custGeom>
                <a:avLst/>
                <a:gdLst/>
                <a:ahLst/>
                <a:cxnLst/>
                <a:rect l="l" t="t" r="r" b="b"/>
                <a:pathLst>
                  <a:path w="6170" h="39" extrusionOk="0">
                    <a:moveTo>
                      <a:pt x="0" y="0"/>
                    </a:moveTo>
                    <a:lnTo>
                      <a:pt x="0" y="39"/>
                    </a:lnTo>
                    <a:lnTo>
                      <a:pt x="6169" y="39"/>
                    </a:lnTo>
                    <a:lnTo>
                      <a:pt x="616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8403658" y="3363120"/>
                <a:ext cx="382401" cy="2443"/>
              </a:xfrm>
              <a:custGeom>
                <a:avLst/>
                <a:gdLst/>
                <a:ahLst/>
                <a:cxnLst/>
                <a:rect l="l" t="t" r="r" b="b"/>
                <a:pathLst>
                  <a:path w="6170" h="39" extrusionOk="0">
                    <a:moveTo>
                      <a:pt x="0" y="0"/>
                    </a:moveTo>
                    <a:lnTo>
                      <a:pt x="0" y="39"/>
                    </a:lnTo>
                    <a:lnTo>
                      <a:pt x="6169" y="39"/>
                    </a:lnTo>
                    <a:lnTo>
                      <a:pt x="616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7552879" y="3363120"/>
                <a:ext cx="382401" cy="2443"/>
              </a:xfrm>
              <a:custGeom>
                <a:avLst/>
                <a:gdLst/>
                <a:ahLst/>
                <a:cxnLst/>
                <a:rect l="l" t="t" r="r" b="b"/>
                <a:pathLst>
                  <a:path w="6170" h="39" extrusionOk="0">
                    <a:moveTo>
                      <a:pt x="1" y="0"/>
                    </a:moveTo>
                    <a:lnTo>
                      <a:pt x="1" y="39"/>
                    </a:lnTo>
                    <a:lnTo>
                      <a:pt x="6170" y="39"/>
                    </a:lnTo>
                    <a:lnTo>
                      <a:pt x="617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7976378" y="3382228"/>
                <a:ext cx="386182" cy="2443"/>
              </a:xfrm>
              <a:custGeom>
                <a:avLst/>
                <a:gdLst/>
                <a:ahLst/>
                <a:cxnLst/>
                <a:rect l="l" t="t" r="r" b="b"/>
                <a:pathLst>
                  <a:path w="6231" h="39" extrusionOk="0">
                    <a:moveTo>
                      <a:pt x="1" y="0"/>
                    </a:moveTo>
                    <a:lnTo>
                      <a:pt x="1" y="38"/>
                    </a:lnTo>
                    <a:lnTo>
                      <a:pt x="6230" y="38"/>
                    </a:lnTo>
                    <a:lnTo>
                      <a:pt x="623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8405827" y="3382228"/>
                <a:ext cx="386120" cy="2443"/>
              </a:xfrm>
              <a:custGeom>
                <a:avLst/>
                <a:gdLst/>
                <a:ahLst/>
                <a:cxnLst/>
                <a:rect l="l" t="t" r="r" b="b"/>
                <a:pathLst>
                  <a:path w="6230" h="39" extrusionOk="0">
                    <a:moveTo>
                      <a:pt x="0" y="0"/>
                    </a:moveTo>
                    <a:lnTo>
                      <a:pt x="0" y="38"/>
                    </a:lnTo>
                    <a:lnTo>
                      <a:pt x="6229" y="38"/>
                    </a:lnTo>
                    <a:lnTo>
                      <a:pt x="622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7546991" y="3382228"/>
                <a:ext cx="386120" cy="2443"/>
              </a:xfrm>
              <a:custGeom>
                <a:avLst/>
                <a:gdLst/>
                <a:ahLst/>
                <a:cxnLst/>
                <a:rect l="l" t="t" r="r" b="b"/>
                <a:pathLst>
                  <a:path w="6230" h="39" extrusionOk="0">
                    <a:moveTo>
                      <a:pt x="1" y="0"/>
                    </a:moveTo>
                    <a:lnTo>
                      <a:pt x="1" y="38"/>
                    </a:lnTo>
                    <a:lnTo>
                      <a:pt x="6230" y="38"/>
                    </a:lnTo>
                    <a:lnTo>
                      <a:pt x="623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7974642" y="3401524"/>
                <a:ext cx="389653" cy="2631"/>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8408182" y="3401524"/>
                <a:ext cx="389653" cy="2631"/>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541103" y="3401524"/>
                <a:ext cx="389653" cy="2631"/>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972659" y="3421446"/>
                <a:ext cx="393619" cy="2631"/>
              </a:xfrm>
              <a:custGeom>
                <a:avLst/>
                <a:gdLst/>
                <a:ahLst/>
                <a:cxnLst/>
                <a:rect l="l" t="t" r="r" b="b"/>
                <a:pathLst>
                  <a:path w="6351" h="42" extrusionOk="0">
                    <a:moveTo>
                      <a:pt x="0" y="0"/>
                    </a:moveTo>
                    <a:lnTo>
                      <a:pt x="0" y="41"/>
                    </a:lnTo>
                    <a:lnTo>
                      <a:pt x="6351" y="41"/>
                    </a:lnTo>
                    <a:lnTo>
                      <a:pt x="63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8410351" y="3421446"/>
                <a:ext cx="393619" cy="2631"/>
              </a:xfrm>
              <a:custGeom>
                <a:avLst/>
                <a:gdLst/>
                <a:ahLst/>
                <a:cxnLst/>
                <a:rect l="l" t="t" r="r" b="b"/>
                <a:pathLst>
                  <a:path w="6351" h="42" extrusionOk="0">
                    <a:moveTo>
                      <a:pt x="0" y="0"/>
                    </a:moveTo>
                    <a:lnTo>
                      <a:pt x="0" y="41"/>
                    </a:lnTo>
                    <a:lnTo>
                      <a:pt x="6350" y="41"/>
                    </a:lnTo>
                    <a:lnTo>
                      <a:pt x="635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7534967" y="3421446"/>
                <a:ext cx="393433" cy="2631"/>
              </a:xfrm>
              <a:custGeom>
                <a:avLst/>
                <a:gdLst/>
                <a:ahLst/>
                <a:cxnLst/>
                <a:rect l="l" t="t" r="r" b="b"/>
                <a:pathLst>
                  <a:path w="6348" h="42" extrusionOk="0">
                    <a:moveTo>
                      <a:pt x="1" y="0"/>
                    </a:moveTo>
                    <a:lnTo>
                      <a:pt x="1" y="41"/>
                    </a:lnTo>
                    <a:lnTo>
                      <a:pt x="6348" y="41"/>
                    </a:lnTo>
                    <a:lnTo>
                      <a:pt x="6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7970676" y="3441556"/>
                <a:ext cx="397586" cy="2631"/>
              </a:xfrm>
              <a:custGeom>
                <a:avLst/>
                <a:gdLst/>
                <a:ahLst/>
                <a:cxnLst/>
                <a:rect l="l" t="t" r="r" b="b"/>
                <a:pathLst>
                  <a:path w="6415" h="42" extrusionOk="0">
                    <a:moveTo>
                      <a:pt x="1" y="0"/>
                    </a:moveTo>
                    <a:lnTo>
                      <a:pt x="1" y="41"/>
                    </a:lnTo>
                    <a:lnTo>
                      <a:pt x="6414" y="41"/>
                    </a:lnTo>
                    <a:lnTo>
                      <a:pt x="641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8412706" y="3441556"/>
                <a:ext cx="397524" cy="2631"/>
              </a:xfrm>
              <a:custGeom>
                <a:avLst/>
                <a:gdLst/>
                <a:ahLst/>
                <a:cxnLst/>
                <a:rect l="l" t="t" r="r" b="b"/>
                <a:pathLst>
                  <a:path w="6414" h="42" extrusionOk="0">
                    <a:moveTo>
                      <a:pt x="0" y="0"/>
                    </a:moveTo>
                    <a:lnTo>
                      <a:pt x="0" y="41"/>
                    </a:lnTo>
                    <a:lnTo>
                      <a:pt x="6414" y="41"/>
                    </a:lnTo>
                    <a:lnTo>
                      <a:pt x="641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7528707" y="3441556"/>
                <a:ext cx="397338" cy="2631"/>
              </a:xfrm>
              <a:custGeom>
                <a:avLst/>
                <a:gdLst/>
                <a:ahLst/>
                <a:cxnLst/>
                <a:rect l="l" t="t" r="r" b="b"/>
                <a:pathLst>
                  <a:path w="6411" h="42" extrusionOk="0">
                    <a:moveTo>
                      <a:pt x="0" y="0"/>
                    </a:moveTo>
                    <a:lnTo>
                      <a:pt x="0" y="41"/>
                    </a:lnTo>
                    <a:lnTo>
                      <a:pt x="6411" y="41"/>
                    </a:lnTo>
                    <a:lnTo>
                      <a:pt x="641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7968692" y="3462230"/>
                <a:ext cx="401552" cy="2631"/>
              </a:xfrm>
              <a:custGeom>
                <a:avLst/>
                <a:gdLst/>
                <a:ahLst/>
                <a:cxnLst/>
                <a:rect l="l" t="t" r="r" b="b"/>
                <a:pathLst>
                  <a:path w="6479" h="42" extrusionOk="0">
                    <a:moveTo>
                      <a:pt x="1" y="0"/>
                    </a:moveTo>
                    <a:lnTo>
                      <a:pt x="1" y="42"/>
                    </a:lnTo>
                    <a:lnTo>
                      <a:pt x="6478" y="42"/>
                    </a:lnTo>
                    <a:lnTo>
                      <a:pt x="647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8415248" y="3462230"/>
                <a:ext cx="401304" cy="2631"/>
              </a:xfrm>
              <a:custGeom>
                <a:avLst/>
                <a:gdLst/>
                <a:ahLst/>
                <a:cxnLst/>
                <a:rect l="l" t="t" r="r" b="b"/>
                <a:pathLst>
                  <a:path w="6475" h="42" extrusionOk="0">
                    <a:moveTo>
                      <a:pt x="1" y="0"/>
                    </a:moveTo>
                    <a:lnTo>
                      <a:pt x="1" y="42"/>
                    </a:lnTo>
                    <a:lnTo>
                      <a:pt x="6474" y="42"/>
                    </a:lnTo>
                    <a:lnTo>
                      <a:pt x="647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522385" y="3462230"/>
                <a:ext cx="401304" cy="2631"/>
              </a:xfrm>
              <a:custGeom>
                <a:avLst/>
                <a:gdLst/>
                <a:ahLst/>
                <a:cxnLst/>
                <a:rect l="l" t="t" r="r" b="b"/>
                <a:pathLst>
                  <a:path w="6475" h="42" extrusionOk="0">
                    <a:moveTo>
                      <a:pt x="1" y="0"/>
                    </a:moveTo>
                    <a:lnTo>
                      <a:pt x="1" y="42"/>
                    </a:lnTo>
                    <a:lnTo>
                      <a:pt x="6474" y="42"/>
                    </a:lnTo>
                    <a:lnTo>
                      <a:pt x="647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966771" y="3483342"/>
                <a:ext cx="405395" cy="2443"/>
              </a:xfrm>
              <a:custGeom>
                <a:avLst/>
                <a:gdLst/>
                <a:ahLst/>
                <a:cxnLst/>
                <a:rect l="l" t="t" r="r" b="b"/>
                <a:pathLst>
                  <a:path w="6541" h="39" extrusionOk="0">
                    <a:moveTo>
                      <a:pt x="0" y="0"/>
                    </a:moveTo>
                    <a:lnTo>
                      <a:pt x="0" y="38"/>
                    </a:lnTo>
                    <a:lnTo>
                      <a:pt x="6541" y="38"/>
                    </a:lnTo>
                    <a:lnTo>
                      <a:pt x="6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8417603" y="3483342"/>
                <a:ext cx="405457" cy="2443"/>
              </a:xfrm>
              <a:custGeom>
                <a:avLst/>
                <a:gdLst/>
                <a:ahLst/>
                <a:cxnLst/>
                <a:rect l="l" t="t" r="r" b="b"/>
                <a:pathLst>
                  <a:path w="6542" h="39" extrusionOk="0">
                    <a:moveTo>
                      <a:pt x="1" y="0"/>
                    </a:moveTo>
                    <a:lnTo>
                      <a:pt x="1" y="38"/>
                    </a:lnTo>
                    <a:lnTo>
                      <a:pt x="6541" y="38"/>
                    </a:lnTo>
                    <a:lnTo>
                      <a:pt x="6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515878" y="3483342"/>
                <a:ext cx="405271" cy="2443"/>
              </a:xfrm>
              <a:custGeom>
                <a:avLst/>
                <a:gdLst/>
                <a:ahLst/>
                <a:cxnLst/>
                <a:rect l="l" t="t" r="r" b="b"/>
                <a:pathLst>
                  <a:path w="6539" h="39" extrusionOk="0">
                    <a:moveTo>
                      <a:pt x="1" y="0"/>
                    </a:moveTo>
                    <a:lnTo>
                      <a:pt x="1" y="38"/>
                    </a:lnTo>
                    <a:lnTo>
                      <a:pt x="6538" y="38"/>
                    </a:lnTo>
                    <a:lnTo>
                      <a:pt x="653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964788" y="3504831"/>
                <a:ext cx="409361" cy="2443"/>
              </a:xfrm>
              <a:custGeom>
                <a:avLst/>
                <a:gdLst/>
                <a:ahLst/>
                <a:cxnLst/>
                <a:rect l="l" t="t" r="r" b="b"/>
                <a:pathLst>
                  <a:path w="6605" h="39" extrusionOk="0">
                    <a:moveTo>
                      <a:pt x="0" y="0"/>
                    </a:moveTo>
                    <a:lnTo>
                      <a:pt x="0"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8420144" y="3504831"/>
                <a:ext cx="409423" cy="2443"/>
              </a:xfrm>
              <a:custGeom>
                <a:avLst/>
                <a:gdLst/>
                <a:ahLst/>
                <a:cxnLst/>
                <a:rect l="l" t="t" r="r" b="b"/>
                <a:pathLst>
                  <a:path w="6606" h="39" extrusionOk="0">
                    <a:moveTo>
                      <a:pt x="1" y="0"/>
                    </a:moveTo>
                    <a:lnTo>
                      <a:pt x="1"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7509370" y="3504831"/>
                <a:ext cx="409423" cy="2443"/>
              </a:xfrm>
              <a:custGeom>
                <a:avLst/>
                <a:gdLst/>
                <a:ahLst/>
                <a:cxnLst/>
                <a:rect l="l" t="t" r="r" b="b"/>
                <a:pathLst>
                  <a:path w="6606" h="39" extrusionOk="0">
                    <a:moveTo>
                      <a:pt x="1" y="0"/>
                    </a:moveTo>
                    <a:lnTo>
                      <a:pt x="1"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7962619" y="3526695"/>
                <a:ext cx="413700" cy="2443"/>
              </a:xfrm>
              <a:custGeom>
                <a:avLst/>
                <a:gdLst/>
                <a:ahLst/>
                <a:cxnLst/>
                <a:rect l="l" t="t" r="r" b="b"/>
                <a:pathLst>
                  <a:path w="6675" h="39" extrusionOk="0">
                    <a:moveTo>
                      <a:pt x="0" y="1"/>
                    </a:moveTo>
                    <a:lnTo>
                      <a:pt x="0" y="39"/>
                    </a:lnTo>
                    <a:lnTo>
                      <a:pt x="6675" y="39"/>
                    </a:lnTo>
                    <a:lnTo>
                      <a:pt x="667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8422747" y="3526695"/>
                <a:ext cx="413514" cy="2443"/>
              </a:xfrm>
              <a:custGeom>
                <a:avLst/>
                <a:gdLst/>
                <a:ahLst/>
                <a:cxnLst/>
                <a:rect l="l" t="t" r="r" b="b"/>
                <a:pathLst>
                  <a:path w="6672" h="39" extrusionOk="0">
                    <a:moveTo>
                      <a:pt x="0" y="1"/>
                    </a:moveTo>
                    <a:lnTo>
                      <a:pt x="0" y="39"/>
                    </a:lnTo>
                    <a:lnTo>
                      <a:pt x="6671" y="39"/>
                    </a:lnTo>
                    <a:lnTo>
                      <a:pt x="667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7502490" y="3526695"/>
                <a:ext cx="413700" cy="2443"/>
              </a:xfrm>
              <a:custGeom>
                <a:avLst/>
                <a:gdLst/>
                <a:ahLst/>
                <a:cxnLst/>
                <a:rect l="l" t="t" r="r" b="b"/>
                <a:pathLst>
                  <a:path w="6675" h="39" extrusionOk="0">
                    <a:moveTo>
                      <a:pt x="1" y="1"/>
                    </a:moveTo>
                    <a:lnTo>
                      <a:pt x="1" y="39"/>
                    </a:lnTo>
                    <a:lnTo>
                      <a:pt x="6675" y="39"/>
                    </a:lnTo>
                    <a:lnTo>
                      <a:pt x="667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7960449" y="3548998"/>
                <a:ext cx="418038" cy="2631"/>
              </a:xfrm>
              <a:custGeom>
                <a:avLst/>
                <a:gdLst/>
                <a:ahLst/>
                <a:cxnLst/>
                <a:rect l="l" t="t" r="r" b="b"/>
                <a:pathLst>
                  <a:path w="6745" h="42" extrusionOk="0">
                    <a:moveTo>
                      <a:pt x="1" y="0"/>
                    </a:moveTo>
                    <a:lnTo>
                      <a:pt x="1" y="42"/>
                    </a:lnTo>
                    <a:lnTo>
                      <a:pt x="6744" y="42"/>
                    </a:lnTo>
                    <a:lnTo>
                      <a:pt x="674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8425288" y="3548998"/>
                <a:ext cx="417852" cy="2631"/>
              </a:xfrm>
              <a:custGeom>
                <a:avLst/>
                <a:gdLst/>
                <a:ahLst/>
                <a:cxnLst/>
                <a:rect l="l" t="t" r="r" b="b"/>
                <a:pathLst>
                  <a:path w="6742" h="42" extrusionOk="0">
                    <a:moveTo>
                      <a:pt x="1" y="0"/>
                    </a:moveTo>
                    <a:lnTo>
                      <a:pt x="1" y="42"/>
                    </a:lnTo>
                    <a:lnTo>
                      <a:pt x="6741" y="42"/>
                    </a:lnTo>
                    <a:lnTo>
                      <a:pt x="67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7495797" y="3548998"/>
                <a:ext cx="417666" cy="2631"/>
              </a:xfrm>
              <a:custGeom>
                <a:avLst/>
                <a:gdLst/>
                <a:ahLst/>
                <a:cxnLst/>
                <a:rect l="l" t="t" r="r" b="b"/>
                <a:pathLst>
                  <a:path w="6739" h="42" extrusionOk="0">
                    <a:moveTo>
                      <a:pt x="1" y="0"/>
                    </a:moveTo>
                    <a:lnTo>
                      <a:pt x="1" y="42"/>
                    </a:lnTo>
                    <a:lnTo>
                      <a:pt x="6738" y="42"/>
                    </a:lnTo>
                    <a:lnTo>
                      <a:pt x="673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7976998" y="3571864"/>
                <a:ext cx="384942" cy="2443"/>
              </a:xfrm>
              <a:custGeom>
                <a:avLst/>
                <a:gdLst/>
                <a:ahLst/>
                <a:cxnLst/>
                <a:rect l="l" t="t" r="r" b="b"/>
                <a:pathLst>
                  <a:path w="6211" h="39" extrusionOk="0">
                    <a:moveTo>
                      <a:pt x="0" y="1"/>
                    </a:moveTo>
                    <a:lnTo>
                      <a:pt x="0" y="39"/>
                    </a:lnTo>
                    <a:lnTo>
                      <a:pt x="6211" y="39"/>
                    </a:lnTo>
                    <a:lnTo>
                      <a:pt x="621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8446547" y="3571864"/>
                <a:ext cx="385190" cy="2443"/>
              </a:xfrm>
              <a:custGeom>
                <a:avLst/>
                <a:gdLst/>
                <a:ahLst/>
                <a:cxnLst/>
                <a:rect l="l" t="t" r="r" b="b"/>
                <a:pathLst>
                  <a:path w="6215" h="39" extrusionOk="0">
                    <a:moveTo>
                      <a:pt x="1" y="1"/>
                    </a:moveTo>
                    <a:lnTo>
                      <a:pt x="1" y="39"/>
                    </a:lnTo>
                    <a:lnTo>
                      <a:pt x="6214" y="39"/>
                    </a:lnTo>
                    <a:lnTo>
                      <a:pt x="621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7507201" y="3571864"/>
                <a:ext cx="385004" cy="2443"/>
              </a:xfrm>
              <a:custGeom>
                <a:avLst/>
                <a:gdLst/>
                <a:ahLst/>
                <a:cxnLst/>
                <a:rect l="l" t="t" r="r" b="b"/>
                <a:pathLst>
                  <a:path w="6212" h="39" extrusionOk="0">
                    <a:moveTo>
                      <a:pt x="1" y="1"/>
                    </a:moveTo>
                    <a:lnTo>
                      <a:pt x="1" y="39"/>
                    </a:lnTo>
                    <a:lnTo>
                      <a:pt x="6211" y="39"/>
                    </a:lnTo>
                    <a:lnTo>
                      <a:pt x="621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7959458" y="3618851"/>
                <a:ext cx="419836" cy="2631"/>
              </a:xfrm>
              <a:custGeom>
                <a:avLst/>
                <a:gdLst/>
                <a:ahLst/>
                <a:cxnLst/>
                <a:rect l="l" t="t" r="r" b="b"/>
                <a:pathLst>
                  <a:path w="6774" h="42" extrusionOk="0">
                    <a:moveTo>
                      <a:pt x="1" y="0"/>
                    </a:moveTo>
                    <a:lnTo>
                      <a:pt x="1"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8439295" y="3618851"/>
                <a:ext cx="419774" cy="2631"/>
              </a:xfrm>
              <a:custGeom>
                <a:avLst/>
                <a:gdLst/>
                <a:ahLst/>
                <a:cxnLst/>
                <a:rect l="l" t="t" r="r" b="b"/>
                <a:pathLst>
                  <a:path w="6773" h="42" extrusionOk="0">
                    <a:moveTo>
                      <a:pt x="0" y="0"/>
                    </a:moveTo>
                    <a:lnTo>
                      <a:pt x="0"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7479868" y="3618851"/>
                <a:ext cx="419774" cy="2631"/>
              </a:xfrm>
              <a:custGeom>
                <a:avLst/>
                <a:gdLst/>
                <a:ahLst/>
                <a:cxnLst/>
                <a:rect l="l" t="t" r="r" b="b"/>
                <a:pathLst>
                  <a:path w="6773" h="42" extrusionOk="0">
                    <a:moveTo>
                      <a:pt x="0" y="0"/>
                    </a:moveTo>
                    <a:lnTo>
                      <a:pt x="0"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7951586" y="3643096"/>
                <a:ext cx="435764" cy="2694"/>
              </a:xfrm>
              <a:custGeom>
                <a:avLst/>
                <a:gdLst/>
                <a:ahLst/>
                <a:cxnLst/>
                <a:rect l="l" t="t" r="r" b="b"/>
                <a:pathLst>
                  <a:path w="7031" h="43" extrusionOk="0">
                    <a:moveTo>
                      <a:pt x="1" y="1"/>
                    </a:moveTo>
                    <a:lnTo>
                      <a:pt x="1" y="42"/>
                    </a:lnTo>
                    <a:lnTo>
                      <a:pt x="7030" y="42"/>
                    </a:lnTo>
                    <a:lnTo>
                      <a:pt x="703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8436320" y="3643096"/>
                <a:ext cx="435950" cy="2694"/>
              </a:xfrm>
              <a:custGeom>
                <a:avLst/>
                <a:gdLst/>
                <a:ahLst/>
                <a:cxnLst/>
                <a:rect l="l" t="t" r="r" b="b"/>
                <a:pathLst>
                  <a:path w="7034" h="43" extrusionOk="0">
                    <a:moveTo>
                      <a:pt x="0" y="1"/>
                    </a:moveTo>
                    <a:lnTo>
                      <a:pt x="0" y="42"/>
                    </a:lnTo>
                    <a:lnTo>
                      <a:pt x="7033" y="42"/>
                    </a:lnTo>
                    <a:lnTo>
                      <a:pt x="7033"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7466667" y="3643096"/>
                <a:ext cx="435764" cy="2694"/>
              </a:xfrm>
              <a:custGeom>
                <a:avLst/>
                <a:gdLst/>
                <a:ahLst/>
                <a:cxnLst/>
                <a:rect l="l" t="t" r="r" b="b"/>
                <a:pathLst>
                  <a:path w="7031" h="43" extrusionOk="0">
                    <a:moveTo>
                      <a:pt x="1" y="1"/>
                    </a:moveTo>
                    <a:lnTo>
                      <a:pt x="1" y="42"/>
                    </a:lnTo>
                    <a:lnTo>
                      <a:pt x="7030" y="42"/>
                    </a:lnTo>
                    <a:lnTo>
                      <a:pt x="703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7949231" y="3667967"/>
                <a:ext cx="440474" cy="2694"/>
              </a:xfrm>
              <a:custGeom>
                <a:avLst/>
                <a:gdLst/>
                <a:ahLst/>
                <a:cxnLst/>
                <a:rect l="l" t="t" r="r" b="b"/>
                <a:pathLst>
                  <a:path w="7107" h="43" extrusionOk="0">
                    <a:moveTo>
                      <a:pt x="0" y="1"/>
                    </a:moveTo>
                    <a:lnTo>
                      <a:pt x="0" y="42"/>
                    </a:lnTo>
                    <a:lnTo>
                      <a:pt x="7107" y="42"/>
                    </a:lnTo>
                    <a:lnTo>
                      <a:pt x="710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8439295" y="3667967"/>
                <a:ext cx="440474" cy="2694"/>
              </a:xfrm>
              <a:custGeom>
                <a:avLst/>
                <a:gdLst/>
                <a:ahLst/>
                <a:cxnLst/>
                <a:rect l="l" t="t" r="r" b="b"/>
                <a:pathLst>
                  <a:path w="7107" h="43" extrusionOk="0">
                    <a:moveTo>
                      <a:pt x="0" y="1"/>
                    </a:moveTo>
                    <a:lnTo>
                      <a:pt x="0" y="42"/>
                    </a:lnTo>
                    <a:lnTo>
                      <a:pt x="7106" y="42"/>
                    </a:lnTo>
                    <a:lnTo>
                      <a:pt x="71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7458981" y="3667967"/>
                <a:ext cx="440660" cy="2694"/>
              </a:xfrm>
              <a:custGeom>
                <a:avLst/>
                <a:gdLst/>
                <a:ahLst/>
                <a:cxnLst/>
                <a:rect l="l" t="t" r="r" b="b"/>
                <a:pathLst>
                  <a:path w="7110" h="43" extrusionOk="0">
                    <a:moveTo>
                      <a:pt x="1" y="1"/>
                    </a:moveTo>
                    <a:lnTo>
                      <a:pt x="1" y="42"/>
                    </a:lnTo>
                    <a:lnTo>
                      <a:pt x="7110" y="42"/>
                    </a:lnTo>
                    <a:lnTo>
                      <a:pt x="711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8442208" y="3693277"/>
                <a:ext cx="445432" cy="2631"/>
              </a:xfrm>
              <a:custGeom>
                <a:avLst/>
                <a:gdLst/>
                <a:ahLst/>
                <a:cxnLst/>
                <a:rect l="l" t="t" r="r" b="b"/>
                <a:pathLst>
                  <a:path w="7187" h="42" extrusionOk="0">
                    <a:moveTo>
                      <a:pt x="1" y="0"/>
                    </a:moveTo>
                    <a:lnTo>
                      <a:pt x="1" y="42"/>
                    </a:lnTo>
                    <a:lnTo>
                      <a:pt x="7186" y="42"/>
                    </a:lnTo>
                    <a:lnTo>
                      <a:pt x="71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7946690" y="3693277"/>
                <a:ext cx="445556" cy="2631"/>
              </a:xfrm>
              <a:custGeom>
                <a:avLst/>
                <a:gdLst/>
                <a:ahLst/>
                <a:cxnLst/>
                <a:rect l="l" t="t" r="r" b="b"/>
                <a:pathLst>
                  <a:path w="7189" h="42" extrusionOk="0">
                    <a:moveTo>
                      <a:pt x="0" y="0"/>
                    </a:moveTo>
                    <a:lnTo>
                      <a:pt x="0" y="42"/>
                    </a:lnTo>
                    <a:lnTo>
                      <a:pt x="7189" y="42"/>
                    </a:lnTo>
                    <a:lnTo>
                      <a:pt x="718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7451296" y="3693277"/>
                <a:ext cx="445432" cy="2631"/>
              </a:xfrm>
              <a:custGeom>
                <a:avLst/>
                <a:gdLst/>
                <a:ahLst/>
                <a:cxnLst/>
                <a:rect l="l" t="t" r="r" b="b"/>
                <a:pathLst>
                  <a:path w="7187" h="42" extrusionOk="0">
                    <a:moveTo>
                      <a:pt x="1" y="0"/>
                    </a:moveTo>
                    <a:lnTo>
                      <a:pt x="1" y="42"/>
                    </a:lnTo>
                    <a:lnTo>
                      <a:pt x="7186" y="42"/>
                    </a:lnTo>
                    <a:lnTo>
                      <a:pt x="71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7944335" y="3719338"/>
                <a:ext cx="450267" cy="2631"/>
              </a:xfrm>
              <a:custGeom>
                <a:avLst/>
                <a:gdLst/>
                <a:ahLst/>
                <a:cxnLst/>
                <a:rect l="l" t="t" r="r" b="b"/>
                <a:pathLst>
                  <a:path w="7265" h="42" extrusionOk="0">
                    <a:moveTo>
                      <a:pt x="0" y="1"/>
                    </a:moveTo>
                    <a:lnTo>
                      <a:pt x="0" y="42"/>
                    </a:lnTo>
                    <a:lnTo>
                      <a:pt x="7265" y="42"/>
                    </a:lnTo>
                    <a:lnTo>
                      <a:pt x="726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8445183" y="3719338"/>
                <a:ext cx="450514" cy="2631"/>
              </a:xfrm>
              <a:custGeom>
                <a:avLst/>
                <a:gdLst/>
                <a:ahLst/>
                <a:cxnLst/>
                <a:rect l="l" t="t" r="r" b="b"/>
                <a:pathLst>
                  <a:path w="7269" h="42" extrusionOk="0">
                    <a:moveTo>
                      <a:pt x="0" y="1"/>
                    </a:moveTo>
                    <a:lnTo>
                      <a:pt x="0" y="42"/>
                    </a:lnTo>
                    <a:lnTo>
                      <a:pt x="7268" y="42"/>
                    </a:lnTo>
                    <a:lnTo>
                      <a:pt x="7268"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7443239" y="3719338"/>
                <a:ext cx="450329" cy="2631"/>
              </a:xfrm>
              <a:custGeom>
                <a:avLst/>
                <a:gdLst/>
                <a:ahLst/>
                <a:cxnLst/>
                <a:rect l="l" t="t" r="r" b="b"/>
                <a:pathLst>
                  <a:path w="7266" h="42" extrusionOk="0">
                    <a:moveTo>
                      <a:pt x="1" y="1"/>
                    </a:moveTo>
                    <a:lnTo>
                      <a:pt x="1" y="42"/>
                    </a:lnTo>
                    <a:lnTo>
                      <a:pt x="7265" y="42"/>
                    </a:lnTo>
                    <a:lnTo>
                      <a:pt x="726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7941732" y="3745839"/>
                <a:ext cx="455473" cy="2631"/>
              </a:xfrm>
              <a:custGeom>
                <a:avLst/>
                <a:gdLst/>
                <a:ahLst/>
                <a:cxnLst/>
                <a:rect l="l" t="t" r="r" b="b"/>
                <a:pathLst>
                  <a:path w="7349" h="42" extrusionOk="0">
                    <a:moveTo>
                      <a:pt x="1" y="0"/>
                    </a:moveTo>
                    <a:lnTo>
                      <a:pt x="1"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8448344" y="3745839"/>
                <a:ext cx="455411" cy="2631"/>
              </a:xfrm>
              <a:custGeom>
                <a:avLst/>
                <a:gdLst/>
                <a:ahLst/>
                <a:cxnLst/>
                <a:rect l="l" t="t" r="r" b="b"/>
                <a:pathLst>
                  <a:path w="7348" h="42" extrusionOk="0">
                    <a:moveTo>
                      <a:pt x="0" y="0"/>
                    </a:moveTo>
                    <a:lnTo>
                      <a:pt x="0"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435182" y="3745839"/>
                <a:ext cx="455411" cy="2631"/>
              </a:xfrm>
              <a:custGeom>
                <a:avLst/>
                <a:gdLst/>
                <a:ahLst/>
                <a:cxnLst/>
                <a:rect l="l" t="t" r="r" b="b"/>
                <a:pathLst>
                  <a:path w="7348" h="42" extrusionOk="0">
                    <a:moveTo>
                      <a:pt x="0" y="0"/>
                    </a:moveTo>
                    <a:lnTo>
                      <a:pt x="0"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939191" y="3773091"/>
                <a:ext cx="460555" cy="2443"/>
              </a:xfrm>
              <a:custGeom>
                <a:avLst/>
                <a:gdLst/>
                <a:ahLst/>
                <a:cxnLst/>
                <a:rect l="l" t="t" r="r" b="b"/>
                <a:pathLst>
                  <a:path w="7431" h="39" extrusionOk="0">
                    <a:moveTo>
                      <a:pt x="0" y="0"/>
                    </a:moveTo>
                    <a:lnTo>
                      <a:pt x="0" y="38"/>
                    </a:lnTo>
                    <a:lnTo>
                      <a:pt x="7431" y="38"/>
                    </a:lnTo>
                    <a:lnTo>
                      <a:pt x="743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8451505" y="3773091"/>
                <a:ext cx="460741" cy="2443"/>
              </a:xfrm>
              <a:custGeom>
                <a:avLst/>
                <a:gdLst/>
                <a:ahLst/>
                <a:cxnLst/>
                <a:rect l="l" t="t" r="r" b="b"/>
                <a:pathLst>
                  <a:path w="7434" h="39" extrusionOk="0">
                    <a:moveTo>
                      <a:pt x="0" y="0"/>
                    </a:moveTo>
                    <a:lnTo>
                      <a:pt x="0" y="38"/>
                    </a:lnTo>
                    <a:lnTo>
                      <a:pt x="7433" y="38"/>
                    </a:lnTo>
                    <a:lnTo>
                      <a:pt x="743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7426691" y="3773091"/>
                <a:ext cx="460555" cy="2443"/>
              </a:xfrm>
              <a:custGeom>
                <a:avLst/>
                <a:gdLst/>
                <a:ahLst/>
                <a:cxnLst/>
                <a:rect l="l" t="t" r="r" b="b"/>
                <a:pathLst>
                  <a:path w="7431" h="39" extrusionOk="0">
                    <a:moveTo>
                      <a:pt x="1" y="0"/>
                    </a:moveTo>
                    <a:lnTo>
                      <a:pt x="1" y="38"/>
                    </a:lnTo>
                    <a:lnTo>
                      <a:pt x="7431" y="38"/>
                    </a:lnTo>
                    <a:lnTo>
                      <a:pt x="743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936402" y="3800719"/>
                <a:ext cx="466133" cy="2694"/>
              </a:xfrm>
              <a:custGeom>
                <a:avLst/>
                <a:gdLst/>
                <a:ahLst/>
                <a:cxnLst/>
                <a:rect l="l" t="t" r="r" b="b"/>
                <a:pathLst>
                  <a:path w="7521" h="43" extrusionOk="0">
                    <a:moveTo>
                      <a:pt x="1" y="1"/>
                    </a:moveTo>
                    <a:lnTo>
                      <a:pt x="1" y="42"/>
                    </a:lnTo>
                    <a:lnTo>
                      <a:pt x="7520" y="42"/>
                    </a:lnTo>
                    <a:lnTo>
                      <a:pt x="752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8454852" y="3800719"/>
                <a:ext cx="465823" cy="2694"/>
              </a:xfrm>
              <a:custGeom>
                <a:avLst/>
                <a:gdLst/>
                <a:ahLst/>
                <a:cxnLst/>
                <a:rect l="l" t="t" r="r" b="b"/>
                <a:pathLst>
                  <a:path w="7516" h="43" extrusionOk="0">
                    <a:moveTo>
                      <a:pt x="0" y="1"/>
                    </a:moveTo>
                    <a:lnTo>
                      <a:pt x="0" y="42"/>
                    </a:lnTo>
                    <a:lnTo>
                      <a:pt x="7516" y="42"/>
                    </a:lnTo>
                    <a:lnTo>
                      <a:pt x="751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418262" y="3800719"/>
                <a:ext cx="465823" cy="2694"/>
              </a:xfrm>
              <a:custGeom>
                <a:avLst/>
                <a:gdLst/>
                <a:ahLst/>
                <a:cxnLst/>
                <a:rect l="l" t="t" r="r" b="b"/>
                <a:pathLst>
                  <a:path w="7516" h="43" extrusionOk="0">
                    <a:moveTo>
                      <a:pt x="0" y="1"/>
                    </a:moveTo>
                    <a:lnTo>
                      <a:pt x="0" y="42"/>
                    </a:lnTo>
                    <a:lnTo>
                      <a:pt x="7516" y="42"/>
                    </a:lnTo>
                    <a:lnTo>
                      <a:pt x="751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933675" y="3829224"/>
                <a:ext cx="471401" cy="2443"/>
              </a:xfrm>
              <a:custGeom>
                <a:avLst/>
                <a:gdLst/>
                <a:ahLst/>
                <a:cxnLst/>
                <a:rect l="l" t="t" r="r" b="b"/>
                <a:pathLst>
                  <a:path w="7606" h="39" extrusionOk="0">
                    <a:moveTo>
                      <a:pt x="0" y="0"/>
                    </a:moveTo>
                    <a:lnTo>
                      <a:pt x="0" y="38"/>
                    </a:lnTo>
                    <a:lnTo>
                      <a:pt x="7605" y="38"/>
                    </a:lnTo>
                    <a:lnTo>
                      <a:pt x="7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8457951" y="3829224"/>
                <a:ext cx="471401" cy="2443"/>
              </a:xfrm>
              <a:custGeom>
                <a:avLst/>
                <a:gdLst/>
                <a:ahLst/>
                <a:cxnLst/>
                <a:rect l="l" t="t" r="r" b="b"/>
                <a:pathLst>
                  <a:path w="7606" h="39" extrusionOk="0">
                    <a:moveTo>
                      <a:pt x="1" y="0"/>
                    </a:moveTo>
                    <a:lnTo>
                      <a:pt x="1" y="38"/>
                    </a:lnTo>
                    <a:lnTo>
                      <a:pt x="7606" y="38"/>
                    </a:lnTo>
                    <a:lnTo>
                      <a:pt x="760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409585" y="3829224"/>
                <a:ext cx="471153" cy="2443"/>
              </a:xfrm>
              <a:custGeom>
                <a:avLst/>
                <a:gdLst/>
                <a:ahLst/>
                <a:cxnLst/>
                <a:rect l="l" t="t" r="r" b="b"/>
                <a:pathLst>
                  <a:path w="7602" h="39" extrusionOk="0">
                    <a:moveTo>
                      <a:pt x="0" y="0"/>
                    </a:moveTo>
                    <a:lnTo>
                      <a:pt x="0" y="38"/>
                    </a:lnTo>
                    <a:lnTo>
                      <a:pt x="7602" y="38"/>
                    </a:lnTo>
                    <a:lnTo>
                      <a:pt x="760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930948" y="3858230"/>
                <a:ext cx="476855" cy="2443"/>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8461545" y="3858230"/>
                <a:ext cx="476855" cy="2443"/>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400536" y="3858230"/>
                <a:ext cx="476855" cy="2443"/>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929150" y="3887925"/>
                <a:ext cx="480450" cy="2631"/>
              </a:xfrm>
              <a:custGeom>
                <a:avLst/>
                <a:gdLst/>
                <a:ahLst/>
                <a:cxnLst/>
                <a:rect l="l" t="t" r="r" b="b"/>
                <a:pathLst>
                  <a:path w="7752" h="42" extrusionOk="0">
                    <a:moveTo>
                      <a:pt x="0" y="0"/>
                    </a:moveTo>
                    <a:lnTo>
                      <a:pt x="0" y="41"/>
                    </a:lnTo>
                    <a:lnTo>
                      <a:pt x="7751" y="41"/>
                    </a:lnTo>
                    <a:lnTo>
                      <a:pt x="77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8466070" y="3887925"/>
                <a:ext cx="480450" cy="2631"/>
              </a:xfrm>
              <a:custGeom>
                <a:avLst/>
                <a:gdLst/>
                <a:ahLst/>
                <a:cxnLst/>
                <a:rect l="l" t="t" r="r" b="b"/>
                <a:pathLst>
                  <a:path w="7752" h="42" extrusionOk="0">
                    <a:moveTo>
                      <a:pt x="0" y="0"/>
                    </a:moveTo>
                    <a:lnTo>
                      <a:pt x="0" y="41"/>
                    </a:lnTo>
                    <a:lnTo>
                      <a:pt x="7751" y="41"/>
                    </a:lnTo>
                    <a:lnTo>
                      <a:pt x="77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392416" y="3887925"/>
                <a:ext cx="480450" cy="2631"/>
              </a:xfrm>
              <a:custGeom>
                <a:avLst/>
                <a:gdLst/>
                <a:ahLst/>
                <a:cxnLst/>
                <a:rect l="l" t="t" r="r" b="b"/>
                <a:pathLst>
                  <a:path w="7752" h="42" extrusionOk="0">
                    <a:moveTo>
                      <a:pt x="1" y="0"/>
                    </a:moveTo>
                    <a:lnTo>
                      <a:pt x="1" y="41"/>
                    </a:lnTo>
                    <a:lnTo>
                      <a:pt x="7752" y="41"/>
                    </a:lnTo>
                    <a:lnTo>
                      <a:pt x="775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301308" y="3964732"/>
                <a:ext cx="1736300" cy="81254"/>
              </a:xfrm>
              <a:custGeom>
                <a:avLst/>
                <a:gdLst/>
                <a:ahLst/>
                <a:cxnLst/>
                <a:rect l="l" t="t" r="r" b="b"/>
                <a:pathLst>
                  <a:path w="28015" h="1297" extrusionOk="0">
                    <a:moveTo>
                      <a:pt x="0" y="0"/>
                    </a:moveTo>
                    <a:lnTo>
                      <a:pt x="0" y="1296"/>
                    </a:lnTo>
                    <a:lnTo>
                      <a:pt x="28015" y="1296"/>
                    </a:lnTo>
                    <a:lnTo>
                      <a:pt x="28015" y="0"/>
                    </a:lnTo>
                    <a:close/>
                  </a:path>
                </a:pathLst>
              </a:custGeom>
              <a:solidFill>
                <a:srgbClr val="007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5477777" y="3205078"/>
                <a:ext cx="382587" cy="130996"/>
              </a:xfrm>
              <a:custGeom>
                <a:avLst/>
                <a:gdLst/>
                <a:ahLst/>
                <a:cxnLst/>
                <a:rect l="l" t="t" r="r" b="b"/>
                <a:pathLst>
                  <a:path w="6173" h="2091" extrusionOk="0">
                    <a:moveTo>
                      <a:pt x="0" y="1"/>
                    </a:moveTo>
                    <a:lnTo>
                      <a:pt x="0" y="2091"/>
                    </a:lnTo>
                    <a:lnTo>
                      <a:pt x="6172" y="2091"/>
                    </a:lnTo>
                    <a:lnTo>
                      <a:pt x="6172" y="1"/>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5281863" y="3355935"/>
                <a:ext cx="774409" cy="1382944"/>
              </a:xfrm>
              <a:custGeom>
                <a:avLst/>
                <a:gdLst/>
                <a:ahLst/>
                <a:cxnLst/>
                <a:rect l="l" t="t" r="r" b="b"/>
                <a:pathLst>
                  <a:path w="12495" h="22075" extrusionOk="0">
                    <a:moveTo>
                      <a:pt x="458" y="1"/>
                    </a:moveTo>
                    <a:cubicBezTo>
                      <a:pt x="207" y="1"/>
                      <a:pt x="1" y="204"/>
                      <a:pt x="1" y="455"/>
                    </a:cubicBezTo>
                    <a:lnTo>
                      <a:pt x="1" y="21621"/>
                    </a:lnTo>
                    <a:cubicBezTo>
                      <a:pt x="1" y="21872"/>
                      <a:pt x="207" y="22075"/>
                      <a:pt x="458" y="22075"/>
                    </a:cubicBezTo>
                    <a:lnTo>
                      <a:pt x="12040" y="22075"/>
                    </a:lnTo>
                    <a:cubicBezTo>
                      <a:pt x="12291" y="22075"/>
                      <a:pt x="12494" y="21872"/>
                      <a:pt x="12494" y="21621"/>
                    </a:cubicBezTo>
                    <a:lnTo>
                      <a:pt x="12494" y="455"/>
                    </a:lnTo>
                    <a:cubicBezTo>
                      <a:pt x="12494" y="204"/>
                      <a:pt x="12291" y="1"/>
                      <a:pt x="12040" y="1"/>
                    </a:cubicBez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5251927" y="3325676"/>
                <a:ext cx="834465" cy="1443649"/>
              </a:xfrm>
              <a:custGeom>
                <a:avLst/>
                <a:gdLst/>
                <a:ahLst/>
                <a:cxnLst/>
                <a:rect l="l" t="t" r="r" b="b"/>
                <a:pathLst>
                  <a:path w="13464" h="23044" extrusionOk="0">
                    <a:moveTo>
                      <a:pt x="11592" y="966"/>
                    </a:moveTo>
                    <a:cubicBezTo>
                      <a:pt x="12091" y="966"/>
                      <a:pt x="12494" y="1370"/>
                      <a:pt x="12494" y="1869"/>
                    </a:cubicBezTo>
                    <a:lnTo>
                      <a:pt x="12494" y="21173"/>
                    </a:lnTo>
                    <a:cubicBezTo>
                      <a:pt x="12494" y="21672"/>
                      <a:pt x="12091" y="22075"/>
                      <a:pt x="11592" y="22075"/>
                    </a:cubicBezTo>
                    <a:lnTo>
                      <a:pt x="1872" y="22075"/>
                    </a:lnTo>
                    <a:cubicBezTo>
                      <a:pt x="1373" y="22075"/>
                      <a:pt x="966" y="21672"/>
                      <a:pt x="966" y="21173"/>
                    </a:cubicBezTo>
                    <a:lnTo>
                      <a:pt x="966" y="1869"/>
                    </a:lnTo>
                    <a:cubicBezTo>
                      <a:pt x="966" y="1370"/>
                      <a:pt x="1373" y="966"/>
                      <a:pt x="1872" y="966"/>
                    </a:cubicBezTo>
                    <a:close/>
                    <a:moveTo>
                      <a:pt x="1872" y="1"/>
                    </a:moveTo>
                    <a:cubicBezTo>
                      <a:pt x="839" y="1"/>
                      <a:pt x="1" y="839"/>
                      <a:pt x="1" y="1869"/>
                    </a:cubicBezTo>
                    <a:lnTo>
                      <a:pt x="1" y="21173"/>
                    </a:lnTo>
                    <a:cubicBezTo>
                      <a:pt x="1" y="22205"/>
                      <a:pt x="839" y="23044"/>
                      <a:pt x="1872" y="23044"/>
                    </a:cubicBezTo>
                    <a:lnTo>
                      <a:pt x="11592" y="23044"/>
                    </a:lnTo>
                    <a:cubicBezTo>
                      <a:pt x="12625" y="23044"/>
                      <a:pt x="13463" y="22205"/>
                      <a:pt x="13463" y="21173"/>
                    </a:cubicBezTo>
                    <a:lnTo>
                      <a:pt x="13463" y="1869"/>
                    </a:lnTo>
                    <a:cubicBezTo>
                      <a:pt x="13463" y="839"/>
                      <a:pt x="12625" y="1"/>
                      <a:pt x="115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5337582" y="4541052"/>
                <a:ext cx="662973" cy="140769"/>
              </a:xfrm>
              <a:custGeom>
                <a:avLst/>
                <a:gdLst/>
                <a:ahLst/>
                <a:cxnLst/>
                <a:rect l="l" t="t" r="r" b="b"/>
                <a:pathLst>
                  <a:path w="10697" h="2247" extrusionOk="0">
                    <a:moveTo>
                      <a:pt x="1" y="0"/>
                    </a:moveTo>
                    <a:lnTo>
                      <a:pt x="1" y="2246"/>
                    </a:lnTo>
                    <a:lnTo>
                      <a:pt x="10696" y="2246"/>
                    </a:lnTo>
                    <a:lnTo>
                      <a:pt x="10696" y="0"/>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5337582" y="4359353"/>
                <a:ext cx="662973" cy="140769"/>
              </a:xfrm>
              <a:custGeom>
                <a:avLst/>
                <a:gdLst/>
                <a:ahLst/>
                <a:cxnLst/>
                <a:rect l="l" t="t" r="r" b="b"/>
                <a:pathLst>
                  <a:path w="10697" h="2247" extrusionOk="0">
                    <a:moveTo>
                      <a:pt x="1" y="1"/>
                    </a:moveTo>
                    <a:lnTo>
                      <a:pt x="1" y="2246"/>
                    </a:lnTo>
                    <a:lnTo>
                      <a:pt x="10696" y="2246"/>
                    </a:lnTo>
                    <a:lnTo>
                      <a:pt x="10696" y="1"/>
                    </a:ln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5337582" y="4203315"/>
                <a:ext cx="662973" cy="140769"/>
              </a:xfrm>
              <a:custGeom>
                <a:avLst/>
                <a:gdLst/>
                <a:ahLst/>
                <a:cxnLst/>
                <a:rect l="l" t="t" r="r" b="b"/>
                <a:pathLst>
                  <a:path w="10697" h="2247" extrusionOk="0">
                    <a:moveTo>
                      <a:pt x="1" y="1"/>
                    </a:moveTo>
                    <a:lnTo>
                      <a:pt x="1" y="2246"/>
                    </a:lnTo>
                    <a:lnTo>
                      <a:pt x="10696" y="2246"/>
                    </a:lnTo>
                    <a:lnTo>
                      <a:pt x="10696" y="1"/>
                    </a:lnTo>
                    <a:close/>
                  </a:path>
                </a:pathLst>
              </a:custGeom>
              <a:solidFill>
                <a:srgbClr val="EBF6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5337582" y="4034541"/>
                <a:ext cx="662973" cy="140769"/>
              </a:xfrm>
              <a:custGeom>
                <a:avLst/>
                <a:gdLst/>
                <a:ahLst/>
                <a:cxnLst/>
                <a:rect l="l" t="t" r="r" b="b"/>
                <a:pathLst>
                  <a:path w="10697" h="2247" extrusionOk="0">
                    <a:moveTo>
                      <a:pt x="1" y="1"/>
                    </a:moveTo>
                    <a:lnTo>
                      <a:pt x="1" y="2247"/>
                    </a:lnTo>
                    <a:lnTo>
                      <a:pt x="10696" y="2247"/>
                    </a:lnTo>
                    <a:lnTo>
                      <a:pt x="106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 name="Google Shape;444;p32"/>
            <p:cNvSpPr/>
            <p:nvPr/>
          </p:nvSpPr>
          <p:spPr>
            <a:xfrm>
              <a:off x="4595874" y="795375"/>
              <a:ext cx="965389" cy="409494"/>
            </a:xfrm>
            <a:custGeom>
              <a:avLst/>
              <a:gdLst/>
              <a:ahLst/>
              <a:cxnLst/>
              <a:rect l="l" t="t" r="r" b="b"/>
              <a:pathLst>
                <a:path w="18092" h="7592" extrusionOk="0">
                  <a:moveTo>
                    <a:pt x="5417" y="0"/>
                  </a:moveTo>
                  <a:cubicBezTo>
                    <a:pt x="5187" y="0"/>
                    <a:pt x="4956" y="30"/>
                    <a:pt x="4734" y="92"/>
                  </a:cubicBezTo>
                  <a:cubicBezTo>
                    <a:pt x="3717" y="372"/>
                    <a:pt x="2885" y="1315"/>
                    <a:pt x="2754" y="2361"/>
                  </a:cubicBezTo>
                  <a:cubicBezTo>
                    <a:pt x="2681" y="2334"/>
                    <a:pt x="2604" y="2322"/>
                    <a:pt x="2527" y="2322"/>
                  </a:cubicBezTo>
                  <a:cubicBezTo>
                    <a:pt x="2295" y="2322"/>
                    <a:pt x="2062" y="2434"/>
                    <a:pt x="1929" y="2627"/>
                  </a:cubicBezTo>
                  <a:cubicBezTo>
                    <a:pt x="1751" y="2882"/>
                    <a:pt x="1662" y="3275"/>
                    <a:pt x="1862" y="3517"/>
                  </a:cubicBezTo>
                  <a:cubicBezTo>
                    <a:pt x="1703" y="3420"/>
                    <a:pt x="1522" y="3375"/>
                    <a:pt x="1340" y="3375"/>
                  </a:cubicBezTo>
                  <a:cubicBezTo>
                    <a:pt x="914" y="3375"/>
                    <a:pt x="478" y="3618"/>
                    <a:pt x="280" y="4003"/>
                  </a:cubicBezTo>
                  <a:cubicBezTo>
                    <a:pt x="0" y="4556"/>
                    <a:pt x="204" y="5286"/>
                    <a:pt x="693" y="5667"/>
                  </a:cubicBezTo>
                  <a:cubicBezTo>
                    <a:pt x="969" y="5881"/>
                    <a:pt x="1317" y="5984"/>
                    <a:pt x="1667" y="5984"/>
                  </a:cubicBezTo>
                  <a:cubicBezTo>
                    <a:pt x="1936" y="5984"/>
                    <a:pt x="2208" y="5923"/>
                    <a:pt x="2450" y="5804"/>
                  </a:cubicBezTo>
                  <a:cubicBezTo>
                    <a:pt x="2646" y="6160"/>
                    <a:pt x="3225" y="6633"/>
                    <a:pt x="3622" y="6713"/>
                  </a:cubicBezTo>
                  <a:cubicBezTo>
                    <a:pt x="3749" y="6738"/>
                    <a:pt x="3882" y="6753"/>
                    <a:pt x="4014" y="6753"/>
                  </a:cubicBezTo>
                  <a:cubicBezTo>
                    <a:pt x="4295" y="6753"/>
                    <a:pt x="4575" y="6686"/>
                    <a:pt x="4791" y="6516"/>
                  </a:cubicBezTo>
                  <a:cubicBezTo>
                    <a:pt x="5072" y="6804"/>
                    <a:pt x="5480" y="6953"/>
                    <a:pt x="5883" y="6953"/>
                  </a:cubicBezTo>
                  <a:cubicBezTo>
                    <a:pt x="6266" y="6953"/>
                    <a:pt x="6645" y="6818"/>
                    <a:pt x="6906" y="6538"/>
                  </a:cubicBezTo>
                  <a:cubicBezTo>
                    <a:pt x="7065" y="6784"/>
                    <a:pt x="7355" y="6938"/>
                    <a:pt x="7648" y="6938"/>
                  </a:cubicBezTo>
                  <a:cubicBezTo>
                    <a:pt x="7654" y="6938"/>
                    <a:pt x="7660" y="6938"/>
                    <a:pt x="7666" y="6938"/>
                  </a:cubicBezTo>
                  <a:cubicBezTo>
                    <a:pt x="7964" y="6932"/>
                    <a:pt x="8342" y="6836"/>
                    <a:pt x="8495" y="6579"/>
                  </a:cubicBezTo>
                  <a:cubicBezTo>
                    <a:pt x="9049" y="7217"/>
                    <a:pt x="9888" y="7591"/>
                    <a:pt x="10732" y="7591"/>
                  </a:cubicBezTo>
                  <a:cubicBezTo>
                    <a:pt x="10846" y="7591"/>
                    <a:pt x="10960" y="7584"/>
                    <a:pt x="11074" y="7570"/>
                  </a:cubicBezTo>
                  <a:cubicBezTo>
                    <a:pt x="12027" y="7456"/>
                    <a:pt x="12955" y="6897"/>
                    <a:pt x="13390" y="6042"/>
                  </a:cubicBezTo>
                  <a:cubicBezTo>
                    <a:pt x="13681" y="6246"/>
                    <a:pt x="14035" y="6352"/>
                    <a:pt x="14390" y="6352"/>
                  </a:cubicBezTo>
                  <a:cubicBezTo>
                    <a:pt x="14577" y="6352"/>
                    <a:pt x="14765" y="6322"/>
                    <a:pt x="14943" y="6261"/>
                  </a:cubicBezTo>
                  <a:cubicBezTo>
                    <a:pt x="15455" y="6084"/>
                    <a:pt x="15928" y="5645"/>
                    <a:pt x="16087" y="5127"/>
                  </a:cubicBezTo>
                  <a:cubicBezTo>
                    <a:pt x="16295" y="5325"/>
                    <a:pt x="16583" y="5428"/>
                    <a:pt x="16870" y="5428"/>
                  </a:cubicBezTo>
                  <a:cubicBezTo>
                    <a:pt x="17081" y="5428"/>
                    <a:pt x="17291" y="5372"/>
                    <a:pt x="17469" y="5258"/>
                  </a:cubicBezTo>
                  <a:cubicBezTo>
                    <a:pt x="17891" y="4991"/>
                    <a:pt x="18091" y="4422"/>
                    <a:pt x="17932" y="3949"/>
                  </a:cubicBezTo>
                  <a:cubicBezTo>
                    <a:pt x="17785" y="3499"/>
                    <a:pt x="17247" y="3161"/>
                    <a:pt x="16766" y="3161"/>
                  </a:cubicBezTo>
                  <a:cubicBezTo>
                    <a:pt x="16740" y="3161"/>
                    <a:pt x="16715" y="3162"/>
                    <a:pt x="16690" y="3164"/>
                  </a:cubicBezTo>
                  <a:cubicBezTo>
                    <a:pt x="16649" y="2538"/>
                    <a:pt x="16268" y="1948"/>
                    <a:pt x="15718" y="1652"/>
                  </a:cubicBezTo>
                  <a:cubicBezTo>
                    <a:pt x="15439" y="1503"/>
                    <a:pt x="15127" y="1426"/>
                    <a:pt x="14817" y="1426"/>
                  </a:cubicBezTo>
                  <a:cubicBezTo>
                    <a:pt x="14513" y="1426"/>
                    <a:pt x="14211" y="1500"/>
                    <a:pt x="13943" y="1652"/>
                  </a:cubicBezTo>
                  <a:cubicBezTo>
                    <a:pt x="13797" y="1427"/>
                    <a:pt x="13527" y="1299"/>
                    <a:pt x="13261" y="1299"/>
                  </a:cubicBezTo>
                  <a:cubicBezTo>
                    <a:pt x="13115" y="1299"/>
                    <a:pt x="12970" y="1338"/>
                    <a:pt x="12847" y="1420"/>
                  </a:cubicBezTo>
                  <a:cubicBezTo>
                    <a:pt x="12529" y="772"/>
                    <a:pt x="11881" y="293"/>
                    <a:pt x="11169" y="181"/>
                  </a:cubicBezTo>
                  <a:cubicBezTo>
                    <a:pt x="11055" y="163"/>
                    <a:pt x="10940" y="154"/>
                    <a:pt x="10824" y="154"/>
                  </a:cubicBezTo>
                  <a:cubicBezTo>
                    <a:pt x="10218" y="154"/>
                    <a:pt x="9615" y="401"/>
                    <a:pt x="9194" y="839"/>
                  </a:cubicBezTo>
                  <a:cubicBezTo>
                    <a:pt x="9005" y="634"/>
                    <a:pt x="8727" y="515"/>
                    <a:pt x="8449" y="515"/>
                  </a:cubicBezTo>
                  <a:cubicBezTo>
                    <a:pt x="8413" y="515"/>
                    <a:pt x="8378" y="517"/>
                    <a:pt x="8342" y="521"/>
                  </a:cubicBezTo>
                  <a:cubicBezTo>
                    <a:pt x="8028" y="559"/>
                    <a:pt x="7713" y="747"/>
                    <a:pt x="7561" y="1023"/>
                  </a:cubicBezTo>
                  <a:cubicBezTo>
                    <a:pt x="7055" y="377"/>
                    <a:pt x="6235" y="0"/>
                    <a:pt x="5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3"/>
          <p:cNvSpPr txBox="1">
            <a:spLocks noGrp="1"/>
          </p:cNvSpPr>
          <p:nvPr>
            <p:ph type="title"/>
          </p:nvPr>
        </p:nvSpPr>
        <p:spPr>
          <a:xfrm>
            <a:off x="720000" y="330930"/>
            <a:ext cx="7704000" cy="572700"/>
          </a:xfrm>
          <a:prstGeom prst="rect">
            <a:avLst/>
          </a:prstGeom>
        </p:spPr>
        <p:txBody>
          <a:bodyPr spcFirstLastPara="1" wrap="square" lIns="91425" tIns="91425" rIns="91425" bIns="91425" anchor="t" anchorCtr="0">
            <a:noAutofit/>
          </a:bodyPr>
          <a:lstStyle/>
          <a:p>
            <a:pPr lvl="0"/>
            <a:r>
              <a:rPr lang="fr-CA" sz="4000" dirty="0"/>
              <a:t>Description</a:t>
            </a:r>
            <a:endParaRPr sz="4000" dirty="0"/>
          </a:p>
        </p:txBody>
      </p:sp>
      <p:sp>
        <p:nvSpPr>
          <p:cNvPr id="450" name="Google Shape;450;p33"/>
          <p:cNvSpPr txBox="1">
            <a:spLocks noGrp="1"/>
          </p:cNvSpPr>
          <p:nvPr>
            <p:ph type="body" idx="1"/>
          </p:nvPr>
        </p:nvSpPr>
        <p:spPr>
          <a:xfrm>
            <a:off x="854894" y="1454411"/>
            <a:ext cx="7569106" cy="2142851"/>
          </a:xfrm>
          <a:prstGeom prst="rect">
            <a:avLst/>
          </a:prstGeom>
        </p:spPr>
        <p:txBody>
          <a:bodyPr spcFirstLastPara="1" wrap="square" lIns="91425" tIns="91425" rIns="91425" bIns="91425" anchor="t" anchorCtr="0">
            <a:noAutofit/>
          </a:bodyPr>
          <a:lstStyle/>
          <a:p>
            <a:pPr marL="0" lvl="0" indent="0" algn="just">
              <a:buNone/>
            </a:pPr>
            <a:r>
              <a:rPr lang="en-US" sz="1800" dirty="0"/>
              <a:t>This project plans to create a smart system that makes public buildings use energy more efficiently. Using modern technologies, our goal is to cut expenses, lower our impact on the environment, and encourage eco-friendly </a:t>
            </a:r>
            <a:r>
              <a:rPr lang="en-US" sz="1800" dirty="0" smtClean="0"/>
              <a:t>habits.</a:t>
            </a:r>
            <a:endParaRPr sz="1800" dirty="0"/>
          </a:p>
        </p:txBody>
      </p:sp>
      <p:sp>
        <p:nvSpPr>
          <p:cNvPr id="451" name="Google Shape;451;p33"/>
          <p:cNvSpPr/>
          <p:nvPr/>
        </p:nvSpPr>
        <p:spPr>
          <a:xfrm rot="5400000">
            <a:off x="-73491" y="-108878"/>
            <a:ext cx="1224900" cy="1220400"/>
          </a:xfrm>
          <a:prstGeom prst="rtTriangl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rot="5400000">
            <a:off x="-12856" y="-1759"/>
            <a:ext cx="875700" cy="859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5" name="Google Shape;585;p36"/>
          <p:cNvSpPr/>
          <p:nvPr/>
        </p:nvSpPr>
        <p:spPr>
          <a:xfrm>
            <a:off x="2328609" y="1604805"/>
            <a:ext cx="3738985" cy="986158"/>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txBox="1">
            <a:spLocks noGrp="1"/>
          </p:cNvSpPr>
          <p:nvPr>
            <p:ph type="title"/>
          </p:nvPr>
        </p:nvSpPr>
        <p:spPr>
          <a:xfrm>
            <a:off x="720000" y="330930"/>
            <a:ext cx="7704000" cy="572700"/>
          </a:xfrm>
          <a:prstGeom prst="rect">
            <a:avLst/>
          </a:prstGeom>
        </p:spPr>
        <p:txBody>
          <a:bodyPr spcFirstLastPara="1" wrap="square" lIns="91425" tIns="91425" rIns="91425" bIns="91425" anchor="t" anchorCtr="0">
            <a:noAutofit/>
          </a:bodyPr>
          <a:lstStyle/>
          <a:p>
            <a:pPr lvl="0"/>
            <a:r>
              <a:rPr lang="fr-CA" dirty="0"/>
              <a:t>Key Benefits</a:t>
            </a:r>
            <a:endParaRPr dirty="0"/>
          </a:p>
        </p:txBody>
      </p:sp>
      <p:sp>
        <p:nvSpPr>
          <p:cNvPr id="587" name="Google Shape;587;p36"/>
          <p:cNvSpPr txBox="1">
            <a:spLocks noGrp="1"/>
          </p:cNvSpPr>
          <p:nvPr>
            <p:ph type="subTitle" idx="1"/>
          </p:nvPr>
        </p:nvSpPr>
        <p:spPr>
          <a:xfrm>
            <a:off x="2517833" y="1730162"/>
            <a:ext cx="3344278" cy="726050"/>
          </a:xfrm>
          <a:prstGeom prst="rect">
            <a:avLst/>
          </a:prstGeom>
        </p:spPr>
        <p:txBody>
          <a:bodyPr spcFirstLastPara="1" wrap="square" lIns="91425" tIns="91425" rIns="91425" bIns="91425" anchor="ctr" anchorCtr="0">
            <a:noAutofit/>
          </a:bodyPr>
          <a:lstStyle/>
          <a:p>
            <a:pPr marL="0" lvl="0" indent="0" algn="just"/>
            <a:r>
              <a:rPr lang="en-US" sz="1600" dirty="0" smtClean="0"/>
              <a:t>Reduction of energy consumption and operational costs.</a:t>
            </a:r>
            <a:endParaRPr sz="1600" dirty="0"/>
          </a:p>
        </p:txBody>
      </p:sp>
      <p:grpSp>
        <p:nvGrpSpPr>
          <p:cNvPr id="591" name="Google Shape;591;p36"/>
          <p:cNvGrpSpPr/>
          <p:nvPr/>
        </p:nvGrpSpPr>
        <p:grpSpPr>
          <a:xfrm>
            <a:off x="7645877" y="16124"/>
            <a:ext cx="1198875" cy="1176324"/>
            <a:chOff x="2974300" y="781850"/>
            <a:chExt cx="917129" cy="916851"/>
          </a:xfrm>
        </p:grpSpPr>
        <p:sp>
          <p:nvSpPr>
            <p:cNvPr id="592" name="Google Shape;592;p36"/>
            <p:cNvSpPr/>
            <p:nvPr/>
          </p:nvSpPr>
          <p:spPr>
            <a:xfrm>
              <a:off x="3321859" y="907063"/>
              <a:ext cx="222008" cy="204982"/>
            </a:xfrm>
            <a:custGeom>
              <a:avLst/>
              <a:gdLst/>
              <a:ahLst/>
              <a:cxnLst/>
              <a:rect l="l" t="t" r="r" b="b"/>
              <a:pathLst>
                <a:path w="3273" h="3022" extrusionOk="0">
                  <a:moveTo>
                    <a:pt x="1636" y="0"/>
                  </a:moveTo>
                  <a:cubicBezTo>
                    <a:pt x="734" y="0"/>
                    <a:pt x="0" y="734"/>
                    <a:pt x="0" y="1639"/>
                  </a:cubicBezTo>
                  <a:cubicBezTo>
                    <a:pt x="0" y="2030"/>
                    <a:pt x="137" y="2389"/>
                    <a:pt x="369" y="2672"/>
                  </a:cubicBezTo>
                  <a:lnTo>
                    <a:pt x="1563" y="3021"/>
                  </a:lnTo>
                  <a:lnTo>
                    <a:pt x="2907" y="2672"/>
                  </a:lnTo>
                  <a:cubicBezTo>
                    <a:pt x="3136" y="2389"/>
                    <a:pt x="3272" y="2030"/>
                    <a:pt x="3272" y="1639"/>
                  </a:cubicBezTo>
                  <a:cubicBezTo>
                    <a:pt x="3272" y="734"/>
                    <a:pt x="2542" y="0"/>
                    <a:pt x="1636"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3388875" y="907470"/>
              <a:ext cx="154992" cy="204575"/>
            </a:xfrm>
            <a:custGeom>
              <a:avLst/>
              <a:gdLst/>
              <a:ahLst/>
              <a:cxnLst/>
              <a:rect l="l" t="t" r="r" b="b"/>
              <a:pathLst>
                <a:path w="2285" h="3016" extrusionOk="0">
                  <a:moveTo>
                    <a:pt x="785" y="0"/>
                  </a:moveTo>
                  <a:lnTo>
                    <a:pt x="785" y="0"/>
                  </a:lnTo>
                  <a:cubicBezTo>
                    <a:pt x="1042" y="289"/>
                    <a:pt x="1198" y="671"/>
                    <a:pt x="1198" y="1087"/>
                  </a:cubicBezTo>
                  <a:cubicBezTo>
                    <a:pt x="1198" y="1840"/>
                    <a:pt x="689" y="2472"/>
                    <a:pt x="0" y="2666"/>
                  </a:cubicBezTo>
                  <a:lnTo>
                    <a:pt x="575" y="3015"/>
                  </a:lnTo>
                  <a:lnTo>
                    <a:pt x="1919" y="2666"/>
                  </a:lnTo>
                  <a:cubicBezTo>
                    <a:pt x="2148" y="2383"/>
                    <a:pt x="2284" y="2024"/>
                    <a:pt x="2284" y="1633"/>
                  </a:cubicBezTo>
                  <a:cubicBezTo>
                    <a:pt x="2284" y="772"/>
                    <a:pt x="1623" y="70"/>
                    <a:pt x="785"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3013302" y="1583390"/>
              <a:ext cx="839328" cy="115311"/>
            </a:xfrm>
            <a:custGeom>
              <a:avLst/>
              <a:gdLst/>
              <a:ahLst/>
              <a:cxnLst/>
              <a:rect l="l" t="t" r="r" b="b"/>
              <a:pathLst>
                <a:path w="12374" h="1700" extrusionOk="0">
                  <a:moveTo>
                    <a:pt x="0" y="0"/>
                  </a:moveTo>
                  <a:lnTo>
                    <a:pt x="0" y="1570"/>
                  </a:lnTo>
                  <a:cubicBezTo>
                    <a:pt x="0" y="1643"/>
                    <a:pt x="57" y="1700"/>
                    <a:pt x="131" y="1700"/>
                  </a:cubicBezTo>
                  <a:lnTo>
                    <a:pt x="12240" y="1700"/>
                  </a:lnTo>
                  <a:cubicBezTo>
                    <a:pt x="12313" y="1700"/>
                    <a:pt x="12373" y="1643"/>
                    <a:pt x="12373" y="1570"/>
                  </a:cubicBezTo>
                  <a:lnTo>
                    <a:pt x="12373" y="0"/>
                  </a:lnTo>
                  <a:lnTo>
                    <a:pt x="11585" y="0"/>
                  </a:lnTo>
                  <a:lnTo>
                    <a:pt x="11585" y="890"/>
                  </a:lnTo>
                  <a:cubicBezTo>
                    <a:pt x="11585" y="963"/>
                    <a:pt x="11525" y="1020"/>
                    <a:pt x="11455" y="1020"/>
                  </a:cubicBezTo>
                  <a:lnTo>
                    <a:pt x="918" y="1020"/>
                  </a:lnTo>
                  <a:cubicBezTo>
                    <a:pt x="845" y="1020"/>
                    <a:pt x="788" y="963"/>
                    <a:pt x="788" y="890"/>
                  </a:cubicBezTo>
                  <a:lnTo>
                    <a:pt x="788"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2974300" y="1088235"/>
              <a:ext cx="917129" cy="513744"/>
            </a:xfrm>
            <a:custGeom>
              <a:avLst/>
              <a:gdLst/>
              <a:ahLst/>
              <a:cxnLst/>
              <a:rect l="l" t="t" r="r" b="b"/>
              <a:pathLst>
                <a:path w="13521" h="7574" extrusionOk="0">
                  <a:moveTo>
                    <a:pt x="29" y="1"/>
                  </a:moveTo>
                  <a:cubicBezTo>
                    <a:pt x="13" y="1"/>
                    <a:pt x="0" y="13"/>
                    <a:pt x="0" y="29"/>
                  </a:cubicBezTo>
                  <a:lnTo>
                    <a:pt x="0" y="7545"/>
                  </a:lnTo>
                  <a:cubicBezTo>
                    <a:pt x="0" y="7561"/>
                    <a:pt x="13" y="7574"/>
                    <a:pt x="29" y="7574"/>
                  </a:cubicBezTo>
                  <a:lnTo>
                    <a:pt x="13491" y="7574"/>
                  </a:lnTo>
                  <a:cubicBezTo>
                    <a:pt x="13507" y="7574"/>
                    <a:pt x="13520" y="7561"/>
                    <a:pt x="13520" y="7545"/>
                  </a:cubicBezTo>
                  <a:lnTo>
                    <a:pt x="13520" y="29"/>
                  </a:lnTo>
                  <a:cubicBezTo>
                    <a:pt x="13520" y="13"/>
                    <a:pt x="13507" y="1"/>
                    <a:pt x="13491" y="1"/>
                  </a:cubicBezTo>
                  <a:close/>
                </a:path>
              </a:pathLst>
            </a:custGeom>
            <a:solidFill>
              <a:srgbClr val="EBF6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2974300" y="1088235"/>
              <a:ext cx="917129" cy="513744"/>
            </a:xfrm>
            <a:custGeom>
              <a:avLst/>
              <a:gdLst/>
              <a:ahLst/>
              <a:cxnLst/>
              <a:rect l="l" t="t" r="r" b="b"/>
              <a:pathLst>
                <a:path w="13521" h="7574" extrusionOk="0">
                  <a:moveTo>
                    <a:pt x="12430" y="1"/>
                  </a:moveTo>
                  <a:lnTo>
                    <a:pt x="12430" y="4610"/>
                  </a:lnTo>
                  <a:cubicBezTo>
                    <a:pt x="12430" y="5947"/>
                    <a:pt x="11347" y="7030"/>
                    <a:pt x="10010" y="7030"/>
                  </a:cubicBezTo>
                  <a:lnTo>
                    <a:pt x="0" y="7030"/>
                  </a:lnTo>
                  <a:lnTo>
                    <a:pt x="0" y="7545"/>
                  </a:lnTo>
                  <a:cubicBezTo>
                    <a:pt x="0" y="7561"/>
                    <a:pt x="13" y="7574"/>
                    <a:pt x="29" y="7574"/>
                  </a:cubicBezTo>
                  <a:lnTo>
                    <a:pt x="13491" y="7574"/>
                  </a:lnTo>
                  <a:cubicBezTo>
                    <a:pt x="13507" y="7574"/>
                    <a:pt x="13520" y="7561"/>
                    <a:pt x="13520" y="7545"/>
                  </a:cubicBezTo>
                  <a:lnTo>
                    <a:pt x="13520" y="29"/>
                  </a:lnTo>
                  <a:cubicBezTo>
                    <a:pt x="13520" y="13"/>
                    <a:pt x="13507" y="1"/>
                    <a:pt x="13491"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3026190" y="1141685"/>
              <a:ext cx="813485" cy="406844"/>
            </a:xfrm>
            <a:custGeom>
              <a:avLst/>
              <a:gdLst/>
              <a:ahLst/>
              <a:cxnLst/>
              <a:rect l="l" t="t" r="r" b="b"/>
              <a:pathLst>
                <a:path w="11993" h="5998" extrusionOk="0">
                  <a:moveTo>
                    <a:pt x="1999" y="1503"/>
                  </a:moveTo>
                  <a:lnTo>
                    <a:pt x="2495" y="1998"/>
                  </a:lnTo>
                  <a:lnTo>
                    <a:pt x="1999" y="2494"/>
                  </a:lnTo>
                  <a:lnTo>
                    <a:pt x="1503" y="1998"/>
                  </a:lnTo>
                  <a:lnTo>
                    <a:pt x="1999" y="1503"/>
                  </a:lnTo>
                  <a:close/>
                  <a:moveTo>
                    <a:pt x="3997" y="1503"/>
                  </a:moveTo>
                  <a:lnTo>
                    <a:pt x="4493" y="1998"/>
                  </a:lnTo>
                  <a:lnTo>
                    <a:pt x="3997" y="2494"/>
                  </a:lnTo>
                  <a:lnTo>
                    <a:pt x="3502" y="1998"/>
                  </a:lnTo>
                  <a:lnTo>
                    <a:pt x="3997" y="1503"/>
                  </a:lnTo>
                  <a:close/>
                  <a:moveTo>
                    <a:pt x="5995" y="1503"/>
                  </a:moveTo>
                  <a:lnTo>
                    <a:pt x="6491" y="1998"/>
                  </a:lnTo>
                  <a:lnTo>
                    <a:pt x="5995" y="2494"/>
                  </a:lnTo>
                  <a:lnTo>
                    <a:pt x="5500" y="1998"/>
                  </a:lnTo>
                  <a:lnTo>
                    <a:pt x="5995" y="1503"/>
                  </a:lnTo>
                  <a:close/>
                  <a:moveTo>
                    <a:pt x="7993" y="1503"/>
                  </a:moveTo>
                  <a:lnTo>
                    <a:pt x="8489" y="1998"/>
                  </a:lnTo>
                  <a:lnTo>
                    <a:pt x="7993" y="2494"/>
                  </a:lnTo>
                  <a:lnTo>
                    <a:pt x="7501" y="1998"/>
                  </a:lnTo>
                  <a:lnTo>
                    <a:pt x="7993" y="1503"/>
                  </a:lnTo>
                  <a:close/>
                  <a:moveTo>
                    <a:pt x="9995" y="1503"/>
                  </a:moveTo>
                  <a:lnTo>
                    <a:pt x="10487" y="1998"/>
                  </a:lnTo>
                  <a:lnTo>
                    <a:pt x="9995" y="2494"/>
                  </a:lnTo>
                  <a:lnTo>
                    <a:pt x="9499" y="1998"/>
                  </a:lnTo>
                  <a:lnTo>
                    <a:pt x="9995" y="1503"/>
                  </a:lnTo>
                  <a:close/>
                  <a:moveTo>
                    <a:pt x="1999" y="3504"/>
                  </a:moveTo>
                  <a:lnTo>
                    <a:pt x="2495" y="3997"/>
                  </a:lnTo>
                  <a:lnTo>
                    <a:pt x="1999" y="4492"/>
                  </a:lnTo>
                  <a:lnTo>
                    <a:pt x="1503" y="3997"/>
                  </a:lnTo>
                  <a:lnTo>
                    <a:pt x="1999" y="3504"/>
                  </a:lnTo>
                  <a:close/>
                  <a:moveTo>
                    <a:pt x="3997" y="3504"/>
                  </a:moveTo>
                  <a:lnTo>
                    <a:pt x="4493" y="3997"/>
                  </a:lnTo>
                  <a:lnTo>
                    <a:pt x="3997" y="4492"/>
                  </a:lnTo>
                  <a:lnTo>
                    <a:pt x="3502" y="3997"/>
                  </a:lnTo>
                  <a:lnTo>
                    <a:pt x="3997" y="3504"/>
                  </a:lnTo>
                  <a:close/>
                  <a:moveTo>
                    <a:pt x="5995" y="3504"/>
                  </a:moveTo>
                  <a:lnTo>
                    <a:pt x="6491" y="3997"/>
                  </a:lnTo>
                  <a:lnTo>
                    <a:pt x="5995" y="4492"/>
                  </a:lnTo>
                  <a:lnTo>
                    <a:pt x="5500" y="3997"/>
                  </a:lnTo>
                  <a:lnTo>
                    <a:pt x="5995" y="3504"/>
                  </a:lnTo>
                  <a:close/>
                  <a:moveTo>
                    <a:pt x="7993" y="3504"/>
                  </a:moveTo>
                  <a:lnTo>
                    <a:pt x="8489" y="3997"/>
                  </a:lnTo>
                  <a:lnTo>
                    <a:pt x="7993" y="4492"/>
                  </a:lnTo>
                  <a:lnTo>
                    <a:pt x="7501" y="3997"/>
                  </a:lnTo>
                  <a:lnTo>
                    <a:pt x="7993" y="3504"/>
                  </a:lnTo>
                  <a:close/>
                  <a:moveTo>
                    <a:pt x="9995" y="3504"/>
                  </a:moveTo>
                  <a:lnTo>
                    <a:pt x="10487" y="3997"/>
                  </a:lnTo>
                  <a:lnTo>
                    <a:pt x="9995" y="4492"/>
                  </a:lnTo>
                  <a:lnTo>
                    <a:pt x="9499" y="3997"/>
                  </a:lnTo>
                  <a:lnTo>
                    <a:pt x="9995" y="3504"/>
                  </a:lnTo>
                  <a:close/>
                  <a:moveTo>
                    <a:pt x="582" y="0"/>
                  </a:moveTo>
                  <a:cubicBezTo>
                    <a:pt x="525" y="0"/>
                    <a:pt x="471" y="23"/>
                    <a:pt x="433" y="61"/>
                  </a:cubicBezTo>
                  <a:lnTo>
                    <a:pt x="61" y="432"/>
                  </a:lnTo>
                  <a:cubicBezTo>
                    <a:pt x="23" y="474"/>
                    <a:pt x="1" y="528"/>
                    <a:pt x="1" y="582"/>
                  </a:cubicBezTo>
                  <a:lnTo>
                    <a:pt x="1" y="1417"/>
                  </a:lnTo>
                  <a:cubicBezTo>
                    <a:pt x="1" y="1474"/>
                    <a:pt x="23" y="1525"/>
                    <a:pt x="61" y="1566"/>
                  </a:cubicBezTo>
                  <a:lnTo>
                    <a:pt x="493" y="1998"/>
                  </a:lnTo>
                  <a:lnTo>
                    <a:pt x="61" y="2434"/>
                  </a:lnTo>
                  <a:cubicBezTo>
                    <a:pt x="23" y="2472"/>
                    <a:pt x="1" y="2526"/>
                    <a:pt x="1" y="2583"/>
                  </a:cubicBezTo>
                  <a:lnTo>
                    <a:pt x="1" y="3415"/>
                  </a:lnTo>
                  <a:cubicBezTo>
                    <a:pt x="1" y="3472"/>
                    <a:pt x="23" y="3526"/>
                    <a:pt x="61" y="3565"/>
                  </a:cubicBezTo>
                  <a:lnTo>
                    <a:pt x="493" y="3997"/>
                  </a:lnTo>
                  <a:lnTo>
                    <a:pt x="61" y="4432"/>
                  </a:lnTo>
                  <a:cubicBezTo>
                    <a:pt x="23" y="4470"/>
                    <a:pt x="1" y="4524"/>
                    <a:pt x="1" y="4581"/>
                  </a:cubicBezTo>
                  <a:lnTo>
                    <a:pt x="1" y="5413"/>
                  </a:lnTo>
                  <a:cubicBezTo>
                    <a:pt x="1" y="5471"/>
                    <a:pt x="23" y="5525"/>
                    <a:pt x="61" y="5563"/>
                  </a:cubicBezTo>
                  <a:lnTo>
                    <a:pt x="433" y="5934"/>
                  </a:lnTo>
                  <a:cubicBezTo>
                    <a:pt x="471" y="5976"/>
                    <a:pt x="525" y="5998"/>
                    <a:pt x="582" y="5998"/>
                  </a:cubicBezTo>
                  <a:lnTo>
                    <a:pt x="1415" y="5998"/>
                  </a:lnTo>
                  <a:cubicBezTo>
                    <a:pt x="1472" y="5998"/>
                    <a:pt x="1526" y="5976"/>
                    <a:pt x="1564" y="5934"/>
                  </a:cubicBezTo>
                  <a:lnTo>
                    <a:pt x="1999" y="5502"/>
                  </a:lnTo>
                  <a:lnTo>
                    <a:pt x="2431" y="5934"/>
                  </a:lnTo>
                  <a:cubicBezTo>
                    <a:pt x="2472" y="5976"/>
                    <a:pt x="2526" y="5998"/>
                    <a:pt x="2580" y="5998"/>
                  </a:cubicBezTo>
                  <a:lnTo>
                    <a:pt x="3416" y="5998"/>
                  </a:lnTo>
                  <a:cubicBezTo>
                    <a:pt x="3470" y="5998"/>
                    <a:pt x="3524" y="5976"/>
                    <a:pt x="3565" y="5934"/>
                  </a:cubicBezTo>
                  <a:lnTo>
                    <a:pt x="3997" y="5502"/>
                  </a:lnTo>
                  <a:lnTo>
                    <a:pt x="4429" y="5934"/>
                  </a:lnTo>
                  <a:cubicBezTo>
                    <a:pt x="4470" y="5976"/>
                    <a:pt x="4524" y="5998"/>
                    <a:pt x="4578" y="5998"/>
                  </a:cubicBezTo>
                  <a:lnTo>
                    <a:pt x="5414" y="5998"/>
                  </a:lnTo>
                  <a:cubicBezTo>
                    <a:pt x="5468" y="5998"/>
                    <a:pt x="5522" y="5976"/>
                    <a:pt x="5563" y="5934"/>
                  </a:cubicBezTo>
                  <a:lnTo>
                    <a:pt x="5995" y="5502"/>
                  </a:lnTo>
                  <a:lnTo>
                    <a:pt x="6430" y="5934"/>
                  </a:lnTo>
                  <a:cubicBezTo>
                    <a:pt x="6469" y="5976"/>
                    <a:pt x="6523" y="5998"/>
                    <a:pt x="6580" y="5998"/>
                  </a:cubicBezTo>
                  <a:lnTo>
                    <a:pt x="7412" y="5998"/>
                  </a:lnTo>
                  <a:cubicBezTo>
                    <a:pt x="7469" y="5998"/>
                    <a:pt x="7523" y="5976"/>
                    <a:pt x="7561" y="5934"/>
                  </a:cubicBezTo>
                  <a:lnTo>
                    <a:pt x="7993" y="5502"/>
                  </a:lnTo>
                  <a:lnTo>
                    <a:pt x="8428" y="5934"/>
                  </a:lnTo>
                  <a:cubicBezTo>
                    <a:pt x="8467" y="5976"/>
                    <a:pt x="8521" y="5998"/>
                    <a:pt x="8578" y="5998"/>
                  </a:cubicBezTo>
                  <a:lnTo>
                    <a:pt x="9410" y="5998"/>
                  </a:lnTo>
                  <a:cubicBezTo>
                    <a:pt x="9467" y="5998"/>
                    <a:pt x="9521" y="5976"/>
                    <a:pt x="9559" y="5934"/>
                  </a:cubicBezTo>
                  <a:lnTo>
                    <a:pt x="9995" y="5502"/>
                  </a:lnTo>
                  <a:lnTo>
                    <a:pt x="10427" y="5934"/>
                  </a:lnTo>
                  <a:cubicBezTo>
                    <a:pt x="10465" y="5976"/>
                    <a:pt x="10519" y="5998"/>
                    <a:pt x="10576" y="5998"/>
                  </a:cubicBezTo>
                  <a:lnTo>
                    <a:pt x="11408" y="5998"/>
                  </a:lnTo>
                  <a:cubicBezTo>
                    <a:pt x="11465" y="5998"/>
                    <a:pt x="11519" y="5976"/>
                    <a:pt x="11557" y="5934"/>
                  </a:cubicBezTo>
                  <a:lnTo>
                    <a:pt x="11929" y="5563"/>
                  </a:lnTo>
                  <a:cubicBezTo>
                    <a:pt x="11970" y="5525"/>
                    <a:pt x="11993" y="5471"/>
                    <a:pt x="11993" y="5413"/>
                  </a:cubicBezTo>
                  <a:lnTo>
                    <a:pt x="11993" y="4581"/>
                  </a:lnTo>
                  <a:cubicBezTo>
                    <a:pt x="11993" y="4524"/>
                    <a:pt x="11970" y="4470"/>
                    <a:pt x="11929" y="4432"/>
                  </a:cubicBezTo>
                  <a:lnTo>
                    <a:pt x="11497" y="3997"/>
                  </a:lnTo>
                  <a:lnTo>
                    <a:pt x="11929" y="3565"/>
                  </a:lnTo>
                  <a:cubicBezTo>
                    <a:pt x="11970" y="3526"/>
                    <a:pt x="11993" y="3472"/>
                    <a:pt x="11993" y="3415"/>
                  </a:cubicBezTo>
                  <a:lnTo>
                    <a:pt x="11993" y="2583"/>
                  </a:lnTo>
                  <a:cubicBezTo>
                    <a:pt x="11993" y="2526"/>
                    <a:pt x="11970" y="2472"/>
                    <a:pt x="11929" y="2434"/>
                  </a:cubicBezTo>
                  <a:lnTo>
                    <a:pt x="11497" y="1998"/>
                  </a:lnTo>
                  <a:lnTo>
                    <a:pt x="11929" y="1566"/>
                  </a:lnTo>
                  <a:cubicBezTo>
                    <a:pt x="11970" y="1525"/>
                    <a:pt x="11993" y="1474"/>
                    <a:pt x="11993" y="1417"/>
                  </a:cubicBezTo>
                  <a:lnTo>
                    <a:pt x="11993" y="582"/>
                  </a:lnTo>
                  <a:cubicBezTo>
                    <a:pt x="11993" y="528"/>
                    <a:pt x="11970" y="474"/>
                    <a:pt x="11929" y="432"/>
                  </a:cubicBezTo>
                  <a:lnTo>
                    <a:pt x="11557" y="61"/>
                  </a:lnTo>
                  <a:cubicBezTo>
                    <a:pt x="11519" y="23"/>
                    <a:pt x="11465" y="0"/>
                    <a:pt x="11408" y="0"/>
                  </a:cubicBezTo>
                  <a:lnTo>
                    <a:pt x="10576" y="0"/>
                  </a:lnTo>
                  <a:cubicBezTo>
                    <a:pt x="10519" y="0"/>
                    <a:pt x="10465" y="23"/>
                    <a:pt x="10427" y="61"/>
                  </a:cubicBezTo>
                  <a:lnTo>
                    <a:pt x="9995" y="496"/>
                  </a:lnTo>
                  <a:lnTo>
                    <a:pt x="9559" y="61"/>
                  </a:lnTo>
                  <a:cubicBezTo>
                    <a:pt x="9521" y="23"/>
                    <a:pt x="9467" y="0"/>
                    <a:pt x="9410" y="0"/>
                  </a:cubicBezTo>
                  <a:lnTo>
                    <a:pt x="8578" y="0"/>
                  </a:lnTo>
                  <a:cubicBezTo>
                    <a:pt x="8521" y="0"/>
                    <a:pt x="8467" y="23"/>
                    <a:pt x="8428" y="61"/>
                  </a:cubicBezTo>
                  <a:lnTo>
                    <a:pt x="7993" y="496"/>
                  </a:lnTo>
                  <a:lnTo>
                    <a:pt x="7561" y="61"/>
                  </a:lnTo>
                  <a:cubicBezTo>
                    <a:pt x="7523" y="23"/>
                    <a:pt x="7469" y="0"/>
                    <a:pt x="7412" y="0"/>
                  </a:cubicBezTo>
                  <a:lnTo>
                    <a:pt x="6580" y="0"/>
                  </a:lnTo>
                  <a:cubicBezTo>
                    <a:pt x="6523" y="0"/>
                    <a:pt x="6469" y="23"/>
                    <a:pt x="6430" y="61"/>
                  </a:cubicBezTo>
                  <a:lnTo>
                    <a:pt x="5995" y="496"/>
                  </a:lnTo>
                  <a:lnTo>
                    <a:pt x="5563" y="61"/>
                  </a:lnTo>
                  <a:cubicBezTo>
                    <a:pt x="5522" y="23"/>
                    <a:pt x="5468" y="0"/>
                    <a:pt x="5414" y="0"/>
                  </a:cubicBezTo>
                  <a:lnTo>
                    <a:pt x="4578" y="0"/>
                  </a:lnTo>
                  <a:cubicBezTo>
                    <a:pt x="4524" y="0"/>
                    <a:pt x="4470" y="23"/>
                    <a:pt x="4429" y="61"/>
                  </a:cubicBezTo>
                  <a:lnTo>
                    <a:pt x="3997" y="496"/>
                  </a:lnTo>
                  <a:lnTo>
                    <a:pt x="3565" y="61"/>
                  </a:lnTo>
                  <a:cubicBezTo>
                    <a:pt x="3524" y="23"/>
                    <a:pt x="3470" y="0"/>
                    <a:pt x="3416" y="0"/>
                  </a:cubicBezTo>
                  <a:lnTo>
                    <a:pt x="2580" y="0"/>
                  </a:lnTo>
                  <a:cubicBezTo>
                    <a:pt x="2526" y="0"/>
                    <a:pt x="2472" y="23"/>
                    <a:pt x="2431" y="61"/>
                  </a:cubicBezTo>
                  <a:lnTo>
                    <a:pt x="1999" y="496"/>
                  </a:lnTo>
                  <a:lnTo>
                    <a:pt x="1564" y="61"/>
                  </a:lnTo>
                  <a:cubicBezTo>
                    <a:pt x="1526" y="23"/>
                    <a:pt x="1472" y="0"/>
                    <a:pt x="1415"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3733382" y="1422838"/>
              <a:ext cx="106290" cy="125689"/>
            </a:xfrm>
            <a:custGeom>
              <a:avLst/>
              <a:gdLst/>
              <a:ahLst/>
              <a:cxnLst/>
              <a:rect l="l" t="t" r="r" b="b"/>
              <a:pathLst>
                <a:path w="1567" h="1853" extrusionOk="0">
                  <a:moveTo>
                    <a:pt x="1220" y="1"/>
                  </a:moveTo>
                  <a:cubicBezTo>
                    <a:pt x="1116" y="770"/>
                    <a:pt x="652" y="1427"/>
                    <a:pt x="1" y="1789"/>
                  </a:cubicBezTo>
                  <a:cubicBezTo>
                    <a:pt x="39" y="1831"/>
                    <a:pt x="93" y="1853"/>
                    <a:pt x="150" y="1853"/>
                  </a:cubicBezTo>
                  <a:lnTo>
                    <a:pt x="982" y="1853"/>
                  </a:lnTo>
                  <a:cubicBezTo>
                    <a:pt x="1039" y="1853"/>
                    <a:pt x="1093" y="1831"/>
                    <a:pt x="1131" y="1789"/>
                  </a:cubicBezTo>
                  <a:lnTo>
                    <a:pt x="1503" y="1418"/>
                  </a:lnTo>
                  <a:cubicBezTo>
                    <a:pt x="1544" y="1380"/>
                    <a:pt x="1567" y="1326"/>
                    <a:pt x="1567" y="1268"/>
                  </a:cubicBezTo>
                  <a:lnTo>
                    <a:pt x="1567" y="436"/>
                  </a:lnTo>
                  <a:cubicBezTo>
                    <a:pt x="1567" y="379"/>
                    <a:pt x="1544" y="325"/>
                    <a:pt x="1503" y="287"/>
                  </a:cubicBezTo>
                  <a:lnTo>
                    <a:pt x="1220"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3817423" y="1288875"/>
              <a:ext cx="22248" cy="112530"/>
            </a:xfrm>
            <a:custGeom>
              <a:avLst/>
              <a:gdLst/>
              <a:ahLst/>
              <a:cxnLst/>
              <a:rect l="l" t="t" r="r" b="b"/>
              <a:pathLst>
                <a:path w="328" h="1659" extrusionOk="0">
                  <a:moveTo>
                    <a:pt x="0" y="0"/>
                  </a:moveTo>
                  <a:lnTo>
                    <a:pt x="0" y="1652"/>
                  </a:lnTo>
                  <a:lnTo>
                    <a:pt x="0" y="1658"/>
                  </a:lnTo>
                  <a:lnTo>
                    <a:pt x="264" y="1395"/>
                  </a:lnTo>
                  <a:cubicBezTo>
                    <a:pt x="305" y="1356"/>
                    <a:pt x="328" y="1302"/>
                    <a:pt x="328" y="1245"/>
                  </a:cubicBezTo>
                  <a:lnTo>
                    <a:pt x="328" y="413"/>
                  </a:lnTo>
                  <a:cubicBezTo>
                    <a:pt x="328" y="356"/>
                    <a:pt x="305" y="302"/>
                    <a:pt x="264" y="264"/>
                  </a:cubicBezTo>
                  <a:lnTo>
                    <a:pt x="0"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3817423" y="1153284"/>
              <a:ext cx="22248" cy="112598"/>
            </a:xfrm>
            <a:custGeom>
              <a:avLst/>
              <a:gdLst/>
              <a:ahLst/>
              <a:cxnLst/>
              <a:rect l="l" t="t" r="r" b="b"/>
              <a:pathLst>
                <a:path w="328" h="1660" extrusionOk="0">
                  <a:moveTo>
                    <a:pt x="0" y="1"/>
                  </a:moveTo>
                  <a:lnTo>
                    <a:pt x="0" y="1659"/>
                  </a:lnTo>
                  <a:lnTo>
                    <a:pt x="264" y="1395"/>
                  </a:lnTo>
                  <a:cubicBezTo>
                    <a:pt x="305" y="1354"/>
                    <a:pt x="328" y="1303"/>
                    <a:pt x="328" y="1246"/>
                  </a:cubicBezTo>
                  <a:lnTo>
                    <a:pt x="328" y="411"/>
                  </a:lnTo>
                  <a:cubicBezTo>
                    <a:pt x="328" y="357"/>
                    <a:pt x="305" y="303"/>
                    <a:pt x="264" y="261"/>
                  </a:cubicBezTo>
                  <a:lnTo>
                    <a:pt x="0"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3409088" y="781850"/>
              <a:ext cx="47481" cy="79158"/>
            </a:xfrm>
            <a:custGeom>
              <a:avLst/>
              <a:gdLst/>
              <a:ahLst/>
              <a:cxnLst/>
              <a:rect l="l" t="t" r="r" b="b"/>
              <a:pathLst>
                <a:path w="700" h="1167" extrusionOk="0">
                  <a:moveTo>
                    <a:pt x="350" y="0"/>
                  </a:moveTo>
                  <a:cubicBezTo>
                    <a:pt x="156" y="0"/>
                    <a:pt x="1" y="156"/>
                    <a:pt x="1" y="347"/>
                  </a:cubicBezTo>
                  <a:lnTo>
                    <a:pt x="1" y="820"/>
                  </a:lnTo>
                  <a:cubicBezTo>
                    <a:pt x="1" y="1011"/>
                    <a:pt x="156" y="1166"/>
                    <a:pt x="350" y="1166"/>
                  </a:cubicBezTo>
                  <a:cubicBezTo>
                    <a:pt x="544" y="1166"/>
                    <a:pt x="700" y="1011"/>
                    <a:pt x="700" y="820"/>
                  </a:cubicBezTo>
                  <a:lnTo>
                    <a:pt x="700" y="347"/>
                  </a:lnTo>
                  <a:cubicBezTo>
                    <a:pt x="700" y="156"/>
                    <a:pt x="544" y="0"/>
                    <a:pt x="350"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3534709" y="844050"/>
              <a:ext cx="74613" cy="70001"/>
            </a:xfrm>
            <a:custGeom>
              <a:avLst/>
              <a:gdLst/>
              <a:ahLst/>
              <a:cxnLst/>
              <a:rect l="l" t="t" r="r" b="b"/>
              <a:pathLst>
                <a:path w="1100" h="1032" extrusionOk="0">
                  <a:moveTo>
                    <a:pt x="715" y="1"/>
                  </a:moveTo>
                  <a:cubicBezTo>
                    <a:pt x="626" y="1"/>
                    <a:pt x="536" y="35"/>
                    <a:pt x="468" y="103"/>
                  </a:cubicBezTo>
                  <a:lnTo>
                    <a:pt x="137" y="437"/>
                  </a:lnTo>
                  <a:cubicBezTo>
                    <a:pt x="1" y="573"/>
                    <a:pt x="1" y="792"/>
                    <a:pt x="137" y="929"/>
                  </a:cubicBezTo>
                  <a:cubicBezTo>
                    <a:pt x="206" y="997"/>
                    <a:pt x="295" y="1031"/>
                    <a:pt x="384" y="1031"/>
                  </a:cubicBezTo>
                  <a:cubicBezTo>
                    <a:pt x="472" y="1031"/>
                    <a:pt x="561" y="997"/>
                    <a:pt x="630" y="929"/>
                  </a:cubicBezTo>
                  <a:lnTo>
                    <a:pt x="963" y="596"/>
                  </a:lnTo>
                  <a:cubicBezTo>
                    <a:pt x="1100" y="459"/>
                    <a:pt x="1100" y="240"/>
                    <a:pt x="963" y="103"/>
                  </a:cubicBezTo>
                  <a:cubicBezTo>
                    <a:pt x="895" y="35"/>
                    <a:pt x="805" y="1"/>
                    <a:pt x="715"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3589854" y="994495"/>
              <a:ext cx="79361" cy="47278"/>
            </a:xfrm>
            <a:custGeom>
              <a:avLst/>
              <a:gdLst/>
              <a:ahLst/>
              <a:cxnLst/>
              <a:rect l="l" t="t" r="r" b="b"/>
              <a:pathLst>
                <a:path w="1170" h="697" extrusionOk="0">
                  <a:moveTo>
                    <a:pt x="350" y="1"/>
                  </a:moveTo>
                  <a:cubicBezTo>
                    <a:pt x="160" y="1"/>
                    <a:pt x="1" y="156"/>
                    <a:pt x="1" y="350"/>
                  </a:cubicBezTo>
                  <a:cubicBezTo>
                    <a:pt x="1" y="541"/>
                    <a:pt x="160" y="696"/>
                    <a:pt x="350" y="696"/>
                  </a:cubicBezTo>
                  <a:lnTo>
                    <a:pt x="821" y="696"/>
                  </a:lnTo>
                  <a:cubicBezTo>
                    <a:pt x="1014" y="696"/>
                    <a:pt x="1170" y="541"/>
                    <a:pt x="1170" y="350"/>
                  </a:cubicBezTo>
                  <a:cubicBezTo>
                    <a:pt x="1170" y="156"/>
                    <a:pt x="1014" y="1"/>
                    <a:pt x="821"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3256539" y="844050"/>
              <a:ext cx="74410" cy="70001"/>
            </a:xfrm>
            <a:custGeom>
              <a:avLst/>
              <a:gdLst/>
              <a:ahLst/>
              <a:cxnLst/>
              <a:rect l="l" t="t" r="r" b="b"/>
              <a:pathLst>
                <a:path w="1097" h="1032" extrusionOk="0">
                  <a:moveTo>
                    <a:pt x="382" y="1"/>
                  </a:moveTo>
                  <a:cubicBezTo>
                    <a:pt x="293" y="1"/>
                    <a:pt x="204" y="35"/>
                    <a:pt x="137" y="103"/>
                  </a:cubicBezTo>
                  <a:cubicBezTo>
                    <a:pt x="1" y="240"/>
                    <a:pt x="1" y="459"/>
                    <a:pt x="137" y="596"/>
                  </a:cubicBezTo>
                  <a:lnTo>
                    <a:pt x="468" y="929"/>
                  </a:lnTo>
                  <a:cubicBezTo>
                    <a:pt x="536" y="997"/>
                    <a:pt x="626" y="1031"/>
                    <a:pt x="715" y="1031"/>
                  </a:cubicBezTo>
                  <a:cubicBezTo>
                    <a:pt x="805" y="1031"/>
                    <a:pt x="895" y="997"/>
                    <a:pt x="963" y="929"/>
                  </a:cubicBezTo>
                  <a:cubicBezTo>
                    <a:pt x="1097" y="792"/>
                    <a:pt x="1097" y="573"/>
                    <a:pt x="963" y="437"/>
                  </a:cubicBezTo>
                  <a:lnTo>
                    <a:pt x="630" y="103"/>
                  </a:lnTo>
                  <a:cubicBezTo>
                    <a:pt x="561" y="35"/>
                    <a:pt x="472" y="1"/>
                    <a:pt x="382"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3196442" y="994495"/>
              <a:ext cx="79361" cy="47278"/>
            </a:xfrm>
            <a:custGeom>
              <a:avLst/>
              <a:gdLst/>
              <a:ahLst/>
              <a:cxnLst/>
              <a:rect l="l" t="t" r="r" b="b"/>
              <a:pathLst>
                <a:path w="1170" h="697" extrusionOk="0">
                  <a:moveTo>
                    <a:pt x="350" y="1"/>
                  </a:moveTo>
                  <a:cubicBezTo>
                    <a:pt x="156" y="1"/>
                    <a:pt x="0" y="156"/>
                    <a:pt x="0" y="350"/>
                  </a:cubicBezTo>
                  <a:cubicBezTo>
                    <a:pt x="0" y="541"/>
                    <a:pt x="156" y="696"/>
                    <a:pt x="350" y="696"/>
                  </a:cubicBezTo>
                  <a:lnTo>
                    <a:pt x="820" y="696"/>
                  </a:lnTo>
                  <a:cubicBezTo>
                    <a:pt x="1014" y="696"/>
                    <a:pt x="1169" y="541"/>
                    <a:pt x="1169" y="350"/>
                  </a:cubicBezTo>
                  <a:cubicBezTo>
                    <a:pt x="1169" y="156"/>
                    <a:pt x="1014" y="1"/>
                    <a:pt x="820"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3057052" y="1141685"/>
              <a:ext cx="751624" cy="406844"/>
            </a:xfrm>
            <a:custGeom>
              <a:avLst/>
              <a:gdLst/>
              <a:ahLst/>
              <a:cxnLst/>
              <a:rect l="l" t="t" r="r" b="b"/>
              <a:pathLst>
                <a:path w="11081" h="5998" extrusionOk="0">
                  <a:moveTo>
                    <a:pt x="127" y="0"/>
                  </a:moveTo>
                  <a:cubicBezTo>
                    <a:pt x="80" y="0"/>
                    <a:pt x="35" y="16"/>
                    <a:pt x="0" y="42"/>
                  </a:cubicBezTo>
                  <a:lnTo>
                    <a:pt x="0" y="1960"/>
                  </a:lnTo>
                  <a:lnTo>
                    <a:pt x="38" y="1998"/>
                  </a:lnTo>
                  <a:lnTo>
                    <a:pt x="0" y="2040"/>
                  </a:lnTo>
                  <a:lnTo>
                    <a:pt x="0" y="3958"/>
                  </a:lnTo>
                  <a:lnTo>
                    <a:pt x="38" y="3997"/>
                  </a:lnTo>
                  <a:lnTo>
                    <a:pt x="0" y="4038"/>
                  </a:lnTo>
                  <a:lnTo>
                    <a:pt x="0" y="5953"/>
                  </a:lnTo>
                  <a:cubicBezTo>
                    <a:pt x="35" y="5982"/>
                    <a:pt x="80" y="5998"/>
                    <a:pt x="127" y="5998"/>
                  </a:cubicBezTo>
                  <a:lnTo>
                    <a:pt x="407" y="5998"/>
                  </a:lnTo>
                  <a:lnTo>
                    <a:pt x="407" y="0"/>
                  </a:lnTo>
                  <a:close/>
                  <a:moveTo>
                    <a:pt x="680" y="0"/>
                  </a:moveTo>
                  <a:lnTo>
                    <a:pt x="680" y="5998"/>
                  </a:lnTo>
                  <a:lnTo>
                    <a:pt x="960" y="5998"/>
                  </a:lnTo>
                  <a:cubicBezTo>
                    <a:pt x="1007" y="5998"/>
                    <a:pt x="1052" y="5982"/>
                    <a:pt x="1087" y="5953"/>
                  </a:cubicBezTo>
                  <a:lnTo>
                    <a:pt x="1087" y="4038"/>
                  </a:lnTo>
                  <a:lnTo>
                    <a:pt x="1048" y="3997"/>
                  </a:lnTo>
                  <a:lnTo>
                    <a:pt x="1087" y="3958"/>
                  </a:lnTo>
                  <a:lnTo>
                    <a:pt x="1087" y="2040"/>
                  </a:lnTo>
                  <a:lnTo>
                    <a:pt x="1048" y="1998"/>
                  </a:lnTo>
                  <a:lnTo>
                    <a:pt x="1087" y="1960"/>
                  </a:lnTo>
                  <a:lnTo>
                    <a:pt x="1087" y="42"/>
                  </a:lnTo>
                  <a:cubicBezTo>
                    <a:pt x="1052" y="16"/>
                    <a:pt x="1007" y="0"/>
                    <a:pt x="960" y="0"/>
                  </a:cubicBezTo>
                  <a:close/>
                  <a:moveTo>
                    <a:pt x="2125" y="0"/>
                  </a:moveTo>
                  <a:cubicBezTo>
                    <a:pt x="2081" y="0"/>
                    <a:pt x="2036" y="16"/>
                    <a:pt x="1998" y="42"/>
                  </a:cubicBezTo>
                  <a:lnTo>
                    <a:pt x="1998" y="1960"/>
                  </a:lnTo>
                  <a:lnTo>
                    <a:pt x="2040" y="1998"/>
                  </a:lnTo>
                  <a:lnTo>
                    <a:pt x="1998" y="2040"/>
                  </a:lnTo>
                  <a:lnTo>
                    <a:pt x="1998" y="3958"/>
                  </a:lnTo>
                  <a:lnTo>
                    <a:pt x="2040" y="3997"/>
                  </a:lnTo>
                  <a:lnTo>
                    <a:pt x="1998" y="4038"/>
                  </a:lnTo>
                  <a:lnTo>
                    <a:pt x="1998" y="5953"/>
                  </a:lnTo>
                  <a:cubicBezTo>
                    <a:pt x="2036" y="5982"/>
                    <a:pt x="2081" y="5998"/>
                    <a:pt x="2125" y="5998"/>
                  </a:cubicBezTo>
                  <a:lnTo>
                    <a:pt x="2408" y="5998"/>
                  </a:lnTo>
                  <a:lnTo>
                    <a:pt x="2408" y="0"/>
                  </a:lnTo>
                  <a:close/>
                  <a:moveTo>
                    <a:pt x="2678" y="0"/>
                  </a:moveTo>
                  <a:lnTo>
                    <a:pt x="2678" y="5998"/>
                  </a:lnTo>
                  <a:lnTo>
                    <a:pt x="2961" y="5998"/>
                  </a:lnTo>
                  <a:cubicBezTo>
                    <a:pt x="3005" y="5998"/>
                    <a:pt x="3050" y="5982"/>
                    <a:pt x="3088" y="5953"/>
                  </a:cubicBezTo>
                  <a:lnTo>
                    <a:pt x="3088" y="4038"/>
                  </a:lnTo>
                  <a:lnTo>
                    <a:pt x="3047" y="3997"/>
                  </a:lnTo>
                  <a:lnTo>
                    <a:pt x="3088" y="3958"/>
                  </a:lnTo>
                  <a:lnTo>
                    <a:pt x="3088" y="2040"/>
                  </a:lnTo>
                  <a:lnTo>
                    <a:pt x="3047" y="1998"/>
                  </a:lnTo>
                  <a:lnTo>
                    <a:pt x="3088" y="1960"/>
                  </a:lnTo>
                  <a:lnTo>
                    <a:pt x="3088" y="42"/>
                  </a:lnTo>
                  <a:cubicBezTo>
                    <a:pt x="3050" y="16"/>
                    <a:pt x="3005" y="0"/>
                    <a:pt x="2961" y="0"/>
                  </a:cubicBezTo>
                  <a:close/>
                  <a:moveTo>
                    <a:pt x="4123" y="0"/>
                  </a:moveTo>
                  <a:cubicBezTo>
                    <a:pt x="4079" y="0"/>
                    <a:pt x="4034" y="16"/>
                    <a:pt x="3996" y="42"/>
                  </a:cubicBezTo>
                  <a:lnTo>
                    <a:pt x="3996" y="1960"/>
                  </a:lnTo>
                  <a:lnTo>
                    <a:pt x="4038" y="1998"/>
                  </a:lnTo>
                  <a:lnTo>
                    <a:pt x="3996" y="2040"/>
                  </a:lnTo>
                  <a:lnTo>
                    <a:pt x="3996" y="3958"/>
                  </a:lnTo>
                  <a:lnTo>
                    <a:pt x="4038" y="3997"/>
                  </a:lnTo>
                  <a:lnTo>
                    <a:pt x="3996" y="4038"/>
                  </a:lnTo>
                  <a:lnTo>
                    <a:pt x="3996" y="5953"/>
                  </a:lnTo>
                  <a:cubicBezTo>
                    <a:pt x="4034" y="5982"/>
                    <a:pt x="4079" y="5998"/>
                    <a:pt x="4123" y="5998"/>
                  </a:cubicBezTo>
                  <a:lnTo>
                    <a:pt x="4406" y="5998"/>
                  </a:lnTo>
                  <a:lnTo>
                    <a:pt x="4406" y="0"/>
                  </a:lnTo>
                  <a:close/>
                  <a:moveTo>
                    <a:pt x="4676" y="0"/>
                  </a:moveTo>
                  <a:lnTo>
                    <a:pt x="4676" y="5998"/>
                  </a:lnTo>
                  <a:lnTo>
                    <a:pt x="4959" y="5998"/>
                  </a:lnTo>
                  <a:cubicBezTo>
                    <a:pt x="5003" y="5998"/>
                    <a:pt x="5048" y="5982"/>
                    <a:pt x="5086" y="5953"/>
                  </a:cubicBezTo>
                  <a:lnTo>
                    <a:pt x="5086" y="4038"/>
                  </a:lnTo>
                  <a:lnTo>
                    <a:pt x="5045" y="3997"/>
                  </a:lnTo>
                  <a:lnTo>
                    <a:pt x="5086" y="3958"/>
                  </a:lnTo>
                  <a:lnTo>
                    <a:pt x="5086" y="2040"/>
                  </a:lnTo>
                  <a:lnTo>
                    <a:pt x="5045" y="1998"/>
                  </a:lnTo>
                  <a:lnTo>
                    <a:pt x="5086" y="1960"/>
                  </a:lnTo>
                  <a:lnTo>
                    <a:pt x="5086" y="42"/>
                  </a:lnTo>
                  <a:cubicBezTo>
                    <a:pt x="5048" y="16"/>
                    <a:pt x="5003" y="0"/>
                    <a:pt x="4959" y="0"/>
                  </a:cubicBezTo>
                  <a:close/>
                  <a:moveTo>
                    <a:pt x="6125" y="0"/>
                  </a:moveTo>
                  <a:cubicBezTo>
                    <a:pt x="6077" y="0"/>
                    <a:pt x="6033" y="16"/>
                    <a:pt x="5998" y="42"/>
                  </a:cubicBezTo>
                  <a:lnTo>
                    <a:pt x="5998" y="1960"/>
                  </a:lnTo>
                  <a:lnTo>
                    <a:pt x="6036" y="1998"/>
                  </a:lnTo>
                  <a:lnTo>
                    <a:pt x="5998" y="2040"/>
                  </a:lnTo>
                  <a:lnTo>
                    <a:pt x="5998" y="3958"/>
                  </a:lnTo>
                  <a:lnTo>
                    <a:pt x="6036" y="3997"/>
                  </a:lnTo>
                  <a:lnTo>
                    <a:pt x="5998" y="4038"/>
                  </a:lnTo>
                  <a:lnTo>
                    <a:pt x="5998" y="5953"/>
                  </a:lnTo>
                  <a:cubicBezTo>
                    <a:pt x="6033" y="5982"/>
                    <a:pt x="6077" y="5998"/>
                    <a:pt x="6125" y="5998"/>
                  </a:cubicBezTo>
                  <a:lnTo>
                    <a:pt x="6404" y="5998"/>
                  </a:lnTo>
                  <a:lnTo>
                    <a:pt x="6404" y="0"/>
                  </a:lnTo>
                  <a:close/>
                  <a:moveTo>
                    <a:pt x="6677" y="0"/>
                  </a:moveTo>
                  <a:lnTo>
                    <a:pt x="6677" y="5998"/>
                  </a:lnTo>
                  <a:lnTo>
                    <a:pt x="6957" y="5998"/>
                  </a:lnTo>
                  <a:cubicBezTo>
                    <a:pt x="7005" y="5998"/>
                    <a:pt x="7049" y="5982"/>
                    <a:pt x="7084" y="5953"/>
                  </a:cubicBezTo>
                  <a:lnTo>
                    <a:pt x="7084" y="4038"/>
                  </a:lnTo>
                  <a:lnTo>
                    <a:pt x="7046" y="3997"/>
                  </a:lnTo>
                  <a:lnTo>
                    <a:pt x="7084" y="3958"/>
                  </a:lnTo>
                  <a:lnTo>
                    <a:pt x="7084" y="2040"/>
                  </a:lnTo>
                  <a:lnTo>
                    <a:pt x="7046" y="1998"/>
                  </a:lnTo>
                  <a:lnTo>
                    <a:pt x="7084" y="1960"/>
                  </a:lnTo>
                  <a:lnTo>
                    <a:pt x="7084" y="42"/>
                  </a:lnTo>
                  <a:cubicBezTo>
                    <a:pt x="7049" y="16"/>
                    <a:pt x="7005" y="0"/>
                    <a:pt x="6957" y="0"/>
                  </a:cubicBezTo>
                  <a:close/>
                  <a:moveTo>
                    <a:pt x="8123" y="0"/>
                  </a:moveTo>
                  <a:cubicBezTo>
                    <a:pt x="8075" y="0"/>
                    <a:pt x="8031" y="16"/>
                    <a:pt x="7996" y="42"/>
                  </a:cubicBezTo>
                  <a:lnTo>
                    <a:pt x="7996" y="1960"/>
                  </a:lnTo>
                  <a:lnTo>
                    <a:pt x="8034" y="1998"/>
                  </a:lnTo>
                  <a:lnTo>
                    <a:pt x="7996" y="2040"/>
                  </a:lnTo>
                  <a:lnTo>
                    <a:pt x="7996" y="3958"/>
                  </a:lnTo>
                  <a:lnTo>
                    <a:pt x="8034" y="3997"/>
                  </a:lnTo>
                  <a:lnTo>
                    <a:pt x="7996" y="4038"/>
                  </a:lnTo>
                  <a:lnTo>
                    <a:pt x="7996" y="5953"/>
                  </a:lnTo>
                  <a:cubicBezTo>
                    <a:pt x="8031" y="5982"/>
                    <a:pt x="8075" y="5998"/>
                    <a:pt x="8123" y="5998"/>
                  </a:cubicBezTo>
                  <a:lnTo>
                    <a:pt x="8402" y="5998"/>
                  </a:lnTo>
                  <a:lnTo>
                    <a:pt x="8402" y="0"/>
                  </a:lnTo>
                  <a:close/>
                  <a:moveTo>
                    <a:pt x="8676" y="0"/>
                  </a:moveTo>
                  <a:lnTo>
                    <a:pt x="8676" y="5998"/>
                  </a:lnTo>
                  <a:lnTo>
                    <a:pt x="8955" y="5998"/>
                  </a:lnTo>
                  <a:cubicBezTo>
                    <a:pt x="9003" y="5998"/>
                    <a:pt x="9047" y="5982"/>
                    <a:pt x="9082" y="5953"/>
                  </a:cubicBezTo>
                  <a:lnTo>
                    <a:pt x="9082" y="4038"/>
                  </a:lnTo>
                  <a:lnTo>
                    <a:pt x="9044" y="3997"/>
                  </a:lnTo>
                  <a:lnTo>
                    <a:pt x="9082" y="3958"/>
                  </a:lnTo>
                  <a:lnTo>
                    <a:pt x="9082" y="2040"/>
                  </a:lnTo>
                  <a:lnTo>
                    <a:pt x="9044" y="1998"/>
                  </a:lnTo>
                  <a:lnTo>
                    <a:pt x="9082" y="1960"/>
                  </a:lnTo>
                  <a:lnTo>
                    <a:pt x="9082" y="42"/>
                  </a:lnTo>
                  <a:cubicBezTo>
                    <a:pt x="9047" y="16"/>
                    <a:pt x="9003" y="0"/>
                    <a:pt x="8955" y="0"/>
                  </a:cubicBezTo>
                  <a:close/>
                  <a:moveTo>
                    <a:pt x="10121" y="0"/>
                  </a:moveTo>
                  <a:cubicBezTo>
                    <a:pt x="10073" y="0"/>
                    <a:pt x="10029" y="16"/>
                    <a:pt x="9994" y="42"/>
                  </a:cubicBezTo>
                  <a:lnTo>
                    <a:pt x="9994" y="1960"/>
                  </a:lnTo>
                  <a:lnTo>
                    <a:pt x="10032" y="1998"/>
                  </a:lnTo>
                  <a:lnTo>
                    <a:pt x="9994" y="2040"/>
                  </a:lnTo>
                  <a:lnTo>
                    <a:pt x="9994" y="3958"/>
                  </a:lnTo>
                  <a:lnTo>
                    <a:pt x="10032" y="3997"/>
                  </a:lnTo>
                  <a:lnTo>
                    <a:pt x="9994" y="4038"/>
                  </a:lnTo>
                  <a:lnTo>
                    <a:pt x="9994" y="5953"/>
                  </a:lnTo>
                  <a:cubicBezTo>
                    <a:pt x="10029" y="5982"/>
                    <a:pt x="10073" y="5998"/>
                    <a:pt x="10121" y="5998"/>
                  </a:cubicBezTo>
                  <a:lnTo>
                    <a:pt x="10400" y="5998"/>
                  </a:lnTo>
                  <a:lnTo>
                    <a:pt x="10400" y="0"/>
                  </a:lnTo>
                  <a:close/>
                  <a:moveTo>
                    <a:pt x="10674" y="0"/>
                  </a:moveTo>
                  <a:lnTo>
                    <a:pt x="10674" y="5998"/>
                  </a:lnTo>
                  <a:lnTo>
                    <a:pt x="10953" y="5998"/>
                  </a:lnTo>
                  <a:cubicBezTo>
                    <a:pt x="11001" y="5998"/>
                    <a:pt x="11045" y="5982"/>
                    <a:pt x="11080" y="5953"/>
                  </a:cubicBezTo>
                  <a:lnTo>
                    <a:pt x="11080" y="4038"/>
                  </a:lnTo>
                  <a:lnTo>
                    <a:pt x="11042" y="3997"/>
                  </a:lnTo>
                  <a:lnTo>
                    <a:pt x="11080" y="3958"/>
                  </a:lnTo>
                  <a:lnTo>
                    <a:pt x="11080" y="2040"/>
                  </a:lnTo>
                  <a:lnTo>
                    <a:pt x="11042" y="1998"/>
                  </a:lnTo>
                  <a:lnTo>
                    <a:pt x="11080" y="1960"/>
                  </a:lnTo>
                  <a:lnTo>
                    <a:pt x="11080" y="42"/>
                  </a:lnTo>
                  <a:cubicBezTo>
                    <a:pt x="11045" y="16"/>
                    <a:pt x="11001" y="0"/>
                    <a:pt x="10953"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3734874" y="1523497"/>
              <a:ext cx="27675" cy="25029"/>
            </a:xfrm>
            <a:custGeom>
              <a:avLst/>
              <a:gdLst/>
              <a:ahLst/>
              <a:cxnLst/>
              <a:rect l="l" t="t" r="r" b="b"/>
              <a:pathLst>
                <a:path w="408" h="369" extrusionOk="0">
                  <a:moveTo>
                    <a:pt x="407" y="0"/>
                  </a:moveTo>
                  <a:cubicBezTo>
                    <a:pt x="284" y="112"/>
                    <a:pt x="147" y="210"/>
                    <a:pt x="1" y="293"/>
                  </a:cubicBezTo>
                  <a:lnTo>
                    <a:pt x="1" y="324"/>
                  </a:lnTo>
                  <a:cubicBezTo>
                    <a:pt x="36" y="353"/>
                    <a:pt x="80" y="369"/>
                    <a:pt x="128" y="369"/>
                  </a:cubicBezTo>
                  <a:lnTo>
                    <a:pt x="407" y="369"/>
                  </a:lnTo>
                  <a:lnTo>
                    <a:pt x="407"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3780998" y="1454107"/>
              <a:ext cx="27675" cy="94419"/>
            </a:xfrm>
            <a:custGeom>
              <a:avLst/>
              <a:gdLst/>
              <a:ahLst/>
              <a:cxnLst/>
              <a:rect l="l" t="t" r="r" b="b"/>
              <a:pathLst>
                <a:path w="408" h="1392" extrusionOk="0">
                  <a:moveTo>
                    <a:pt x="407" y="0"/>
                  </a:moveTo>
                  <a:cubicBezTo>
                    <a:pt x="315" y="270"/>
                    <a:pt x="175" y="518"/>
                    <a:pt x="1" y="737"/>
                  </a:cubicBezTo>
                  <a:lnTo>
                    <a:pt x="1" y="1392"/>
                  </a:lnTo>
                  <a:lnTo>
                    <a:pt x="280" y="1392"/>
                  </a:lnTo>
                  <a:cubicBezTo>
                    <a:pt x="328" y="1392"/>
                    <a:pt x="372" y="1376"/>
                    <a:pt x="407" y="1347"/>
                  </a:cubicBezTo>
                  <a:lnTo>
                    <a:pt x="407"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6"/>
          <p:cNvGrpSpPr/>
          <p:nvPr/>
        </p:nvGrpSpPr>
        <p:grpSpPr>
          <a:xfrm>
            <a:off x="286305" y="3696969"/>
            <a:ext cx="1242825" cy="1123588"/>
            <a:chOff x="4046875" y="1253500"/>
            <a:chExt cx="732946" cy="731000"/>
          </a:xfrm>
        </p:grpSpPr>
        <p:sp>
          <p:nvSpPr>
            <p:cNvPr id="610" name="Google Shape;610;p36"/>
            <p:cNvSpPr/>
            <p:nvPr/>
          </p:nvSpPr>
          <p:spPr>
            <a:xfrm>
              <a:off x="4562258" y="1504972"/>
              <a:ext cx="49537" cy="309662"/>
            </a:xfrm>
            <a:custGeom>
              <a:avLst/>
              <a:gdLst/>
              <a:ahLst/>
              <a:cxnLst/>
              <a:rect l="l" t="t" r="r" b="b"/>
              <a:pathLst>
                <a:path w="916" h="5726" extrusionOk="0">
                  <a:moveTo>
                    <a:pt x="458" y="1"/>
                  </a:moveTo>
                  <a:cubicBezTo>
                    <a:pt x="343" y="1"/>
                    <a:pt x="232" y="106"/>
                    <a:pt x="135" y="106"/>
                  </a:cubicBezTo>
                  <a:cubicBezTo>
                    <a:pt x="114" y="106"/>
                    <a:pt x="93" y="102"/>
                    <a:pt x="74" y="90"/>
                  </a:cubicBezTo>
                  <a:lnTo>
                    <a:pt x="1" y="5401"/>
                  </a:lnTo>
                  <a:lnTo>
                    <a:pt x="458" y="5725"/>
                  </a:lnTo>
                  <a:lnTo>
                    <a:pt x="916" y="5401"/>
                  </a:lnTo>
                  <a:lnTo>
                    <a:pt x="862" y="1430"/>
                  </a:lnTo>
                  <a:lnTo>
                    <a:pt x="814" y="1"/>
                  </a:lnTo>
                  <a:lnTo>
                    <a:pt x="550" y="1"/>
                  </a:lnTo>
                  <a:cubicBezTo>
                    <a:pt x="540" y="2"/>
                    <a:pt x="529" y="2"/>
                    <a:pt x="519" y="2"/>
                  </a:cubicBezTo>
                  <a:cubicBezTo>
                    <a:pt x="499" y="2"/>
                    <a:pt x="479" y="1"/>
                    <a:pt x="4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4046875" y="1479230"/>
              <a:ext cx="171163" cy="112919"/>
            </a:xfrm>
            <a:custGeom>
              <a:avLst/>
              <a:gdLst/>
              <a:ahLst/>
              <a:cxnLst/>
              <a:rect l="l" t="t" r="r" b="b"/>
              <a:pathLst>
                <a:path w="3165" h="2088" extrusionOk="0">
                  <a:moveTo>
                    <a:pt x="2869" y="0"/>
                  </a:moveTo>
                  <a:lnTo>
                    <a:pt x="2618" y="147"/>
                  </a:lnTo>
                  <a:cubicBezTo>
                    <a:pt x="2544" y="189"/>
                    <a:pt x="2462" y="210"/>
                    <a:pt x="2379" y="210"/>
                  </a:cubicBezTo>
                  <a:cubicBezTo>
                    <a:pt x="2306" y="210"/>
                    <a:pt x="2233" y="194"/>
                    <a:pt x="2164" y="159"/>
                  </a:cubicBezTo>
                  <a:lnTo>
                    <a:pt x="2123" y="140"/>
                  </a:lnTo>
                  <a:cubicBezTo>
                    <a:pt x="2079" y="119"/>
                    <a:pt x="2032" y="108"/>
                    <a:pt x="1985" y="108"/>
                  </a:cubicBezTo>
                  <a:cubicBezTo>
                    <a:pt x="1914" y="108"/>
                    <a:pt x="1844" y="132"/>
                    <a:pt x="1786" y="178"/>
                  </a:cubicBezTo>
                  <a:lnTo>
                    <a:pt x="153" y="1519"/>
                  </a:lnTo>
                  <a:cubicBezTo>
                    <a:pt x="33" y="1617"/>
                    <a:pt x="1" y="1792"/>
                    <a:pt x="77" y="1925"/>
                  </a:cubicBezTo>
                  <a:cubicBezTo>
                    <a:pt x="137" y="2030"/>
                    <a:pt x="246" y="2088"/>
                    <a:pt x="358" y="2088"/>
                  </a:cubicBezTo>
                  <a:cubicBezTo>
                    <a:pt x="413" y="2088"/>
                    <a:pt x="468" y="2074"/>
                    <a:pt x="519" y="2046"/>
                  </a:cubicBezTo>
                  <a:lnTo>
                    <a:pt x="3165" y="515"/>
                  </a:lnTo>
                  <a:cubicBezTo>
                    <a:pt x="3098" y="464"/>
                    <a:pt x="3143" y="223"/>
                    <a:pt x="3095" y="153"/>
                  </a:cubicBezTo>
                  <a:cubicBezTo>
                    <a:pt x="3031" y="54"/>
                    <a:pt x="2882" y="121"/>
                    <a:pt x="2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4226745" y="1253500"/>
              <a:ext cx="54188" cy="187820"/>
            </a:xfrm>
            <a:custGeom>
              <a:avLst/>
              <a:gdLst/>
              <a:ahLst/>
              <a:cxnLst/>
              <a:rect l="l" t="t" r="r" b="b"/>
              <a:pathLst>
                <a:path w="1002" h="3473" extrusionOk="0">
                  <a:moveTo>
                    <a:pt x="325" y="0"/>
                  </a:moveTo>
                  <a:cubicBezTo>
                    <a:pt x="147" y="0"/>
                    <a:pt x="1" y="143"/>
                    <a:pt x="1" y="321"/>
                  </a:cubicBezTo>
                  <a:lnTo>
                    <a:pt x="1" y="3380"/>
                  </a:lnTo>
                  <a:cubicBezTo>
                    <a:pt x="13" y="3375"/>
                    <a:pt x="26" y="3372"/>
                    <a:pt x="38" y="3372"/>
                  </a:cubicBezTo>
                  <a:cubicBezTo>
                    <a:pt x="120" y="3372"/>
                    <a:pt x="209" y="3472"/>
                    <a:pt x="299" y="3472"/>
                  </a:cubicBezTo>
                  <a:cubicBezTo>
                    <a:pt x="390" y="3472"/>
                    <a:pt x="479" y="3372"/>
                    <a:pt x="560" y="3372"/>
                  </a:cubicBezTo>
                  <a:cubicBezTo>
                    <a:pt x="573" y="3372"/>
                    <a:pt x="586" y="3375"/>
                    <a:pt x="598" y="3380"/>
                  </a:cubicBezTo>
                  <a:lnTo>
                    <a:pt x="598" y="3091"/>
                  </a:lnTo>
                  <a:cubicBezTo>
                    <a:pt x="598" y="2929"/>
                    <a:pt x="677" y="2780"/>
                    <a:pt x="811" y="2691"/>
                  </a:cubicBezTo>
                  <a:lnTo>
                    <a:pt x="849" y="2662"/>
                  </a:lnTo>
                  <a:cubicBezTo>
                    <a:pt x="951" y="2596"/>
                    <a:pt x="1001" y="2475"/>
                    <a:pt x="982" y="2354"/>
                  </a:cubicBezTo>
                  <a:lnTo>
                    <a:pt x="639" y="267"/>
                  </a:lnTo>
                  <a:cubicBezTo>
                    <a:pt x="614" y="115"/>
                    <a:pt x="480" y="0"/>
                    <a:pt x="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4267846" y="1479230"/>
              <a:ext cx="170460" cy="115190"/>
            </a:xfrm>
            <a:custGeom>
              <a:avLst/>
              <a:gdLst/>
              <a:ahLst/>
              <a:cxnLst/>
              <a:rect l="l" t="t" r="r" b="b"/>
              <a:pathLst>
                <a:path w="3152" h="2130" extrusionOk="0">
                  <a:moveTo>
                    <a:pt x="295" y="0"/>
                  </a:moveTo>
                  <a:cubicBezTo>
                    <a:pt x="286" y="89"/>
                    <a:pt x="95" y="127"/>
                    <a:pt x="57" y="204"/>
                  </a:cubicBezTo>
                  <a:cubicBezTo>
                    <a:pt x="3" y="309"/>
                    <a:pt x="92" y="445"/>
                    <a:pt x="0" y="515"/>
                  </a:cubicBezTo>
                  <a:lnTo>
                    <a:pt x="248" y="661"/>
                  </a:lnTo>
                  <a:cubicBezTo>
                    <a:pt x="388" y="741"/>
                    <a:pt x="477" y="884"/>
                    <a:pt x="489" y="1046"/>
                  </a:cubicBezTo>
                  <a:lnTo>
                    <a:pt x="492" y="1090"/>
                  </a:lnTo>
                  <a:cubicBezTo>
                    <a:pt x="502" y="1214"/>
                    <a:pt x="578" y="1319"/>
                    <a:pt x="696" y="1363"/>
                  </a:cubicBezTo>
                  <a:lnTo>
                    <a:pt x="2672" y="2110"/>
                  </a:lnTo>
                  <a:cubicBezTo>
                    <a:pt x="2708" y="2123"/>
                    <a:pt x="2746" y="2130"/>
                    <a:pt x="2784" y="2130"/>
                  </a:cubicBezTo>
                  <a:cubicBezTo>
                    <a:pt x="2895" y="2130"/>
                    <a:pt x="3003" y="2072"/>
                    <a:pt x="3062" y="1970"/>
                  </a:cubicBezTo>
                  <a:cubicBezTo>
                    <a:pt x="3151" y="1814"/>
                    <a:pt x="3097" y="1617"/>
                    <a:pt x="2945" y="1528"/>
                  </a:cubicBezTo>
                  <a:lnTo>
                    <a:pt x="2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4201706" y="1432992"/>
              <a:ext cx="82472" cy="82526"/>
            </a:xfrm>
            <a:custGeom>
              <a:avLst/>
              <a:gdLst/>
              <a:ahLst/>
              <a:cxnLst/>
              <a:rect l="l" t="t" r="r" b="b"/>
              <a:pathLst>
                <a:path w="1525" h="1526" extrusionOk="0">
                  <a:moveTo>
                    <a:pt x="762" y="1"/>
                  </a:moveTo>
                  <a:cubicBezTo>
                    <a:pt x="340" y="1"/>
                    <a:pt x="0" y="341"/>
                    <a:pt x="0" y="763"/>
                  </a:cubicBezTo>
                  <a:cubicBezTo>
                    <a:pt x="0" y="1183"/>
                    <a:pt x="340" y="1526"/>
                    <a:pt x="762" y="1526"/>
                  </a:cubicBezTo>
                  <a:cubicBezTo>
                    <a:pt x="1185" y="1526"/>
                    <a:pt x="1525" y="1183"/>
                    <a:pt x="1525" y="763"/>
                  </a:cubicBezTo>
                  <a:cubicBezTo>
                    <a:pt x="1525" y="341"/>
                    <a:pt x="1185" y="1"/>
                    <a:pt x="762"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4218147" y="1503079"/>
              <a:ext cx="49537" cy="308418"/>
            </a:xfrm>
            <a:custGeom>
              <a:avLst/>
              <a:gdLst/>
              <a:ahLst/>
              <a:cxnLst/>
              <a:rect l="l" t="t" r="r" b="b"/>
              <a:pathLst>
                <a:path w="916" h="5703" extrusionOk="0">
                  <a:moveTo>
                    <a:pt x="458" y="1"/>
                  </a:moveTo>
                  <a:cubicBezTo>
                    <a:pt x="319" y="1"/>
                    <a:pt x="74" y="125"/>
                    <a:pt x="74" y="125"/>
                  </a:cubicBezTo>
                  <a:lnTo>
                    <a:pt x="1" y="5436"/>
                  </a:lnTo>
                  <a:lnTo>
                    <a:pt x="458" y="5703"/>
                  </a:lnTo>
                  <a:lnTo>
                    <a:pt x="916" y="5436"/>
                  </a:lnTo>
                  <a:lnTo>
                    <a:pt x="843" y="125"/>
                  </a:lnTo>
                  <a:cubicBezTo>
                    <a:pt x="843" y="125"/>
                    <a:pt x="598" y="1"/>
                    <a:pt x="4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4592002" y="1281351"/>
              <a:ext cx="117029" cy="168027"/>
            </a:xfrm>
            <a:custGeom>
              <a:avLst/>
              <a:gdLst/>
              <a:ahLst/>
              <a:cxnLst/>
              <a:rect l="l" t="t" r="r" b="b"/>
              <a:pathLst>
                <a:path w="2164" h="3107" extrusionOk="0">
                  <a:moveTo>
                    <a:pt x="1807" y="1"/>
                  </a:moveTo>
                  <a:cubicBezTo>
                    <a:pt x="1697" y="1"/>
                    <a:pt x="1591" y="58"/>
                    <a:pt x="1531" y="162"/>
                  </a:cubicBezTo>
                  <a:lnTo>
                    <a:pt x="0" y="2811"/>
                  </a:lnTo>
                  <a:cubicBezTo>
                    <a:pt x="121" y="2824"/>
                    <a:pt x="115" y="2992"/>
                    <a:pt x="210" y="3056"/>
                  </a:cubicBezTo>
                  <a:cubicBezTo>
                    <a:pt x="280" y="3104"/>
                    <a:pt x="515" y="3107"/>
                    <a:pt x="515" y="3107"/>
                  </a:cubicBezTo>
                  <a:lnTo>
                    <a:pt x="661" y="2856"/>
                  </a:lnTo>
                  <a:cubicBezTo>
                    <a:pt x="740" y="2719"/>
                    <a:pt x="883" y="2627"/>
                    <a:pt x="1045" y="2617"/>
                  </a:cubicBezTo>
                  <a:lnTo>
                    <a:pt x="1093" y="2614"/>
                  </a:lnTo>
                  <a:cubicBezTo>
                    <a:pt x="1214" y="2605"/>
                    <a:pt x="1319" y="2525"/>
                    <a:pt x="1363" y="2411"/>
                  </a:cubicBezTo>
                  <a:lnTo>
                    <a:pt x="2110" y="435"/>
                  </a:lnTo>
                  <a:cubicBezTo>
                    <a:pt x="2164" y="289"/>
                    <a:pt x="2106" y="121"/>
                    <a:pt x="1970" y="44"/>
                  </a:cubicBezTo>
                  <a:cubicBezTo>
                    <a:pt x="1918" y="15"/>
                    <a:pt x="1862" y="1"/>
                    <a:pt x="18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4366272" y="1436940"/>
              <a:ext cx="189172" cy="53323"/>
            </a:xfrm>
            <a:custGeom>
              <a:avLst/>
              <a:gdLst/>
              <a:ahLst/>
              <a:cxnLst/>
              <a:rect l="l" t="t" r="r" b="b"/>
              <a:pathLst>
                <a:path w="3498" h="986" extrusionOk="0">
                  <a:moveTo>
                    <a:pt x="2402" y="0"/>
                  </a:moveTo>
                  <a:cubicBezTo>
                    <a:pt x="2386" y="0"/>
                    <a:pt x="2370" y="2"/>
                    <a:pt x="2354" y="4"/>
                  </a:cubicBezTo>
                  <a:lnTo>
                    <a:pt x="270" y="347"/>
                  </a:lnTo>
                  <a:cubicBezTo>
                    <a:pt x="115" y="373"/>
                    <a:pt x="0" y="506"/>
                    <a:pt x="0" y="665"/>
                  </a:cubicBezTo>
                  <a:cubicBezTo>
                    <a:pt x="0" y="843"/>
                    <a:pt x="143" y="986"/>
                    <a:pt x="321" y="986"/>
                  </a:cubicBezTo>
                  <a:lnTo>
                    <a:pt x="3380" y="986"/>
                  </a:lnTo>
                  <a:cubicBezTo>
                    <a:pt x="3380" y="986"/>
                    <a:pt x="3498" y="795"/>
                    <a:pt x="3498" y="690"/>
                  </a:cubicBezTo>
                  <a:cubicBezTo>
                    <a:pt x="3498" y="582"/>
                    <a:pt x="3380" y="392"/>
                    <a:pt x="3380" y="392"/>
                  </a:cubicBezTo>
                  <a:lnTo>
                    <a:pt x="3091" y="392"/>
                  </a:lnTo>
                  <a:cubicBezTo>
                    <a:pt x="2929" y="392"/>
                    <a:pt x="2780" y="312"/>
                    <a:pt x="2691" y="179"/>
                  </a:cubicBezTo>
                  <a:lnTo>
                    <a:pt x="2665" y="141"/>
                  </a:lnTo>
                  <a:cubicBezTo>
                    <a:pt x="2605" y="53"/>
                    <a:pt x="2506" y="0"/>
                    <a:pt x="2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4592002" y="1498374"/>
              <a:ext cx="115461" cy="170028"/>
            </a:xfrm>
            <a:custGeom>
              <a:avLst/>
              <a:gdLst/>
              <a:ahLst/>
              <a:cxnLst/>
              <a:rect l="l" t="t" r="r" b="b"/>
              <a:pathLst>
                <a:path w="2135" h="3144" extrusionOk="0">
                  <a:moveTo>
                    <a:pt x="241" y="0"/>
                  </a:moveTo>
                  <a:cubicBezTo>
                    <a:pt x="222" y="0"/>
                    <a:pt x="205" y="3"/>
                    <a:pt x="191" y="12"/>
                  </a:cubicBezTo>
                  <a:cubicBezTo>
                    <a:pt x="99" y="72"/>
                    <a:pt x="0" y="310"/>
                    <a:pt x="0" y="310"/>
                  </a:cubicBezTo>
                  <a:lnTo>
                    <a:pt x="146" y="558"/>
                  </a:lnTo>
                  <a:cubicBezTo>
                    <a:pt x="226" y="698"/>
                    <a:pt x="232" y="869"/>
                    <a:pt x="162" y="1012"/>
                  </a:cubicBezTo>
                  <a:lnTo>
                    <a:pt x="140" y="1054"/>
                  </a:lnTo>
                  <a:cubicBezTo>
                    <a:pt x="86" y="1165"/>
                    <a:pt x="102" y="1295"/>
                    <a:pt x="178" y="1390"/>
                  </a:cubicBezTo>
                  <a:lnTo>
                    <a:pt x="1519" y="3026"/>
                  </a:lnTo>
                  <a:cubicBezTo>
                    <a:pt x="1581" y="3102"/>
                    <a:pt x="1673" y="3143"/>
                    <a:pt x="1767" y="3143"/>
                  </a:cubicBezTo>
                  <a:cubicBezTo>
                    <a:pt x="1822" y="3143"/>
                    <a:pt x="1878" y="3129"/>
                    <a:pt x="1929" y="3099"/>
                  </a:cubicBezTo>
                  <a:cubicBezTo>
                    <a:pt x="2081" y="3010"/>
                    <a:pt x="2135" y="2814"/>
                    <a:pt x="2046" y="2661"/>
                  </a:cubicBezTo>
                  <a:lnTo>
                    <a:pt x="515" y="12"/>
                  </a:lnTo>
                  <a:cubicBezTo>
                    <a:pt x="502" y="30"/>
                    <a:pt x="480" y="36"/>
                    <a:pt x="454" y="36"/>
                  </a:cubicBezTo>
                  <a:cubicBezTo>
                    <a:pt x="393" y="36"/>
                    <a:pt x="306" y="0"/>
                    <a:pt x="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4545763" y="1432992"/>
              <a:ext cx="82526" cy="82526"/>
            </a:xfrm>
            <a:custGeom>
              <a:avLst/>
              <a:gdLst/>
              <a:ahLst/>
              <a:cxnLst/>
              <a:rect l="l" t="t" r="r" b="b"/>
              <a:pathLst>
                <a:path w="1526" h="1526" extrusionOk="0">
                  <a:moveTo>
                    <a:pt x="763" y="1"/>
                  </a:moveTo>
                  <a:cubicBezTo>
                    <a:pt x="341" y="1"/>
                    <a:pt x="1" y="341"/>
                    <a:pt x="1" y="763"/>
                  </a:cubicBezTo>
                  <a:cubicBezTo>
                    <a:pt x="1" y="1183"/>
                    <a:pt x="341" y="1526"/>
                    <a:pt x="763" y="1526"/>
                  </a:cubicBezTo>
                  <a:cubicBezTo>
                    <a:pt x="1182" y="1526"/>
                    <a:pt x="1526" y="1183"/>
                    <a:pt x="1526" y="763"/>
                  </a:cubicBezTo>
                  <a:cubicBezTo>
                    <a:pt x="1526" y="341"/>
                    <a:pt x="1182" y="1"/>
                    <a:pt x="763"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4211278" y="1432992"/>
              <a:ext cx="72900" cy="82526"/>
            </a:xfrm>
            <a:custGeom>
              <a:avLst/>
              <a:gdLst/>
              <a:ahLst/>
              <a:cxnLst/>
              <a:rect l="l" t="t" r="r" b="b"/>
              <a:pathLst>
                <a:path w="1348" h="1526" extrusionOk="0">
                  <a:moveTo>
                    <a:pt x="627" y="1"/>
                  </a:moveTo>
                  <a:lnTo>
                    <a:pt x="627" y="1"/>
                  </a:lnTo>
                  <a:cubicBezTo>
                    <a:pt x="738" y="134"/>
                    <a:pt x="805" y="303"/>
                    <a:pt x="805" y="490"/>
                  </a:cubicBezTo>
                  <a:cubicBezTo>
                    <a:pt x="805" y="909"/>
                    <a:pt x="462" y="1252"/>
                    <a:pt x="42" y="1252"/>
                  </a:cubicBezTo>
                  <a:lnTo>
                    <a:pt x="1" y="1252"/>
                  </a:lnTo>
                  <a:cubicBezTo>
                    <a:pt x="141" y="1418"/>
                    <a:pt x="350" y="1526"/>
                    <a:pt x="585" y="1526"/>
                  </a:cubicBezTo>
                  <a:cubicBezTo>
                    <a:pt x="1008" y="1526"/>
                    <a:pt x="1348" y="1183"/>
                    <a:pt x="1348" y="763"/>
                  </a:cubicBezTo>
                  <a:cubicBezTo>
                    <a:pt x="1348" y="354"/>
                    <a:pt x="1027" y="23"/>
                    <a:pt x="627" y="1"/>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4555390" y="1432992"/>
              <a:ext cx="72900" cy="82526"/>
            </a:xfrm>
            <a:custGeom>
              <a:avLst/>
              <a:gdLst/>
              <a:ahLst/>
              <a:cxnLst/>
              <a:rect l="l" t="t" r="r" b="b"/>
              <a:pathLst>
                <a:path w="1348" h="1526" extrusionOk="0">
                  <a:moveTo>
                    <a:pt x="626" y="1"/>
                  </a:moveTo>
                  <a:lnTo>
                    <a:pt x="626" y="1"/>
                  </a:lnTo>
                  <a:cubicBezTo>
                    <a:pt x="734" y="134"/>
                    <a:pt x="801" y="303"/>
                    <a:pt x="801" y="490"/>
                  </a:cubicBezTo>
                  <a:cubicBezTo>
                    <a:pt x="801" y="909"/>
                    <a:pt x="461" y="1252"/>
                    <a:pt x="42" y="1252"/>
                  </a:cubicBezTo>
                  <a:lnTo>
                    <a:pt x="1" y="1252"/>
                  </a:lnTo>
                  <a:cubicBezTo>
                    <a:pt x="140" y="1418"/>
                    <a:pt x="350" y="1526"/>
                    <a:pt x="585" y="1526"/>
                  </a:cubicBezTo>
                  <a:cubicBezTo>
                    <a:pt x="1004" y="1526"/>
                    <a:pt x="1348" y="1183"/>
                    <a:pt x="1348" y="763"/>
                  </a:cubicBezTo>
                  <a:cubicBezTo>
                    <a:pt x="1348" y="354"/>
                    <a:pt x="1027" y="23"/>
                    <a:pt x="626" y="1"/>
                  </a:cubicBez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4190512" y="1797059"/>
              <a:ext cx="104861" cy="72900"/>
            </a:xfrm>
            <a:custGeom>
              <a:avLst/>
              <a:gdLst/>
              <a:ahLst/>
              <a:cxnLst/>
              <a:rect l="l" t="t" r="r" b="b"/>
              <a:pathLst>
                <a:path w="1939" h="1348" extrusionOk="0">
                  <a:moveTo>
                    <a:pt x="509" y="0"/>
                  </a:moveTo>
                  <a:lnTo>
                    <a:pt x="115" y="245"/>
                  </a:lnTo>
                  <a:cubicBezTo>
                    <a:pt x="45" y="286"/>
                    <a:pt x="1" y="365"/>
                    <a:pt x="1" y="448"/>
                  </a:cubicBezTo>
                  <a:lnTo>
                    <a:pt x="1" y="740"/>
                  </a:lnTo>
                  <a:cubicBezTo>
                    <a:pt x="545" y="1101"/>
                    <a:pt x="789" y="1347"/>
                    <a:pt x="1395" y="1347"/>
                  </a:cubicBezTo>
                  <a:cubicBezTo>
                    <a:pt x="1536" y="1347"/>
                    <a:pt x="1696" y="1334"/>
                    <a:pt x="1884" y="1306"/>
                  </a:cubicBezTo>
                  <a:cubicBezTo>
                    <a:pt x="1903" y="1303"/>
                    <a:pt x="1938" y="1261"/>
                    <a:pt x="1938" y="1261"/>
                  </a:cubicBezTo>
                  <a:lnTo>
                    <a:pt x="1938" y="448"/>
                  </a:lnTo>
                  <a:cubicBezTo>
                    <a:pt x="1938" y="365"/>
                    <a:pt x="1894" y="286"/>
                    <a:pt x="1824" y="245"/>
                  </a:cubicBezTo>
                  <a:lnTo>
                    <a:pt x="1430"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4534623" y="1797059"/>
              <a:ext cx="104645" cy="75225"/>
            </a:xfrm>
            <a:custGeom>
              <a:avLst/>
              <a:gdLst/>
              <a:ahLst/>
              <a:cxnLst/>
              <a:rect l="l" t="t" r="r" b="b"/>
              <a:pathLst>
                <a:path w="1935" h="1391" extrusionOk="0">
                  <a:moveTo>
                    <a:pt x="509" y="0"/>
                  </a:moveTo>
                  <a:lnTo>
                    <a:pt x="115" y="245"/>
                  </a:lnTo>
                  <a:cubicBezTo>
                    <a:pt x="45" y="286"/>
                    <a:pt x="0" y="365"/>
                    <a:pt x="0" y="448"/>
                  </a:cubicBezTo>
                  <a:lnTo>
                    <a:pt x="0" y="1261"/>
                  </a:lnTo>
                  <a:cubicBezTo>
                    <a:pt x="10" y="1261"/>
                    <a:pt x="42" y="1303"/>
                    <a:pt x="51" y="1303"/>
                  </a:cubicBezTo>
                  <a:cubicBezTo>
                    <a:pt x="296" y="1362"/>
                    <a:pt x="499" y="1391"/>
                    <a:pt x="677" y="1391"/>
                  </a:cubicBezTo>
                  <a:cubicBezTo>
                    <a:pt x="1184" y="1391"/>
                    <a:pt x="1484" y="1158"/>
                    <a:pt x="1935" y="737"/>
                  </a:cubicBezTo>
                  <a:lnTo>
                    <a:pt x="1935" y="448"/>
                  </a:lnTo>
                  <a:cubicBezTo>
                    <a:pt x="1935" y="365"/>
                    <a:pt x="1894" y="286"/>
                    <a:pt x="1821" y="245"/>
                  </a:cubicBezTo>
                  <a:lnTo>
                    <a:pt x="1430"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4231937" y="1463060"/>
              <a:ext cx="22011" cy="22227"/>
            </a:xfrm>
            <a:custGeom>
              <a:avLst/>
              <a:gdLst/>
              <a:ahLst/>
              <a:cxnLst/>
              <a:rect l="l" t="t" r="r" b="b"/>
              <a:pathLst>
                <a:path w="407" h="411" extrusionOk="0">
                  <a:moveTo>
                    <a:pt x="203" y="1"/>
                  </a:moveTo>
                  <a:cubicBezTo>
                    <a:pt x="92" y="1"/>
                    <a:pt x="0" y="93"/>
                    <a:pt x="0" y="207"/>
                  </a:cubicBezTo>
                  <a:cubicBezTo>
                    <a:pt x="0" y="318"/>
                    <a:pt x="92" y="411"/>
                    <a:pt x="203" y="411"/>
                  </a:cubicBezTo>
                  <a:cubicBezTo>
                    <a:pt x="315" y="411"/>
                    <a:pt x="407" y="318"/>
                    <a:pt x="407" y="207"/>
                  </a:cubicBezTo>
                  <a:cubicBezTo>
                    <a:pt x="407" y="93"/>
                    <a:pt x="315" y="1"/>
                    <a:pt x="203" y="1"/>
                  </a:cubicBezTo>
                  <a:close/>
                </a:path>
              </a:pathLst>
            </a:custGeom>
            <a:solidFill>
              <a:srgbClr val="F0F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4245998" y="1470307"/>
              <a:ext cx="7950" cy="14493"/>
            </a:xfrm>
            <a:custGeom>
              <a:avLst/>
              <a:gdLst/>
              <a:ahLst/>
              <a:cxnLst/>
              <a:rect l="l" t="t" r="r" b="b"/>
              <a:pathLst>
                <a:path w="147" h="268" extrusionOk="0">
                  <a:moveTo>
                    <a:pt x="134" y="0"/>
                  </a:moveTo>
                  <a:cubicBezTo>
                    <a:pt x="109" y="99"/>
                    <a:pt x="61" y="191"/>
                    <a:pt x="1" y="267"/>
                  </a:cubicBezTo>
                  <a:cubicBezTo>
                    <a:pt x="86" y="242"/>
                    <a:pt x="147" y="165"/>
                    <a:pt x="147" y="73"/>
                  </a:cubicBezTo>
                  <a:cubicBezTo>
                    <a:pt x="147" y="48"/>
                    <a:pt x="144" y="22"/>
                    <a:pt x="134"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4575994" y="1463060"/>
              <a:ext cx="22065" cy="22227"/>
            </a:xfrm>
            <a:custGeom>
              <a:avLst/>
              <a:gdLst/>
              <a:ahLst/>
              <a:cxnLst/>
              <a:rect l="l" t="t" r="r" b="b"/>
              <a:pathLst>
                <a:path w="408" h="411" extrusionOk="0">
                  <a:moveTo>
                    <a:pt x="204" y="1"/>
                  </a:moveTo>
                  <a:cubicBezTo>
                    <a:pt x="90" y="1"/>
                    <a:pt x="1" y="93"/>
                    <a:pt x="1" y="207"/>
                  </a:cubicBezTo>
                  <a:cubicBezTo>
                    <a:pt x="1" y="318"/>
                    <a:pt x="90" y="411"/>
                    <a:pt x="204" y="411"/>
                  </a:cubicBezTo>
                  <a:cubicBezTo>
                    <a:pt x="315" y="411"/>
                    <a:pt x="407" y="318"/>
                    <a:pt x="407" y="207"/>
                  </a:cubicBezTo>
                  <a:cubicBezTo>
                    <a:pt x="407" y="93"/>
                    <a:pt x="315" y="1"/>
                    <a:pt x="204" y="1"/>
                  </a:cubicBezTo>
                  <a:close/>
                </a:path>
              </a:pathLst>
            </a:custGeom>
            <a:solidFill>
              <a:srgbClr val="F0F3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4590109" y="1470307"/>
              <a:ext cx="7950" cy="14493"/>
            </a:xfrm>
            <a:custGeom>
              <a:avLst/>
              <a:gdLst/>
              <a:ahLst/>
              <a:cxnLst/>
              <a:rect l="l" t="t" r="r" b="b"/>
              <a:pathLst>
                <a:path w="147" h="268" extrusionOk="0">
                  <a:moveTo>
                    <a:pt x="134" y="0"/>
                  </a:moveTo>
                  <a:cubicBezTo>
                    <a:pt x="108" y="99"/>
                    <a:pt x="61" y="191"/>
                    <a:pt x="0" y="267"/>
                  </a:cubicBezTo>
                  <a:cubicBezTo>
                    <a:pt x="86" y="242"/>
                    <a:pt x="146" y="165"/>
                    <a:pt x="146" y="73"/>
                  </a:cubicBezTo>
                  <a:cubicBezTo>
                    <a:pt x="146" y="48"/>
                    <a:pt x="143" y="22"/>
                    <a:pt x="134"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4048768" y="1835888"/>
              <a:ext cx="731053" cy="148612"/>
            </a:xfrm>
            <a:custGeom>
              <a:avLst/>
              <a:gdLst/>
              <a:ahLst/>
              <a:cxnLst/>
              <a:rect l="l" t="t" r="r" b="b"/>
              <a:pathLst>
                <a:path w="13518" h="2748" extrusionOk="0">
                  <a:moveTo>
                    <a:pt x="2253" y="0"/>
                  </a:moveTo>
                  <a:cubicBezTo>
                    <a:pt x="1154" y="0"/>
                    <a:pt x="1129" y="515"/>
                    <a:pt x="83" y="540"/>
                  </a:cubicBezTo>
                  <a:cubicBezTo>
                    <a:pt x="36" y="543"/>
                    <a:pt x="1" y="581"/>
                    <a:pt x="1" y="626"/>
                  </a:cubicBezTo>
                  <a:lnTo>
                    <a:pt x="1" y="2662"/>
                  </a:lnTo>
                  <a:cubicBezTo>
                    <a:pt x="1" y="2710"/>
                    <a:pt x="39" y="2748"/>
                    <a:pt x="83" y="2748"/>
                  </a:cubicBezTo>
                  <a:lnTo>
                    <a:pt x="13435" y="2748"/>
                  </a:lnTo>
                  <a:cubicBezTo>
                    <a:pt x="13479" y="2748"/>
                    <a:pt x="13517" y="2710"/>
                    <a:pt x="13517" y="2662"/>
                  </a:cubicBezTo>
                  <a:lnTo>
                    <a:pt x="13517" y="626"/>
                  </a:lnTo>
                  <a:cubicBezTo>
                    <a:pt x="13517" y="581"/>
                    <a:pt x="13482" y="543"/>
                    <a:pt x="13435" y="540"/>
                  </a:cubicBezTo>
                  <a:cubicBezTo>
                    <a:pt x="12390" y="515"/>
                    <a:pt x="12364" y="0"/>
                    <a:pt x="11265" y="0"/>
                  </a:cubicBezTo>
                  <a:cubicBezTo>
                    <a:pt x="10137" y="0"/>
                    <a:pt x="10137" y="543"/>
                    <a:pt x="9013" y="543"/>
                  </a:cubicBezTo>
                  <a:cubicBezTo>
                    <a:pt x="7885" y="543"/>
                    <a:pt x="7885" y="0"/>
                    <a:pt x="6761" y="0"/>
                  </a:cubicBezTo>
                  <a:cubicBezTo>
                    <a:pt x="5633" y="0"/>
                    <a:pt x="5633" y="543"/>
                    <a:pt x="4505" y="543"/>
                  </a:cubicBezTo>
                  <a:cubicBezTo>
                    <a:pt x="3381" y="543"/>
                    <a:pt x="3381" y="0"/>
                    <a:pt x="2253"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4048768" y="1851517"/>
              <a:ext cx="731053" cy="132983"/>
            </a:xfrm>
            <a:custGeom>
              <a:avLst/>
              <a:gdLst/>
              <a:ahLst/>
              <a:cxnLst/>
              <a:rect l="l" t="t" r="r" b="b"/>
              <a:pathLst>
                <a:path w="13518" h="2459" extrusionOk="0">
                  <a:moveTo>
                    <a:pt x="12431" y="0"/>
                  </a:moveTo>
                  <a:lnTo>
                    <a:pt x="12431" y="696"/>
                  </a:lnTo>
                  <a:cubicBezTo>
                    <a:pt x="12431" y="1369"/>
                    <a:pt x="11885" y="1916"/>
                    <a:pt x="11211" y="1916"/>
                  </a:cubicBezTo>
                  <a:lnTo>
                    <a:pt x="1" y="1916"/>
                  </a:lnTo>
                  <a:lnTo>
                    <a:pt x="1" y="2376"/>
                  </a:lnTo>
                  <a:cubicBezTo>
                    <a:pt x="1" y="2421"/>
                    <a:pt x="39" y="2459"/>
                    <a:pt x="83" y="2459"/>
                  </a:cubicBezTo>
                  <a:lnTo>
                    <a:pt x="13435" y="2459"/>
                  </a:lnTo>
                  <a:cubicBezTo>
                    <a:pt x="13479" y="2459"/>
                    <a:pt x="13517" y="2421"/>
                    <a:pt x="13517" y="2376"/>
                  </a:cubicBezTo>
                  <a:lnTo>
                    <a:pt x="13517" y="337"/>
                  </a:lnTo>
                  <a:cubicBezTo>
                    <a:pt x="13517" y="292"/>
                    <a:pt x="13482" y="254"/>
                    <a:pt x="13435" y="254"/>
                  </a:cubicBezTo>
                  <a:cubicBezTo>
                    <a:pt x="12952" y="242"/>
                    <a:pt x="12685" y="124"/>
                    <a:pt x="12431"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4525159" y="1884506"/>
              <a:ext cx="230273" cy="51376"/>
            </a:xfrm>
            <a:custGeom>
              <a:avLst/>
              <a:gdLst/>
              <a:ahLst/>
              <a:cxnLst/>
              <a:rect l="l" t="t" r="r" b="b"/>
              <a:pathLst>
                <a:path w="4258" h="950" extrusionOk="0">
                  <a:moveTo>
                    <a:pt x="2456" y="0"/>
                  </a:moveTo>
                  <a:cubicBezTo>
                    <a:pt x="1846" y="0"/>
                    <a:pt x="1525" y="153"/>
                    <a:pt x="1243" y="292"/>
                  </a:cubicBezTo>
                  <a:cubicBezTo>
                    <a:pt x="973" y="419"/>
                    <a:pt x="719" y="543"/>
                    <a:pt x="204" y="543"/>
                  </a:cubicBezTo>
                  <a:cubicBezTo>
                    <a:pt x="90" y="543"/>
                    <a:pt x="1" y="635"/>
                    <a:pt x="1" y="747"/>
                  </a:cubicBezTo>
                  <a:cubicBezTo>
                    <a:pt x="1" y="858"/>
                    <a:pt x="90" y="950"/>
                    <a:pt x="204" y="950"/>
                  </a:cubicBezTo>
                  <a:cubicBezTo>
                    <a:pt x="814" y="950"/>
                    <a:pt x="1135" y="794"/>
                    <a:pt x="1417" y="658"/>
                  </a:cubicBezTo>
                  <a:cubicBezTo>
                    <a:pt x="1687" y="527"/>
                    <a:pt x="1938" y="407"/>
                    <a:pt x="2456" y="407"/>
                  </a:cubicBezTo>
                  <a:cubicBezTo>
                    <a:pt x="2974" y="407"/>
                    <a:pt x="3225" y="527"/>
                    <a:pt x="3495" y="658"/>
                  </a:cubicBezTo>
                  <a:cubicBezTo>
                    <a:pt x="3638" y="727"/>
                    <a:pt x="3784" y="797"/>
                    <a:pt x="3971" y="855"/>
                  </a:cubicBezTo>
                  <a:cubicBezTo>
                    <a:pt x="3990" y="860"/>
                    <a:pt x="4009" y="863"/>
                    <a:pt x="4028" y="863"/>
                  </a:cubicBezTo>
                  <a:cubicBezTo>
                    <a:pt x="4117" y="863"/>
                    <a:pt x="4199" y="804"/>
                    <a:pt x="4226" y="715"/>
                  </a:cubicBezTo>
                  <a:cubicBezTo>
                    <a:pt x="4257" y="607"/>
                    <a:pt x="4194" y="496"/>
                    <a:pt x="4086" y="464"/>
                  </a:cubicBezTo>
                  <a:cubicBezTo>
                    <a:pt x="3933" y="416"/>
                    <a:pt x="3806" y="356"/>
                    <a:pt x="3673" y="292"/>
                  </a:cubicBezTo>
                  <a:cubicBezTo>
                    <a:pt x="3387" y="153"/>
                    <a:pt x="3066" y="0"/>
                    <a:pt x="2456" y="0"/>
                  </a:cubicBezTo>
                  <a:close/>
                </a:path>
              </a:pathLst>
            </a:custGeom>
            <a:solidFill>
              <a:srgbClr val="DC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4713466" y="1898567"/>
              <a:ext cx="41966" cy="32610"/>
            </a:xfrm>
            <a:custGeom>
              <a:avLst/>
              <a:gdLst/>
              <a:ahLst/>
              <a:cxnLst/>
              <a:rect l="l" t="t" r="r" b="b"/>
              <a:pathLst>
                <a:path w="776" h="603" extrusionOk="0">
                  <a:moveTo>
                    <a:pt x="127" y="1"/>
                  </a:moveTo>
                  <a:cubicBezTo>
                    <a:pt x="108" y="140"/>
                    <a:pt x="64" y="274"/>
                    <a:pt x="0" y="391"/>
                  </a:cubicBezTo>
                  <a:cubicBezTo>
                    <a:pt x="3" y="394"/>
                    <a:pt x="7" y="398"/>
                    <a:pt x="13" y="398"/>
                  </a:cubicBezTo>
                  <a:cubicBezTo>
                    <a:pt x="156" y="467"/>
                    <a:pt x="302" y="537"/>
                    <a:pt x="489" y="595"/>
                  </a:cubicBezTo>
                  <a:cubicBezTo>
                    <a:pt x="508" y="600"/>
                    <a:pt x="527" y="603"/>
                    <a:pt x="546" y="603"/>
                  </a:cubicBezTo>
                  <a:cubicBezTo>
                    <a:pt x="635" y="603"/>
                    <a:pt x="717" y="544"/>
                    <a:pt x="744" y="455"/>
                  </a:cubicBezTo>
                  <a:cubicBezTo>
                    <a:pt x="775" y="347"/>
                    <a:pt x="712" y="236"/>
                    <a:pt x="607" y="204"/>
                  </a:cubicBezTo>
                  <a:cubicBezTo>
                    <a:pt x="451" y="156"/>
                    <a:pt x="324" y="96"/>
                    <a:pt x="191" y="32"/>
                  </a:cubicBezTo>
                  <a:cubicBezTo>
                    <a:pt x="169" y="20"/>
                    <a:pt x="149" y="10"/>
                    <a:pt x="1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4159578" y="1888778"/>
              <a:ext cx="265803" cy="51592"/>
            </a:xfrm>
            <a:custGeom>
              <a:avLst/>
              <a:gdLst/>
              <a:ahLst/>
              <a:cxnLst/>
              <a:rect l="l" t="t" r="r" b="b"/>
              <a:pathLst>
                <a:path w="4915" h="954" extrusionOk="0">
                  <a:moveTo>
                    <a:pt x="204" y="0"/>
                  </a:moveTo>
                  <a:cubicBezTo>
                    <a:pt x="93" y="0"/>
                    <a:pt x="1" y="93"/>
                    <a:pt x="1" y="204"/>
                  </a:cubicBezTo>
                  <a:cubicBezTo>
                    <a:pt x="1" y="318"/>
                    <a:pt x="93" y="410"/>
                    <a:pt x="204" y="410"/>
                  </a:cubicBezTo>
                  <a:cubicBezTo>
                    <a:pt x="722" y="410"/>
                    <a:pt x="973" y="531"/>
                    <a:pt x="1243" y="661"/>
                  </a:cubicBezTo>
                  <a:cubicBezTo>
                    <a:pt x="1526" y="798"/>
                    <a:pt x="1846" y="953"/>
                    <a:pt x="2456" y="953"/>
                  </a:cubicBezTo>
                  <a:cubicBezTo>
                    <a:pt x="3066" y="953"/>
                    <a:pt x="3390" y="798"/>
                    <a:pt x="3673" y="661"/>
                  </a:cubicBezTo>
                  <a:cubicBezTo>
                    <a:pt x="3940" y="531"/>
                    <a:pt x="4194" y="410"/>
                    <a:pt x="4712" y="410"/>
                  </a:cubicBezTo>
                  <a:cubicBezTo>
                    <a:pt x="4823" y="410"/>
                    <a:pt x="4915" y="318"/>
                    <a:pt x="4915" y="204"/>
                  </a:cubicBezTo>
                  <a:cubicBezTo>
                    <a:pt x="4915" y="93"/>
                    <a:pt x="4823" y="0"/>
                    <a:pt x="4712" y="0"/>
                  </a:cubicBezTo>
                  <a:cubicBezTo>
                    <a:pt x="4102" y="0"/>
                    <a:pt x="3778" y="156"/>
                    <a:pt x="3495" y="293"/>
                  </a:cubicBezTo>
                  <a:cubicBezTo>
                    <a:pt x="3228" y="423"/>
                    <a:pt x="2974" y="544"/>
                    <a:pt x="2456" y="544"/>
                  </a:cubicBezTo>
                  <a:cubicBezTo>
                    <a:pt x="1942" y="544"/>
                    <a:pt x="1688" y="423"/>
                    <a:pt x="1421" y="293"/>
                  </a:cubicBezTo>
                  <a:cubicBezTo>
                    <a:pt x="1135" y="156"/>
                    <a:pt x="814" y="0"/>
                    <a:pt x="204" y="0"/>
                  </a:cubicBezTo>
                  <a:close/>
                </a:path>
              </a:pathLst>
            </a:custGeom>
            <a:solidFill>
              <a:srgbClr val="DC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85;p36"/>
          <p:cNvSpPr/>
          <p:nvPr/>
        </p:nvSpPr>
        <p:spPr>
          <a:xfrm>
            <a:off x="3279877" y="2710811"/>
            <a:ext cx="3738985" cy="986158"/>
          </a:xfrm>
          <a:prstGeom prst="snip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87;p36"/>
          <p:cNvSpPr txBox="1">
            <a:spLocks noGrp="1"/>
          </p:cNvSpPr>
          <p:nvPr>
            <p:ph type="subTitle" idx="1"/>
          </p:nvPr>
        </p:nvSpPr>
        <p:spPr>
          <a:xfrm>
            <a:off x="3317504" y="2836168"/>
            <a:ext cx="3524187" cy="726050"/>
          </a:xfrm>
          <a:prstGeom prst="rect">
            <a:avLst/>
          </a:prstGeom>
        </p:spPr>
        <p:txBody>
          <a:bodyPr spcFirstLastPara="1" wrap="square" lIns="91425" tIns="91425" rIns="91425" bIns="91425" anchor="ctr" anchorCtr="0">
            <a:noAutofit/>
          </a:bodyPr>
          <a:lstStyle/>
          <a:p>
            <a:pPr marL="0" lvl="0" indent="0" algn="just"/>
            <a:r>
              <a:rPr lang="en-US" sz="1600" dirty="0" smtClean="0"/>
              <a:t>Contribution </a:t>
            </a:r>
            <a:r>
              <a:rPr lang="en-US" sz="1600" dirty="0"/>
              <a:t>to a </a:t>
            </a:r>
            <a:r>
              <a:rPr lang="en-US" sz="1600" dirty="0" smtClean="0"/>
              <a:t>more sustainable </a:t>
            </a:r>
            <a:r>
              <a:rPr lang="en-US" sz="1600" dirty="0"/>
              <a:t>and </a:t>
            </a:r>
            <a:r>
              <a:rPr lang="en-US" sz="1600" dirty="0" smtClean="0"/>
              <a:t>eco-friendly </a:t>
            </a:r>
            <a:r>
              <a:rPr lang="en-US" sz="1600" dirty="0"/>
              <a:t>Environment</a:t>
            </a:r>
            <a:r>
              <a:rPr lang="en-US" sz="1600" dirty="0" smtClean="0"/>
              <a:t>.</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grpSp>
        <p:nvGrpSpPr>
          <p:cNvPr id="486" name="Google Shape;486;p35"/>
          <p:cNvGrpSpPr/>
          <p:nvPr/>
        </p:nvGrpSpPr>
        <p:grpSpPr>
          <a:xfrm>
            <a:off x="5301608" y="-126063"/>
            <a:ext cx="1739996" cy="2202170"/>
            <a:chOff x="5301608" y="-126063"/>
            <a:chExt cx="1739996" cy="2202170"/>
          </a:xfrm>
        </p:grpSpPr>
        <p:sp>
          <p:nvSpPr>
            <p:cNvPr id="487" name="Google Shape;487;p35"/>
            <p:cNvSpPr/>
            <p:nvPr/>
          </p:nvSpPr>
          <p:spPr>
            <a:xfrm rot="1345801">
              <a:off x="5575188" y="25142"/>
              <a:ext cx="1120981" cy="1656308"/>
            </a:xfrm>
            <a:custGeom>
              <a:avLst/>
              <a:gdLst/>
              <a:ahLst/>
              <a:cxnLst/>
              <a:rect l="l" t="t" r="r" b="b"/>
              <a:pathLst>
                <a:path w="13095" h="17918" extrusionOk="0">
                  <a:moveTo>
                    <a:pt x="8498" y="1"/>
                  </a:moveTo>
                  <a:cubicBezTo>
                    <a:pt x="8038" y="1"/>
                    <a:pt x="7548" y="58"/>
                    <a:pt x="7034" y="173"/>
                  </a:cubicBezTo>
                  <a:cubicBezTo>
                    <a:pt x="3816" y="891"/>
                    <a:pt x="1084" y="3388"/>
                    <a:pt x="77" y="6527"/>
                  </a:cubicBezTo>
                  <a:cubicBezTo>
                    <a:pt x="1" y="6768"/>
                    <a:pt x="131" y="7025"/>
                    <a:pt x="372" y="7105"/>
                  </a:cubicBezTo>
                  <a:cubicBezTo>
                    <a:pt x="418" y="7119"/>
                    <a:pt x="465" y="7126"/>
                    <a:pt x="511" y="7126"/>
                  </a:cubicBezTo>
                  <a:cubicBezTo>
                    <a:pt x="705" y="7126"/>
                    <a:pt x="886" y="7001"/>
                    <a:pt x="951" y="6806"/>
                  </a:cubicBezTo>
                  <a:cubicBezTo>
                    <a:pt x="1859" y="3969"/>
                    <a:pt x="4327" y="1717"/>
                    <a:pt x="7234" y="1066"/>
                  </a:cubicBezTo>
                  <a:cubicBezTo>
                    <a:pt x="7607" y="983"/>
                    <a:pt x="8047" y="916"/>
                    <a:pt x="8502" y="916"/>
                  </a:cubicBezTo>
                  <a:cubicBezTo>
                    <a:pt x="9092" y="916"/>
                    <a:pt x="9706" y="1029"/>
                    <a:pt x="10226" y="1365"/>
                  </a:cubicBezTo>
                  <a:cubicBezTo>
                    <a:pt x="10973" y="1851"/>
                    <a:pt x="11370" y="2699"/>
                    <a:pt x="11570" y="3324"/>
                  </a:cubicBezTo>
                  <a:cubicBezTo>
                    <a:pt x="12139" y="5113"/>
                    <a:pt x="11818" y="7171"/>
                    <a:pt x="10738" y="8702"/>
                  </a:cubicBezTo>
                  <a:cubicBezTo>
                    <a:pt x="10293" y="9328"/>
                    <a:pt x="9740" y="9865"/>
                    <a:pt x="9156" y="10431"/>
                  </a:cubicBezTo>
                  <a:cubicBezTo>
                    <a:pt x="9060" y="10526"/>
                    <a:pt x="8965" y="10618"/>
                    <a:pt x="8870" y="10710"/>
                  </a:cubicBezTo>
                  <a:cubicBezTo>
                    <a:pt x="8225" y="11342"/>
                    <a:pt x="7494" y="12095"/>
                    <a:pt x="7021" y="13026"/>
                  </a:cubicBezTo>
                  <a:cubicBezTo>
                    <a:pt x="6484" y="14068"/>
                    <a:pt x="6373" y="15199"/>
                    <a:pt x="6713" y="16126"/>
                  </a:cubicBezTo>
                  <a:cubicBezTo>
                    <a:pt x="7100" y="17181"/>
                    <a:pt x="8114" y="17918"/>
                    <a:pt x="9137" y="17918"/>
                  </a:cubicBezTo>
                  <a:cubicBezTo>
                    <a:pt x="9210" y="17918"/>
                    <a:pt x="9286" y="17912"/>
                    <a:pt x="9359" y="17905"/>
                  </a:cubicBezTo>
                  <a:cubicBezTo>
                    <a:pt x="9610" y="17877"/>
                    <a:pt x="9794" y="17651"/>
                    <a:pt x="9766" y="17400"/>
                  </a:cubicBezTo>
                  <a:cubicBezTo>
                    <a:pt x="9742" y="17165"/>
                    <a:pt x="9542" y="16991"/>
                    <a:pt x="9308" y="16991"/>
                  </a:cubicBezTo>
                  <a:cubicBezTo>
                    <a:pt x="9292" y="16991"/>
                    <a:pt x="9277" y="16992"/>
                    <a:pt x="9261" y="16993"/>
                  </a:cubicBezTo>
                  <a:cubicBezTo>
                    <a:pt x="9218" y="16998"/>
                    <a:pt x="9175" y="17000"/>
                    <a:pt x="9133" y="17000"/>
                  </a:cubicBezTo>
                  <a:cubicBezTo>
                    <a:pt x="8493" y="17000"/>
                    <a:pt x="7827" y="16499"/>
                    <a:pt x="7574" y="15809"/>
                  </a:cubicBezTo>
                  <a:cubicBezTo>
                    <a:pt x="7323" y="15122"/>
                    <a:pt x="7418" y="14258"/>
                    <a:pt x="7834" y="13442"/>
                  </a:cubicBezTo>
                  <a:cubicBezTo>
                    <a:pt x="8247" y="12635"/>
                    <a:pt x="8918" y="11946"/>
                    <a:pt x="9512" y="11365"/>
                  </a:cubicBezTo>
                  <a:cubicBezTo>
                    <a:pt x="9604" y="11272"/>
                    <a:pt x="9699" y="11180"/>
                    <a:pt x="9794" y="11091"/>
                  </a:cubicBezTo>
                  <a:cubicBezTo>
                    <a:pt x="10382" y="10520"/>
                    <a:pt x="10992" y="9929"/>
                    <a:pt x="11484" y="9230"/>
                  </a:cubicBezTo>
                  <a:cubicBezTo>
                    <a:pt x="12729" y="7470"/>
                    <a:pt x="13095" y="5103"/>
                    <a:pt x="12444" y="3048"/>
                  </a:cubicBezTo>
                  <a:cubicBezTo>
                    <a:pt x="12196" y="2279"/>
                    <a:pt x="11700" y="1228"/>
                    <a:pt x="10722" y="596"/>
                  </a:cubicBezTo>
                  <a:cubicBezTo>
                    <a:pt x="10111" y="201"/>
                    <a:pt x="9357" y="1"/>
                    <a:pt x="8498"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rot="1345801">
              <a:off x="5720023" y="185314"/>
              <a:ext cx="1024163" cy="1762057"/>
            </a:xfrm>
            <a:custGeom>
              <a:avLst/>
              <a:gdLst/>
              <a:ahLst/>
              <a:cxnLst/>
              <a:rect l="l" t="t" r="r" b="b"/>
              <a:pathLst>
                <a:path w="11964" h="19062" extrusionOk="0">
                  <a:moveTo>
                    <a:pt x="7079" y="1"/>
                  </a:moveTo>
                  <a:cubicBezTo>
                    <a:pt x="5265" y="1"/>
                    <a:pt x="3449" y="748"/>
                    <a:pt x="2221" y="2101"/>
                  </a:cubicBezTo>
                  <a:cubicBezTo>
                    <a:pt x="1233" y="3188"/>
                    <a:pt x="553" y="4706"/>
                    <a:pt x="261" y="6488"/>
                  </a:cubicBezTo>
                  <a:cubicBezTo>
                    <a:pt x="0" y="8054"/>
                    <a:pt x="48" y="9642"/>
                    <a:pt x="89" y="11177"/>
                  </a:cubicBezTo>
                  <a:cubicBezTo>
                    <a:pt x="95" y="11422"/>
                    <a:pt x="299" y="11622"/>
                    <a:pt x="545" y="11622"/>
                  </a:cubicBezTo>
                  <a:cubicBezTo>
                    <a:pt x="551" y="11622"/>
                    <a:pt x="557" y="11622"/>
                    <a:pt x="563" y="11621"/>
                  </a:cubicBezTo>
                  <a:cubicBezTo>
                    <a:pt x="813" y="11615"/>
                    <a:pt x="1014" y="11402"/>
                    <a:pt x="1007" y="11151"/>
                  </a:cubicBezTo>
                  <a:cubicBezTo>
                    <a:pt x="963" y="9658"/>
                    <a:pt x="921" y="8118"/>
                    <a:pt x="1163" y="6637"/>
                  </a:cubicBezTo>
                  <a:cubicBezTo>
                    <a:pt x="1430" y="5030"/>
                    <a:pt x="2030" y="3674"/>
                    <a:pt x="2901" y="2717"/>
                  </a:cubicBezTo>
                  <a:cubicBezTo>
                    <a:pt x="3955" y="1557"/>
                    <a:pt x="5512" y="916"/>
                    <a:pt x="7067" y="916"/>
                  </a:cubicBezTo>
                  <a:cubicBezTo>
                    <a:pt x="7704" y="916"/>
                    <a:pt x="8341" y="1023"/>
                    <a:pt x="8942" y="1247"/>
                  </a:cubicBezTo>
                  <a:cubicBezTo>
                    <a:pt x="9517" y="1459"/>
                    <a:pt x="10283" y="1863"/>
                    <a:pt x="10680" y="2584"/>
                  </a:cubicBezTo>
                  <a:cubicBezTo>
                    <a:pt x="10934" y="3041"/>
                    <a:pt x="11036" y="3639"/>
                    <a:pt x="10988" y="4353"/>
                  </a:cubicBezTo>
                  <a:cubicBezTo>
                    <a:pt x="10864" y="6174"/>
                    <a:pt x="9873" y="7844"/>
                    <a:pt x="9139" y="8947"/>
                  </a:cubicBezTo>
                  <a:cubicBezTo>
                    <a:pt x="8812" y="9430"/>
                    <a:pt x="8463" y="9916"/>
                    <a:pt x="8126" y="10386"/>
                  </a:cubicBezTo>
                  <a:cubicBezTo>
                    <a:pt x="7449" y="11323"/>
                    <a:pt x="6751" y="12289"/>
                    <a:pt x="6195" y="13337"/>
                  </a:cubicBezTo>
                  <a:cubicBezTo>
                    <a:pt x="5489" y="14665"/>
                    <a:pt x="4749" y="16672"/>
                    <a:pt x="5235" y="18708"/>
                  </a:cubicBezTo>
                  <a:cubicBezTo>
                    <a:pt x="5283" y="18918"/>
                    <a:pt x="5474" y="19061"/>
                    <a:pt x="5680" y="19061"/>
                  </a:cubicBezTo>
                  <a:cubicBezTo>
                    <a:pt x="5715" y="19061"/>
                    <a:pt x="5750" y="19055"/>
                    <a:pt x="5785" y="19048"/>
                  </a:cubicBezTo>
                  <a:cubicBezTo>
                    <a:pt x="6033" y="18988"/>
                    <a:pt x="6185" y="18743"/>
                    <a:pt x="6125" y="18496"/>
                  </a:cubicBezTo>
                  <a:cubicBezTo>
                    <a:pt x="5709" y="16739"/>
                    <a:pt x="6373" y="14954"/>
                    <a:pt x="7005" y="13769"/>
                  </a:cubicBezTo>
                  <a:cubicBezTo>
                    <a:pt x="7532" y="12775"/>
                    <a:pt x="8212" y="11834"/>
                    <a:pt x="8869" y="10923"/>
                  </a:cubicBezTo>
                  <a:cubicBezTo>
                    <a:pt x="9212" y="10446"/>
                    <a:pt x="9565" y="9954"/>
                    <a:pt x="9899" y="9455"/>
                  </a:cubicBezTo>
                  <a:cubicBezTo>
                    <a:pt x="10693" y="8267"/>
                    <a:pt x="11763" y="6453"/>
                    <a:pt x="11903" y="4417"/>
                  </a:cubicBezTo>
                  <a:cubicBezTo>
                    <a:pt x="11963" y="3521"/>
                    <a:pt x="11824" y="2756"/>
                    <a:pt x="11484" y="2142"/>
                  </a:cubicBezTo>
                  <a:cubicBezTo>
                    <a:pt x="10950" y="1174"/>
                    <a:pt x="9981" y="653"/>
                    <a:pt x="9263" y="386"/>
                  </a:cubicBezTo>
                  <a:cubicBezTo>
                    <a:pt x="8562" y="126"/>
                    <a:pt x="7821" y="1"/>
                    <a:pt x="7079"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5"/>
          <p:cNvGrpSpPr/>
          <p:nvPr/>
        </p:nvGrpSpPr>
        <p:grpSpPr>
          <a:xfrm>
            <a:off x="1317150" y="652677"/>
            <a:ext cx="6509700" cy="3838146"/>
            <a:chOff x="1317150" y="530400"/>
            <a:chExt cx="6509700" cy="4082700"/>
          </a:xfrm>
        </p:grpSpPr>
        <p:sp>
          <p:nvSpPr>
            <p:cNvPr id="490" name="Google Shape;490;p35"/>
            <p:cNvSpPr/>
            <p:nvPr/>
          </p:nvSpPr>
          <p:spPr>
            <a:xfrm>
              <a:off x="1317150" y="530400"/>
              <a:ext cx="6509700" cy="4082700"/>
            </a:xfrm>
            <a:prstGeom prst="snip1Rect">
              <a:avLst>
                <a:gd name="adj" fmla="val 2233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a:off x="1531475" y="710250"/>
              <a:ext cx="6108600" cy="3718500"/>
            </a:xfrm>
            <a:prstGeom prst="snip1Rect">
              <a:avLst>
                <a:gd name="adj" fmla="val 2233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5"/>
          <p:cNvSpPr/>
          <p:nvPr/>
        </p:nvSpPr>
        <p:spPr>
          <a:xfrm>
            <a:off x="6756948" y="1919054"/>
            <a:ext cx="272748" cy="297220"/>
          </a:xfrm>
          <a:custGeom>
            <a:avLst/>
            <a:gdLst/>
            <a:ahLst/>
            <a:cxnLst/>
            <a:rect l="l" t="t" r="r" b="b"/>
            <a:pathLst>
              <a:path w="2399" h="2421" extrusionOk="0">
                <a:moveTo>
                  <a:pt x="2094" y="0"/>
                </a:moveTo>
                <a:lnTo>
                  <a:pt x="0" y="2100"/>
                </a:lnTo>
                <a:cubicBezTo>
                  <a:pt x="0" y="2100"/>
                  <a:pt x="337" y="2290"/>
                  <a:pt x="836" y="2421"/>
                </a:cubicBezTo>
                <a:cubicBezTo>
                  <a:pt x="1391" y="2024"/>
                  <a:pt x="2398" y="1233"/>
                  <a:pt x="2310" y="728"/>
                </a:cubicBezTo>
                <a:cubicBezTo>
                  <a:pt x="2256" y="432"/>
                  <a:pt x="2173" y="181"/>
                  <a:pt x="20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6696579" y="1856689"/>
            <a:ext cx="293781" cy="288258"/>
          </a:xfrm>
          <a:custGeom>
            <a:avLst/>
            <a:gdLst/>
            <a:ahLst/>
            <a:cxnLst/>
            <a:rect l="l" t="t" r="r" b="b"/>
            <a:pathLst>
              <a:path w="2584" h="2348" extrusionOk="0">
                <a:moveTo>
                  <a:pt x="1661" y="0"/>
                </a:moveTo>
                <a:cubicBezTo>
                  <a:pt x="1541" y="0"/>
                  <a:pt x="1425" y="20"/>
                  <a:pt x="1319" y="70"/>
                </a:cubicBezTo>
                <a:cubicBezTo>
                  <a:pt x="998" y="219"/>
                  <a:pt x="426" y="750"/>
                  <a:pt x="1" y="1191"/>
                </a:cubicBezTo>
                <a:cubicBezTo>
                  <a:pt x="32" y="1849"/>
                  <a:pt x="217" y="2347"/>
                  <a:pt x="217" y="2347"/>
                </a:cubicBezTo>
                <a:lnTo>
                  <a:pt x="2583" y="276"/>
                </a:lnTo>
                <a:cubicBezTo>
                  <a:pt x="2367" y="163"/>
                  <a:pt x="2001" y="0"/>
                  <a:pt x="1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35"/>
          <p:cNvGrpSpPr/>
          <p:nvPr/>
        </p:nvGrpSpPr>
        <p:grpSpPr>
          <a:xfrm>
            <a:off x="6692941" y="442792"/>
            <a:ext cx="1674467" cy="1787725"/>
            <a:chOff x="6692941" y="442792"/>
            <a:chExt cx="1674467" cy="1787725"/>
          </a:xfrm>
        </p:grpSpPr>
        <p:sp>
          <p:nvSpPr>
            <p:cNvPr id="495" name="Google Shape;495;p35"/>
            <p:cNvSpPr/>
            <p:nvPr/>
          </p:nvSpPr>
          <p:spPr>
            <a:xfrm>
              <a:off x="6919070" y="956323"/>
              <a:ext cx="551977" cy="932665"/>
            </a:xfrm>
            <a:custGeom>
              <a:avLst/>
              <a:gdLst/>
              <a:ahLst/>
              <a:cxnLst/>
              <a:rect l="l" t="t" r="r" b="b"/>
              <a:pathLst>
                <a:path w="4855" h="7597" extrusionOk="0">
                  <a:moveTo>
                    <a:pt x="3922" y="1"/>
                  </a:moveTo>
                  <a:cubicBezTo>
                    <a:pt x="3666" y="1"/>
                    <a:pt x="3413" y="112"/>
                    <a:pt x="3241" y="326"/>
                  </a:cubicBezTo>
                  <a:cubicBezTo>
                    <a:pt x="2907" y="742"/>
                    <a:pt x="0" y="4469"/>
                    <a:pt x="680" y="6953"/>
                  </a:cubicBezTo>
                  <a:cubicBezTo>
                    <a:pt x="789" y="7342"/>
                    <a:pt x="1141" y="7597"/>
                    <a:pt x="1524" y="7597"/>
                  </a:cubicBezTo>
                  <a:cubicBezTo>
                    <a:pt x="1600" y="7597"/>
                    <a:pt x="1677" y="7587"/>
                    <a:pt x="1754" y="7566"/>
                  </a:cubicBezTo>
                  <a:cubicBezTo>
                    <a:pt x="2221" y="7439"/>
                    <a:pt x="2494" y="6956"/>
                    <a:pt x="2367" y="6492"/>
                  </a:cubicBezTo>
                  <a:cubicBezTo>
                    <a:pt x="2046" y="5323"/>
                    <a:pt x="3482" y="2823"/>
                    <a:pt x="4603" y="1419"/>
                  </a:cubicBezTo>
                  <a:cubicBezTo>
                    <a:pt x="4851" y="1111"/>
                    <a:pt x="4854" y="685"/>
                    <a:pt x="4641" y="377"/>
                  </a:cubicBezTo>
                  <a:cubicBezTo>
                    <a:pt x="4594" y="307"/>
                    <a:pt x="4537" y="247"/>
                    <a:pt x="4467" y="193"/>
                  </a:cubicBezTo>
                  <a:cubicBezTo>
                    <a:pt x="4306" y="63"/>
                    <a:pt x="4113" y="1"/>
                    <a:pt x="3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6756948" y="1754425"/>
              <a:ext cx="565620" cy="476092"/>
            </a:xfrm>
            <a:custGeom>
              <a:avLst/>
              <a:gdLst/>
              <a:ahLst/>
              <a:cxnLst/>
              <a:rect l="l" t="t" r="r" b="b"/>
              <a:pathLst>
                <a:path w="4975" h="3878" extrusionOk="0">
                  <a:moveTo>
                    <a:pt x="3434" y="1"/>
                  </a:moveTo>
                  <a:lnTo>
                    <a:pt x="2094" y="1341"/>
                  </a:lnTo>
                  <a:lnTo>
                    <a:pt x="0" y="3441"/>
                  </a:lnTo>
                  <a:cubicBezTo>
                    <a:pt x="0" y="3441"/>
                    <a:pt x="337" y="3631"/>
                    <a:pt x="836" y="3762"/>
                  </a:cubicBezTo>
                  <a:cubicBezTo>
                    <a:pt x="1090" y="3827"/>
                    <a:pt x="1388" y="3877"/>
                    <a:pt x="1705" y="3877"/>
                  </a:cubicBezTo>
                  <a:cubicBezTo>
                    <a:pt x="2280" y="3877"/>
                    <a:pt x="2920" y="3714"/>
                    <a:pt x="3485" y="3184"/>
                  </a:cubicBezTo>
                  <a:cubicBezTo>
                    <a:pt x="4975" y="1789"/>
                    <a:pt x="3434" y="1"/>
                    <a:pt x="3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6692941" y="1644427"/>
              <a:ext cx="478645" cy="500523"/>
            </a:xfrm>
            <a:custGeom>
              <a:avLst/>
              <a:gdLst/>
              <a:ahLst/>
              <a:cxnLst/>
              <a:rect l="l" t="t" r="r" b="b"/>
              <a:pathLst>
                <a:path w="4210" h="4077" extrusionOk="0">
                  <a:moveTo>
                    <a:pt x="2511" y="1"/>
                  </a:moveTo>
                  <a:cubicBezTo>
                    <a:pt x="2051" y="1"/>
                    <a:pt x="1537" y="138"/>
                    <a:pt x="1021" y="541"/>
                  </a:cubicBezTo>
                  <a:cubicBezTo>
                    <a:pt x="163" y="1211"/>
                    <a:pt x="1" y="2170"/>
                    <a:pt x="33" y="2920"/>
                  </a:cubicBezTo>
                  <a:cubicBezTo>
                    <a:pt x="64" y="3578"/>
                    <a:pt x="249" y="4076"/>
                    <a:pt x="249" y="4076"/>
                  </a:cubicBezTo>
                  <a:lnTo>
                    <a:pt x="2615" y="2005"/>
                  </a:lnTo>
                  <a:lnTo>
                    <a:pt x="4210" y="611"/>
                  </a:lnTo>
                  <a:cubicBezTo>
                    <a:pt x="4210" y="611"/>
                    <a:pt x="3481" y="1"/>
                    <a:pt x="25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6968867" y="442792"/>
              <a:ext cx="1121008" cy="1036894"/>
            </a:xfrm>
            <a:custGeom>
              <a:avLst/>
              <a:gdLst/>
              <a:ahLst/>
              <a:cxnLst/>
              <a:rect l="l" t="t" r="r" b="b"/>
              <a:pathLst>
                <a:path w="9860" h="8446" extrusionOk="0">
                  <a:moveTo>
                    <a:pt x="6063" y="1"/>
                  </a:moveTo>
                  <a:cubicBezTo>
                    <a:pt x="5988" y="1"/>
                    <a:pt x="5918" y="11"/>
                    <a:pt x="5852" y="33"/>
                  </a:cubicBezTo>
                  <a:cubicBezTo>
                    <a:pt x="5109" y="284"/>
                    <a:pt x="4461" y="774"/>
                    <a:pt x="3905" y="1368"/>
                  </a:cubicBezTo>
                  <a:cubicBezTo>
                    <a:pt x="2418" y="2953"/>
                    <a:pt x="1592" y="5303"/>
                    <a:pt x="1351" y="5967"/>
                  </a:cubicBezTo>
                  <a:cubicBezTo>
                    <a:pt x="1351" y="5967"/>
                    <a:pt x="404" y="6139"/>
                    <a:pt x="1" y="6800"/>
                  </a:cubicBezTo>
                  <a:lnTo>
                    <a:pt x="2895" y="8445"/>
                  </a:lnTo>
                  <a:cubicBezTo>
                    <a:pt x="2895" y="8445"/>
                    <a:pt x="4115" y="5789"/>
                    <a:pt x="6443" y="4509"/>
                  </a:cubicBezTo>
                  <a:cubicBezTo>
                    <a:pt x="6681" y="4379"/>
                    <a:pt x="6932" y="4261"/>
                    <a:pt x="7196" y="4163"/>
                  </a:cubicBezTo>
                  <a:cubicBezTo>
                    <a:pt x="9859" y="3169"/>
                    <a:pt x="7357" y="1"/>
                    <a:pt x="6063"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5"/>
            <p:cNvSpPr/>
            <p:nvPr/>
          </p:nvSpPr>
          <p:spPr>
            <a:xfrm>
              <a:off x="6972505" y="1387232"/>
              <a:ext cx="894305" cy="502365"/>
            </a:xfrm>
            <a:custGeom>
              <a:avLst/>
              <a:gdLst/>
              <a:ahLst/>
              <a:cxnLst/>
              <a:rect l="l" t="t" r="r" b="b"/>
              <a:pathLst>
                <a:path w="7866" h="4092" extrusionOk="0">
                  <a:moveTo>
                    <a:pt x="6880" y="0"/>
                  </a:moveTo>
                  <a:cubicBezTo>
                    <a:pt x="6695" y="0"/>
                    <a:pt x="6509" y="59"/>
                    <a:pt x="6351" y="180"/>
                  </a:cubicBezTo>
                  <a:cubicBezTo>
                    <a:pt x="5074" y="1150"/>
                    <a:pt x="2917" y="2350"/>
                    <a:pt x="1644" y="2350"/>
                  </a:cubicBezTo>
                  <a:cubicBezTo>
                    <a:pt x="1491" y="2350"/>
                    <a:pt x="1351" y="2333"/>
                    <a:pt x="1227" y="2296"/>
                  </a:cubicBezTo>
                  <a:cubicBezTo>
                    <a:pt x="1142" y="2270"/>
                    <a:pt x="1056" y="2258"/>
                    <a:pt x="972" y="2258"/>
                  </a:cubicBezTo>
                  <a:cubicBezTo>
                    <a:pt x="597" y="2258"/>
                    <a:pt x="251" y="2501"/>
                    <a:pt x="137" y="2880"/>
                  </a:cubicBezTo>
                  <a:cubicBezTo>
                    <a:pt x="1" y="3341"/>
                    <a:pt x="261" y="3830"/>
                    <a:pt x="722" y="3967"/>
                  </a:cubicBezTo>
                  <a:cubicBezTo>
                    <a:pt x="1008" y="4053"/>
                    <a:pt x="1312" y="4091"/>
                    <a:pt x="1626" y="4091"/>
                  </a:cubicBezTo>
                  <a:cubicBezTo>
                    <a:pt x="4026" y="4091"/>
                    <a:pt x="7035" y="1855"/>
                    <a:pt x="7408" y="1568"/>
                  </a:cubicBezTo>
                  <a:cubicBezTo>
                    <a:pt x="7793" y="1276"/>
                    <a:pt x="7866" y="730"/>
                    <a:pt x="7574" y="345"/>
                  </a:cubicBezTo>
                  <a:cubicBezTo>
                    <a:pt x="7523" y="276"/>
                    <a:pt x="7462" y="215"/>
                    <a:pt x="7393" y="168"/>
                  </a:cubicBezTo>
                  <a:cubicBezTo>
                    <a:pt x="7243" y="57"/>
                    <a:pt x="7062" y="0"/>
                    <a:pt x="6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7060615" y="1760932"/>
              <a:ext cx="83564" cy="81763"/>
            </a:xfrm>
            <a:custGeom>
              <a:avLst/>
              <a:gdLst/>
              <a:ahLst/>
              <a:cxnLst/>
              <a:rect l="l" t="t" r="r" b="b"/>
              <a:pathLst>
                <a:path w="735" h="666" extrusionOk="0">
                  <a:moveTo>
                    <a:pt x="367" y="0"/>
                  </a:moveTo>
                  <a:cubicBezTo>
                    <a:pt x="283" y="0"/>
                    <a:pt x="200" y="31"/>
                    <a:pt x="134" y="94"/>
                  </a:cubicBezTo>
                  <a:cubicBezTo>
                    <a:pt x="4" y="224"/>
                    <a:pt x="1" y="434"/>
                    <a:pt x="131" y="564"/>
                  </a:cubicBezTo>
                  <a:cubicBezTo>
                    <a:pt x="196" y="632"/>
                    <a:pt x="282" y="666"/>
                    <a:pt x="368" y="666"/>
                  </a:cubicBezTo>
                  <a:cubicBezTo>
                    <a:pt x="452" y="666"/>
                    <a:pt x="536" y="634"/>
                    <a:pt x="601" y="570"/>
                  </a:cubicBezTo>
                  <a:cubicBezTo>
                    <a:pt x="731" y="443"/>
                    <a:pt x="734" y="233"/>
                    <a:pt x="604" y="100"/>
                  </a:cubicBezTo>
                  <a:cubicBezTo>
                    <a:pt x="539" y="34"/>
                    <a:pt x="453" y="0"/>
                    <a:pt x="3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7367578" y="901201"/>
              <a:ext cx="999584" cy="1016024"/>
            </a:xfrm>
            <a:custGeom>
              <a:avLst/>
              <a:gdLst/>
              <a:ahLst/>
              <a:cxnLst/>
              <a:rect l="l" t="t" r="r" b="b"/>
              <a:pathLst>
                <a:path w="8792" h="8276" extrusionOk="0">
                  <a:moveTo>
                    <a:pt x="5833" y="1"/>
                  </a:moveTo>
                  <a:cubicBezTo>
                    <a:pt x="5256" y="1"/>
                    <a:pt x="4720" y="314"/>
                    <a:pt x="4388" y="1144"/>
                  </a:cubicBezTo>
                  <a:cubicBezTo>
                    <a:pt x="4238" y="1519"/>
                    <a:pt x="4051" y="1865"/>
                    <a:pt x="3838" y="2186"/>
                  </a:cubicBezTo>
                  <a:cubicBezTo>
                    <a:pt x="2453" y="4285"/>
                    <a:pt x="1" y="5343"/>
                    <a:pt x="1" y="5343"/>
                  </a:cubicBezTo>
                  <a:lnTo>
                    <a:pt x="1580" y="8275"/>
                  </a:lnTo>
                  <a:cubicBezTo>
                    <a:pt x="2247" y="7888"/>
                    <a:pt x="2444" y="6944"/>
                    <a:pt x="2444" y="6944"/>
                  </a:cubicBezTo>
                  <a:cubicBezTo>
                    <a:pt x="3073" y="6735"/>
                    <a:pt x="5188" y="6045"/>
                    <a:pt x="6786" y="4768"/>
                  </a:cubicBezTo>
                  <a:cubicBezTo>
                    <a:pt x="7536" y="4174"/>
                    <a:pt x="8168" y="3450"/>
                    <a:pt x="8486" y="2586"/>
                  </a:cubicBezTo>
                  <a:cubicBezTo>
                    <a:pt x="8791" y="1751"/>
                    <a:pt x="7196" y="1"/>
                    <a:pt x="5833"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a:off x="7804175" y="901201"/>
              <a:ext cx="563233" cy="585478"/>
            </a:xfrm>
            <a:custGeom>
              <a:avLst/>
              <a:gdLst/>
              <a:ahLst/>
              <a:cxnLst/>
              <a:rect l="l" t="t" r="r" b="b"/>
              <a:pathLst>
                <a:path w="4954" h="4769" extrusionOk="0">
                  <a:moveTo>
                    <a:pt x="1995" y="1"/>
                  </a:moveTo>
                  <a:cubicBezTo>
                    <a:pt x="1418" y="1"/>
                    <a:pt x="882" y="314"/>
                    <a:pt x="550" y="1144"/>
                  </a:cubicBezTo>
                  <a:cubicBezTo>
                    <a:pt x="400" y="1519"/>
                    <a:pt x="213" y="1865"/>
                    <a:pt x="0" y="2186"/>
                  </a:cubicBezTo>
                  <a:cubicBezTo>
                    <a:pt x="22" y="2198"/>
                    <a:pt x="45" y="2208"/>
                    <a:pt x="67" y="2217"/>
                  </a:cubicBezTo>
                  <a:cubicBezTo>
                    <a:pt x="1522" y="2897"/>
                    <a:pt x="2411" y="3876"/>
                    <a:pt x="2948" y="4768"/>
                  </a:cubicBezTo>
                  <a:cubicBezTo>
                    <a:pt x="3698" y="4174"/>
                    <a:pt x="4330" y="3450"/>
                    <a:pt x="4648" y="2586"/>
                  </a:cubicBezTo>
                  <a:cubicBezTo>
                    <a:pt x="4953" y="1751"/>
                    <a:pt x="3358" y="1"/>
                    <a:pt x="1995"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a:off x="7412713" y="442792"/>
              <a:ext cx="677153" cy="553681"/>
            </a:xfrm>
            <a:custGeom>
              <a:avLst/>
              <a:gdLst/>
              <a:ahLst/>
              <a:cxnLst/>
              <a:rect l="l" t="t" r="r" b="b"/>
              <a:pathLst>
                <a:path w="5956" h="4510" extrusionOk="0">
                  <a:moveTo>
                    <a:pt x="2159" y="1"/>
                  </a:moveTo>
                  <a:cubicBezTo>
                    <a:pt x="2084" y="1"/>
                    <a:pt x="2014" y="11"/>
                    <a:pt x="1948" y="33"/>
                  </a:cubicBezTo>
                  <a:cubicBezTo>
                    <a:pt x="1205" y="284"/>
                    <a:pt x="557" y="774"/>
                    <a:pt x="1" y="1368"/>
                  </a:cubicBezTo>
                  <a:cubicBezTo>
                    <a:pt x="379" y="1653"/>
                    <a:pt x="744" y="1958"/>
                    <a:pt x="1090" y="2282"/>
                  </a:cubicBezTo>
                  <a:cubicBezTo>
                    <a:pt x="1707" y="2864"/>
                    <a:pt x="2380" y="3531"/>
                    <a:pt x="2523" y="4404"/>
                  </a:cubicBezTo>
                  <a:cubicBezTo>
                    <a:pt x="2529" y="4439"/>
                    <a:pt x="2536" y="4474"/>
                    <a:pt x="2539" y="4509"/>
                  </a:cubicBezTo>
                  <a:cubicBezTo>
                    <a:pt x="2777" y="4379"/>
                    <a:pt x="3028" y="4261"/>
                    <a:pt x="3292" y="4163"/>
                  </a:cubicBezTo>
                  <a:cubicBezTo>
                    <a:pt x="5955" y="3169"/>
                    <a:pt x="3453" y="1"/>
                    <a:pt x="2159"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6968867" y="442792"/>
              <a:ext cx="815289" cy="939785"/>
            </a:xfrm>
            <a:custGeom>
              <a:avLst/>
              <a:gdLst/>
              <a:ahLst/>
              <a:cxnLst/>
              <a:rect l="l" t="t" r="r" b="b"/>
              <a:pathLst>
                <a:path w="7171" h="7655" extrusionOk="0">
                  <a:moveTo>
                    <a:pt x="6063" y="0"/>
                  </a:moveTo>
                  <a:cubicBezTo>
                    <a:pt x="5989" y="0"/>
                    <a:pt x="5918" y="11"/>
                    <a:pt x="5852" y="33"/>
                  </a:cubicBezTo>
                  <a:cubicBezTo>
                    <a:pt x="3120" y="958"/>
                    <a:pt x="1681" y="5052"/>
                    <a:pt x="1351" y="5967"/>
                  </a:cubicBezTo>
                  <a:cubicBezTo>
                    <a:pt x="1351" y="5967"/>
                    <a:pt x="404" y="6142"/>
                    <a:pt x="1" y="6800"/>
                  </a:cubicBezTo>
                  <a:lnTo>
                    <a:pt x="1500" y="7654"/>
                  </a:lnTo>
                  <a:cubicBezTo>
                    <a:pt x="2386" y="5478"/>
                    <a:pt x="4235" y="1749"/>
                    <a:pt x="7170" y="523"/>
                  </a:cubicBezTo>
                  <a:cubicBezTo>
                    <a:pt x="6793" y="205"/>
                    <a:pt x="6390" y="0"/>
                    <a:pt x="6063" y="0"/>
                  </a:cubicBezTo>
                  <a:close/>
                </a:path>
              </a:pathLst>
            </a:custGeom>
            <a:solidFill>
              <a:srgbClr val="C42F23">
                <a:alpha val="4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7367578" y="901201"/>
              <a:ext cx="837004" cy="796024"/>
            </a:xfrm>
            <a:custGeom>
              <a:avLst/>
              <a:gdLst/>
              <a:ahLst/>
              <a:cxnLst/>
              <a:rect l="l" t="t" r="r" b="b"/>
              <a:pathLst>
                <a:path w="7362" h="6484" extrusionOk="0">
                  <a:moveTo>
                    <a:pt x="5833" y="1"/>
                  </a:moveTo>
                  <a:cubicBezTo>
                    <a:pt x="5256" y="1"/>
                    <a:pt x="4720" y="314"/>
                    <a:pt x="4388" y="1144"/>
                  </a:cubicBezTo>
                  <a:cubicBezTo>
                    <a:pt x="3266" y="3936"/>
                    <a:pt x="1" y="5343"/>
                    <a:pt x="1" y="5343"/>
                  </a:cubicBezTo>
                  <a:lnTo>
                    <a:pt x="614" y="6484"/>
                  </a:lnTo>
                  <a:cubicBezTo>
                    <a:pt x="1570" y="5994"/>
                    <a:pt x="4229" y="4451"/>
                    <a:pt x="5268" y="1862"/>
                  </a:cubicBezTo>
                  <a:cubicBezTo>
                    <a:pt x="5647" y="914"/>
                    <a:pt x="6257" y="556"/>
                    <a:pt x="6915" y="556"/>
                  </a:cubicBezTo>
                  <a:cubicBezTo>
                    <a:pt x="7062" y="556"/>
                    <a:pt x="7212" y="574"/>
                    <a:pt x="7361" y="607"/>
                  </a:cubicBezTo>
                  <a:cubicBezTo>
                    <a:pt x="6895" y="250"/>
                    <a:pt x="6347" y="1"/>
                    <a:pt x="5833" y="1"/>
                  </a:cubicBezTo>
                  <a:close/>
                </a:path>
              </a:pathLst>
            </a:custGeom>
            <a:solidFill>
              <a:srgbClr val="C42F23">
                <a:alpha val="45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325301" y="2590299"/>
            <a:ext cx="2745373" cy="2293812"/>
            <a:chOff x="325301" y="2590299"/>
            <a:chExt cx="2745373" cy="2293812"/>
          </a:xfrm>
        </p:grpSpPr>
        <p:sp>
          <p:nvSpPr>
            <p:cNvPr id="507" name="Google Shape;507;p35"/>
            <p:cNvSpPr/>
            <p:nvPr/>
          </p:nvSpPr>
          <p:spPr>
            <a:xfrm rot="-1626527">
              <a:off x="678162" y="2798232"/>
              <a:ext cx="1365332" cy="1877946"/>
            </a:xfrm>
            <a:custGeom>
              <a:avLst/>
              <a:gdLst/>
              <a:ahLst/>
              <a:cxnLst/>
              <a:rect l="l" t="t" r="r" b="b"/>
              <a:pathLst>
                <a:path w="12009" h="15297" extrusionOk="0">
                  <a:moveTo>
                    <a:pt x="11280" y="1"/>
                  </a:moveTo>
                  <a:cubicBezTo>
                    <a:pt x="11216" y="1"/>
                    <a:pt x="11151" y="10"/>
                    <a:pt x="11087" y="30"/>
                  </a:cubicBezTo>
                  <a:cubicBezTo>
                    <a:pt x="9048" y="653"/>
                    <a:pt x="6938" y="1298"/>
                    <a:pt x="5042" y="2438"/>
                  </a:cubicBezTo>
                  <a:cubicBezTo>
                    <a:pt x="2866" y="3747"/>
                    <a:pt x="1338" y="5564"/>
                    <a:pt x="734" y="7556"/>
                  </a:cubicBezTo>
                  <a:cubicBezTo>
                    <a:pt x="1" y="9995"/>
                    <a:pt x="769" y="12648"/>
                    <a:pt x="2612" y="14014"/>
                  </a:cubicBezTo>
                  <a:cubicBezTo>
                    <a:pt x="4051" y="15081"/>
                    <a:pt x="5871" y="15262"/>
                    <a:pt x="7621" y="15297"/>
                  </a:cubicBezTo>
                  <a:lnTo>
                    <a:pt x="7634" y="15297"/>
                  </a:lnTo>
                  <a:cubicBezTo>
                    <a:pt x="7990" y="15297"/>
                    <a:pt x="8282" y="15011"/>
                    <a:pt x="8288" y="14655"/>
                  </a:cubicBezTo>
                  <a:cubicBezTo>
                    <a:pt x="8298" y="14293"/>
                    <a:pt x="8009" y="13995"/>
                    <a:pt x="7647" y="13988"/>
                  </a:cubicBezTo>
                  <a:cubicBezTo>
                    <a:pt x="6116" y="13956"/>
                    <a:pt x="4537" y="13810"/>
                    <a:pt x="3390" y="12962"/>
                  </a:cubicBezTo>
                  <a:cubicBezTo>
                    <a:pt x="2008" y="11936"/>
                    <a:pt x="1420" y="9824"/>
                    <a:pt x="1989" y="7934"/>
                  </a:cubicBezTo>
                  <a:cubicBezTo>
                    <a:pt x="2497" y="6256"/>
                    <a:pt x="3822" y="4703"/>
                    <a:pt x="5718" y="3559"/>
                  </a:cubicBezTo>
                  <a:cubicBezTo>
                    <a:pt x="7475" y="2502"/>
                    <a:pt x="9505" y="1882"/>
                    <a:pt x="11468" y="1282"/>
                  </a:cubicBezTo>
                  <a:cubicBezTo>
                    <a:pt x="11814" y="1177"/>
                    <a:pt x="12008" y="808"/>
                    <a:pt x="11903" y="465"/>
                  </a:cubicBezTo>
                  <a:cubicBezTo>
                    <a:pt x="11818" y="183"/>
                    <a:pt x="11560" y="1"/>
                    <a:pt x="11280"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rot="-1297360">
              <a:off x="1424743" y="4332537"/>
              <a:ext cx="376096" cy="352462"/>
            </a:xfrm>
            <a:custGeom>
              <a:avLst/>
              <a:gdLst/>
              <a:ahLst/>
              <a:cxnLst/>
              <a:rect l="l" t="t" r="r" b="b"/>
              <a:pathLst>
                <a:path w="3308" h="2871" extrusionOk="0">
                  <a:moveTo>
                    <a:pt x="2851" y="1"/>
                  </a:moveTo>
                  <a:cubicBezTo>
                    <a:pt x="2833" y="1"/>
                    <a:pt x="2814" y="2"/>
                    <a:pt x="2796" y="4"/>
                  </a:cubicBezTo>
                  <a:lnTo>
                    <a:pt x="2151" y="87"/>
                  </a:lnTo>
                  <a:lnTo>
                    <a:pt x="1970" y="109"/>
                  </a:lnTo>
                  <a:lnTo>
                    <a:pt x="1306" y="195"/>
                  </a:lnTo>
                  <a:lnTo>
                    <a:pt x="1128" y="217"/>
                  </a:lnTo>
                  <a:lnTo>
                    <a:pt x="696" y="271"/>
                  </a:lnTo>
                  <a:lnTo>
                    <a:pt x="518" y="297"/>
                  </a:lnTo>
                  <a:lnTo>
                    <a:pt x="385" y="312"/>
                  </a:lnTo>
                  <a:cubicBezTo>
                    <a:pt x="172" y="338"/>
                    <a:pt x="13" y="519"/>
                    <a:pt x="10" y="735"/>
                  </a:cubicBezTo>
                  <a:lnTo>
                    <a:pt x="1" y="1866"/>
                  </a:lnTo>
                  <a:cubicBezTo>
                    <a:pt x="1" y="2069"/>
                    <a:pt x="137" y="2241"/>
                    <a:pt x="334" y="2288"/>
                  </a:cubicBezTo>
                  <a:lnTo>
                    <a:pt x="595" y="2349"/>
                  </a:lnTo>
                  <a:lnTo>
                    <a:pt x="779" y="2393"/>
                  </a:lnTo>
                  <a:lnTo>
                    <a:pt x="1214" y="2495"/>
                  </a:lnTo>
                  <a:lnTo>
                    <a:pt x="1398" y="2536"/>
                  </a:lnTo>
                  <a:lnTo>
                    <a:pt x="1824" y="2638"/>
                  </a:lnTo>
                  <a:lnTo>
                    <a:pt x="1999" y="2676"/>
                  </a:lnTo>
                  <a:lnTo>
                    <a:pt x="2780" y="2860"/>
                  </a:lnTo>
                  <a:cubicBezTo>
                    <a:pt x="2812" y="2867"/>
                    <a:pt x="2843" y="2871"/>
                    <a:pt x="2874" y="2871"/>
                  </a:cubicBezTo>
                  <a:cubicBezTo>
                    <a:pt x="3105" y="2871"/>
                    <a:pt x="3307" y="2681"/>
                    <a:pt x="3304" y="2434"/>
                  </a:cubicBezTo>
                  <a:lnTo>
                    <a:pt x="3279" y="424"/>
                  </a:lnTo>
                  <a:cubicBezTo>
                    <a:pt x="3273" y="185"/>
                    <a:pt x="3081" y="1"/>
                    <a:pt x="2851"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rot="-1297360">
              <a:off x="1479553" y="4357727"/>
              <a:ext cx="190095" cy="317964"/>
            </a:xfrm>
            <a:custGeom>
              <a:avLst/>
              <a:gdLst/>
              <a:ahLst/>
              <a:cxnLst/>
              <a:rect l="l" t="t" r="r" b="b"/>
              <a:pathLst>
                <a:path w="1672" h="2590" extrusionOk="0">
                  <a:moveTo>
                    <a:pt x="216" y="185"/>
                  </a:moveTo>
                  <a:lnTo>
                    <a:pt x="38" y="211"/>
                  </a:lnTo>
                  <a:cubicBezTo>
                    <a:pt x="0" y="897"/>
                    <a:pt x="23" y="1583"/>
                    <a:pt x="115" y="2263"/>
                  </a:cubicBezTo>
                  <a:lnTo>
                    <a:pt x="299" y="2307"/>
                  </a:lnTo>
                  <a:cubicBezTo>
                    <a:pt x="200" y="1605"/>
                    <a:pt x="172" y="893"/>
                    <a:pt x="216" y="185"/>
                  </a:cubicBezTo>
                  <a:close/>
                  <a:moveTo>
                    <a:pt x="826" y="109"/>
                  </a:moveTo>
                  <a:lnTo>
                    <a:pt x="648" y="131"/>
                  </a:lnTo>
                  <a:cubicBezTo>
                    <a:pt x="613" y="893"/>
                    <a:pt x="645" y="1653"/>
                    <a:pt x="734" y="2409"/>
                  </a:cubicBezTo>
                  <a:lnTo>
                    <a:pt x="918" y="2450"/>
                  </a:lnTo>
                  <a:cubicBezTo>
                    <a:pt x="820" y="1675"/>
                    <a:pt x="788" y="890"/>
                    <a:pt x="826" y="109"/>
                  </a:cubicBezTo>
                  <a:close/>
                  <a:moveTo>
                    <a:pt x="1671" y="1"/>
                  </a:moveTo>
                  <a:lnTo>
                    <a:pt x="1490" y="23"/>
                  </a:lnTo>
                  <a:cubicBezTo>
                    <a:pt x="1395" y="862"/>
                    <a:pt x="1347" y="1707"/>
                    <a:pt x="1344" y="2552"/>
                  </a:cubicBezTo>
                  <a:lnTo>
                    <a:pt x="1519" y="2590"/>
                  </a:lnTo>
                  <a:cubicBezTo>
                    <a:pt x="1519" y="1726"/>
                    <a:pt x="1570" y="862"/>
                    <a:pt x="1671"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rot="-1297360">
              <a:off x="2463202" y="3840955"/>
              <a:ext cx="496270" cy="132465"/>
            </a:xfrm>
            <a:custGeom>
              <a:avLst/>
              <a:gdLst/>
              <a:ahLst/>
              <a:cxnLst/>
              <a:rect l="l" t="t" r="r" b="b"/>
              <a:pathLst>
                <a:path w="4365" h="1079" extrusionOk="0">
                  <a:moveTo>
                    <a:pt x="0" y="1"/>
                  </a:moveTo>
                  <a:lnTo>
                    <a:pt x="0" y="624"/>
                  </a:lnTo>
                  <a:lnTo>
                    <a:pt x="3764" y="1075"/>
                  </a:lnTo>
                  <a:cubicBezTo>
                    <a:pt x="3785" y="1077"/>
                    <a:pt x="3806" y="1078"/>
                    <a:pt x="3826" y="1078"/>
                  </a:cubicBezTo>
                  <a:cubicBezTo>
                    <a:pt x="4093" y="1078"/>
                    <a:pt x="4319" y="873"/>
                    <a:pt x="4339" y="601"/>
                  </a:cubicBezTo>
                  <a:cubicBezTo>
                    <a:pt x="4365" y="303"/>
                    <a:pt x="4130" y="49"/>
                    <a:pt x="3831" y="45"/>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rot="-1297360">
              <a:off x="2623745" y="4205811"/>
              <a:ext cx="425553" cy="197285"/>
            </a:xfrm>
            <a:custGeom>
              <a:avLst/>
              <a:gdLst/>
              <a:ahLst/>
              <a:cxnLst/>
              <a:rect l="l" t="t" r="r" b="b"/>
              <a:pathLst>
                <a:path w="3743" h="1607" extrusionOk="0">
                  <a:moveTo>
                    <a:pt x="1" y="0"/>
                  </a:moveTo>
                  <a:lnTo>
                    <a:pt x="36" y="855"/>
                  </a:lnTo>
                  <a:lnTo>
                    <a:pt x="2863" y="1586"/>
                  </a:lnTo>
                  <a:cubicBezTo>
                    <a:pt x="2918" y="1600"/>
                    <a:pt x="2973" y="1606"/>
                    <a:pt x="3027" y="1606"/>
                  </a:cubicBezTo>
                  <a:cubicBezTo>
                    <a:pt x="3339" y="1606"/>
                    <a:pt x="3619" y="1383"/>
                    <a:pt x="3676" y="1058"/>
                  </a:cubicBezTo>
                  <a:cubicBezTo>
                    <a:pt x="3743" y="680"/>
                    <a:pt x="3473" y="328"/>
                    <a:pt x="3088" y="293"/>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rot="-1297360">
              <a:off x="1692282" y="3934615"/>
              <a:ext cx="651233" cy="840088"/>
            </a:xfrm>
            <a:custGeom>
              <a:avLst/>
              <a:gdLst/>
              <a:ahLst/>
              <a:cxnLst/>
              <a:rect l="l" t="t" r="r" b="b"/>
              <a:pathLst>
                <a:path w="5728" h="6843" extrusionOk="0">
                  <a:moveTo>
                    <a:pt x="5728" y="0"/>
                  </a:moveTo>
                  <a:lnTo>
                    <a:pt x="2062" y="356"/>
                  </a:lnTo>
                  <a:cubicBezTo>
                    <a:pt x="953" y="464"/>
                    <a:pt x="99" y="1382"/>
                    <a:pt x="67" y="2497"/>
                  </a:cubicBezTo>
                  <a:lnTo>
                    <a:pt x="29" y="3958"/>
                  </a:lnTo>
                  <a:cubicBezTo>
                    <a:pt x="0" y="5054"/>
                    <a:pt x="779" y="6007"/>
                    <a:pt x="1859" y="6195"/>
                  </a:cubicBezTo>
                  <a:lnTo>
                    <a:pt x="5598" y="6843"/>
                  </a:lnTo>
                  <a:lnTo>
                    <a:pt x="5728"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p:nvPr/>
          </p:nvSpPr>
          <p:spPr>
            <a:xfrm rot="-1297360">
              <a:off x="2301472" y="3779361"/>
              <a:ext cx="417481" cy="836897"/>
            </a:xfrm>
            <a:custGeom>
              <a:avLst/>
              <a:gdLst/>
              <a:ahLst/>
              <a:cxnLst/>
              <a:rect l="l" t="t" r="r" b="b"/>
              <a:pathLst>
                <a:path w="3672" h="6817" extrusionOk="0">
                  <a:moveTo>
                    <a:pt x="2758" y="1"/>
                  </a:moveTo>
                  <a:cubicBezTo>
                    <a:pt x="2740" y="1"/>
                    <a:pt x="2722" y="1"/>
                    <a:pt x="2704" y="2"/>
                  </a:cubicBezTo>
                  <a:lnTo>
                    <a:pt x="436" y="142"/>
                  </a:lnTo>
                  <a:lnTo>
                    <a:pt x="1" y="6406"/>
                  </a:lnTo>
                  <a:lnTo>
                    <a:pt x="2285" y="6803"/>
                  </a:lnTo>
                  <a:cubicBezTo>
                    <a:pt x="2336" y="6812"/>
                    <a:pt x="2386" y="6816"/>
                    <a:pt x="2436" y="6816"/>
                  </a:cubicBezTo>
                  <a:cubicBezTo>
                    <a:pt x="2893" y="6816"/>
                    <a:pt x="3285" y="6463"/>
                    <a:pt x="3317" y="5990"/>
                  </a:cubicBezTo>
                  <a:lnTo>
                    <a:pt x="3638" y="939"/>
                  </a:lnTo>
                  <a:cubicBezTo>
                    <a:pt x="3672" y="430"/>
                    <a:pt x="3264" y="1"/>
                    <a:pt x="2758" y="1"/>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rot="-1297360">
              <a:off x="2432362" y="4464749"/>
              <a:ext cx="378598" cy="133938"/>
            </a:xfrm>
            <a:custGeom>
              <a:avLst/>
              <a:gdLst/>
              <a:ahLst/>
              <a:cxnLst/>
              <a:rect l="l" t="t" r="r" b="b"/>
              <a:pathLst>
                <a:path w="3330" h="1091" extrusionOk="0">
                  <a:moveTo>
                    <a:pt x="48" y="1"/>
                  </a:moveTo>
                  <a:lnTo>
                    <a:pt x="1" y="680"/>
                  </a:lnTo>
                  <a:lnTo>
                    <a:pt x="2285" y="1077"/>
                  </a:lnTo>
                  <a:cubicBezTo>
                    <a:pt x="2336" y="1086"/>
                    <a:pt x="2386" y="1090"/>
                    <a:pt x="2436" y="1090"/>
                  </a:cubicBezTo>
                  <a:cubicBezTo>
                    <a:pt x="2893" y="1090"/>
                    <a:pt x="3285" y="737"/>
                    <a:pt x="3317" y="264"/>
                  </a:cubicBezTo>
                  <a:lnTo>
                    <a:pt x="3330" y="45"/>
                  </a:lnTo>
                  <a:lnTo>
                    <a:pt x="3330" y="45"/>
                  </a:lnTo>
                  <a:cubicBezTo>
                    <a:pt x="3135" y="272"/>
                    <a:pt x="2846" y="413"/>
                    <a:pt x="2531" y="413"/>
                  </a:cubicBezTo>
                  <a:cubicBezTo>
                    <a:pt x="2471" y="413"/>
                    <a:pt x="2410" y="408"/>
                    <a:pt x="2348" y="398"/>
                  </a:cubicBezTo>
                  <a:lnTo>
                    <a:pt x="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rot="-1297360">
              <a:off x="1714527" y="4026693"/>
              <a:ext cx="633952" cy="746172"/>
            </a:xfrm>
            <a:custGeom>
              <a:avLst/>
              <a:gdLst/>
              <a:ahLst/>
              <a:cxnLst/>
              <a:rect l="l" t="t" r="r" b="b"/>
              <a:pathLst>
                <a:path w="5576" h="6078" extrusionOk="0">
                  <a:moveTo>
                    <a:pt x="4572" y="1"/>
                  </a:moveTo>
                  <a:lnTo>
                    <a:pt x="3752" y="4734"/>
                  </a:lnTo>
                  <a:lnTo>
                    <a:pt x="1506" y="4343"/>
                  </a:lnTo>
                  <a:cubicBezTo>
                    <a:pt x="900" y="4239"/>
                    <a:pt x="379" y="3927"/>
                    <a:pt x="1" y="3492"/>
                  </a:cubicBezTo>
                  <a:lnTo>
                    <a:pt x="1" y="3492"/>
                  </a:lnTo>
                  <a:cubicBezTo>
                    <a:pt x="105" y="4458"/>
                    <a:pt x="836" y="5258"/>
                    <a:pt x="1818" y="5430"/>
                  </a:cubicBezTo>
                  <a:lnTo>
                    <a:pt x="5557" y="6078"/>
                  </a:lnTo>
                  <a:lnTo>
                    <a:pt x="5576" y="5049"/>
                  </a:lnTo>
                  <a:lnTo>
                    <a:pt x="4442" y="4852"/>
                  </a:lnTo>
                  <a:lnTo>
                    <a:pt x="4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rot="-1297360">
              <a:off x="2175841" y="3735335"/>
              <a:ext cx="291623" cy="1003122"/>
            </a:xfrm>
            <a:custGeom>
              <a:avLst/>
              <a:gdLst/>
              <a:ahLst/>
              <a:cxnLst/>
              <a:rect l="l" t="t" r="r" b="b"/>
              <a:pathLst>
                <a:path w="2565" h="8171" extrusionOk="0">
                  <a:moveTo>
                    <a:pt x="722" y="0"/>
                  </a:moveTo>
                  <a:cubicBezTo>
                    <a:pt x="436" y="0"/>
                    <a:pt x="197" y="229"/>
                    <a:pt x="188" y="524"/>
                  </a:cubicBezTo>
                  <a:lnTo>
                    <a:pt x="7" y="7366"/>
                  </a:lnTo>
                  <a:cubicBezTo>
                    <a:pt x="1" y="7617"/>
                    <a:pt x="169" y="7839"/>
                    <a:pt x="410" y="7900"/>
                  </a:cubicBezTo>
                  <a:lnTo>
                    <a:pt x="1417" y="8154"/>
                  </a:lnTo>
                  <a:cubicBezTo>
                    <a:pt x="1462" y="8165"/>
                    <a:pt x="1506" y="8170"/>
                    <a:pt x="1549" y="8170"/>
                  </a:cubicBezTo>
                  <a:cubicBezTo>
                    <a:pt x="1823" y="8170"/>
                    <a:pt x="2065" y="7956"/>
                    <a:pt x="2084" y="7668"/>
                  </a:cubicBezTo>
                  <a:lnTo>
                    <a:pt x="2545" y="682"/>
                  </a:lnTo>
                  <a:cubicBezTo>
                    <a:pt x="2564" y="390"/>
                    <a:pt x="2348" y="139"/>
                    <a:pt x="2056" y="114"/>
                  </a:cubicBezTo>
                  <a:lnTo>
                    <a:pt x="772" y="3"/>
                  </a:lnTo>
                  <a:cubicBezTo>
                    <a:pt x="756" y="1"/>
                    <a:pt x="739" y="0"/>
                    <a:pt x="722"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rot="-1297360">
              <a:off x="2335057" y="4569051"/>
              <a:ext cx="240347" cy="148793"/>
            </a:xfrm>
            <a:custGeom>
              <a:avLst/>
              <a:gdLst/>
              <a:ahLst/>
              <a:cxnLst/>
              <a:rect l="l" t="t" r="r" b="b"/>
              <a:pathLst>
                <a:path w="2114" h="1212" extrusionOk="0">
                  <a:moveTo>
                    <a:pt x="16" y="0"/>
                  </a:moveTo>
                  <a:lnTo>
                    <a:pt x="7" y="407"/>
                  </a:lnTo>
                  <a:cubicBezTo>
                    <a:pt x="1" y="658"/>
                    <a:pt x="169" y="880"/>
                    <a:pt x="410" y="941"/>
                  </a:cubicBezTo>
                  <a:lnTo>
                    <a:pt x="1417" y="1195"/>
                  </a:lnTo>
                  <a:cubicBezTo>
                    <a:pt x="1462" y="1206"/>
                    <a:pt x="1506" y="1211"/>
                    <a:pt x="1549" y="1211"/>
                  </a:cubicBezTo>
                  <a:cubicBezTo>
                    <a:pt x="1823" y="1211"/>
                    <a:pt x="2065" y="997"/>
                    <a:pt x="2084" y="709"/>
                  </a:cubicBezTo>
                  <a:lnTo>
                    <a:pt x="2113" y="277"/>
                  </a:lnTo>
                  <a:lnTo>
                    <a:pt x="2113" y="277"/>
                  </a:lnTo>
                  <a:cubicBezTo>
                    <a:pt x="2005" y="442"/>
                    <a:pt x="1819" y="549"/>
                    <a:pt x="1616" y="549"/>
                  </a:cubicBezTo>
                  <a:cubicBezTo>
                    <a:pt x="1570" y="549"/>
                    <a:pt x="1522" y="543"/>
                    <a:pt x="1475" y="531"/>
                  </a:cubicBezTo>
                  <a:lnTo>
                    <a:pt x="366" y="251"/>
                  </a:lnTo>
                  <a:cubicBezTo>
                    <a:pt x="217" y="216"/>
                    <a:pt x="96" y="121"/>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35"/>
          <p:cNvGrpSpPr/>
          <p:nvPr/>
        </p:nvGrpSpPr>
        <p:grpSpPr>
          <a:xfrm>
            <a:off x="5220898" y="2581657"/>
            <a:ext cx="3496267" cy="2332988"/>
            <a:chOff x="5220898" y="2581657"/>
            <a:chExt cx="3496267" cy="2332988"/>
          </a:xfrm>
        </p:grpSpPr>
        <p:sp>
          <p:nvSpPr>
            <p:cNvPr id="519" name="Google Shape;519;p35"/>
            <p:cNvSpPr/>
            <p:nvPr/>
          </p:nvSpPr>
          <p:spPr>
            <a:xfrm rot="1159932">
              <a:off x="6746579" y="2818747"/>
              <a:ext cx="1730068" cy="1747719"/>
            </a:xfrm>
            <a:custGeom>
              <a:avLst/>
              <a:gdLst/>
              <a:ahLst/>
              <a:cxnLst/>
              <a:rect l="l" t="t" r="r" b="b"/>
              <a:pathLst>
                <a:path w="15217" h="14236" extrusionOk="0">
                  <a:moveTo>
                    <a:pt x="716" y="0"/>
                  </a:moveTo>
                  <a:cubicBezTo>
                    <a:pt x="412" y="0"/>
                    <a:pt x="138" y="211"/>
                    <a:pt x="74" y="522"/>
                  </a:cubicBezTo>
                  <a:cubicBezTo>
                    <a:pt x="1" y="875"/>
                    <a:pt x="226" y="1221"/>
                    <a:pt x="582" y="1294"/>
                  </a:cubicBezTo>
                  <a:cubicBezTo>
                    <a:pt x="916" y="1364"/>
                    <a:pt x="1246" y="1434"/>
                    <a:pt x="1580" y="1500"/>
                  </a:cubicBezTo>
                  <a:cubicBezTo>
                    <a:pt x="3794" y="1955"/>
                    <a:pt x="6084" y="2422"/>
                    <a:pt x="8203" y="3235"/>
                  </a:cubicBezTo>
                  <a:cubicBezTo>
                    <a:pt x="10239" y="4016"/>
                    <a:pt x="12266" y="4944"/>
                    <a:pt x="13308" y="6443"/>
                  </a:cubicBezTo>
                  <a:cubicBezTo>
                    <a:pt x="13730" y="7050"/>
                    <a:pt x="13845" y="7615"/>
                    <a:pt x="13667" y="8175"/>
                  </a:cubicBezTo>
                  <a:cubicBezTo>
                    <a:pt x="13279" y="9378"/>
                    <a:pt x="11653" y="10335"/>
                    <a:pt x="10376" y="10786"/>
                  </a:cubicBezTo>
                  <a:cubicBezTo>
                    <a:pt x="7822" y="11694"/>
                    <a:pt x="5128" y="12438"/>
                    <a:pt x="2583" y="12939"/>
                  </a:cubicBezTo>
                  <a:cubicBezTo>
                    <a:pt x="2228" y="13009"/>
                    <a:pt x="1999" y="13352"/>
                    <a:pt x="2069" y="13708"/>
                  </a:cubicBezTo>
                  <a:cubicBezTo>
                    <a:pt x="2129" y="14020"/>
                    <a:pt x="2402" y="14236"/>
                    <a:pt x="2707" y="14236"/>
                  </a:cubicBezTo>
                  <a:cubicBezTo>
                    <a:pt x="2752" y="14236"/>
                    <a:pt x="2793" y="14232"/>
                    <a:pt x="2838" y="14223"/>
                  </a:cubicBezTo>
                  <a:cubicBezTo>
                    <a:pt x="5442" y="13711"/>
                    <a:pt x="8200" y="12949"/>
                    <a:pt x="10814" y="12021"/>
                  </a:cubicBezTo>
                  <a:cubicBezTo>
                    <a:pt x="12447" y="11440"/>
                    <a:pt x="14378" y="10233"/>
                    <a:pt x="14912" y="8575"/>
                  </a:cubicBezTo>
                  <a:cubicBezTo>
                    <a:pt x="15217" y="7628"/>
                    <a:pt x="15033" y="6634"/>
                    <a:pt x="14385" y="5697"/>
                  </a:cubicBezTo>
                  <a:cubicBezTo>
                    <a:pt x="13139" y="3905"/>
                    <a:pt x="10903" y="2866"/>
                    <a:pt x="8673" y="2012"/>
                  </a:cubicBezTo>
                  <a:cubicBezTo>
                    <a:pt x="6453" y="1161"/>
                    <a:pt x="4108" y="681"/>
                    <a:pt x="1843" y="217"/>
                  </a:cubicBezTo>
                  <a:cubicBezTo>
                    <a:pt x="1510" y="150"/>
                    <a:pt x="1179" y="81"/>
                    <a:pt x="849" y="14"/>
                  </a:cubicBezTo>
                  <a:cubicBezTo>
                    <a:pt x="804" y="5"/>
                    <a:pt x="760" y="0"/>
                    <a:pt x="716"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rot="1159932">
              <a:off x="7059290" y="4153493"/>
              <a:ext cx="441129" cy="357745"/>
            </a:xfrm>
            <a:custGeom>
              <a:avLst/>
              <a:gdLst/>
              <a:ahLst/>
              <a:cxnLst/>
              <a:rect l="l" t="t" r="r" b="b"/>
              <a:pathLst>
                <a:path w="3880" h="2914" extrusionOk="0">
                  <a:moveTo>
                    <a:pt x="3032" y="0"/>
                  </a:moveTo>
                  <a:cubicBezTo>
                    <a:pt x="3017" y="0"/>
                    <a:pt x="3002" y="1"/>
                    <a:pt x="2987" y="2"/>
                  </a:cubicBezTo>
                  <a:lnTo>
                    <a:pt x="2974" y="5"/>
                  </a:lnTo>
                  <a:lnTo>
                    <a:pt x="2796" y="21"/>
                  </a:lnTo>
                  <a:lnTo>
                    <a:pt x="2250" y="69"/>
                  </a:lnTo>
                  <a:lnTo>
                    <a:pt x="2072" y="85"/>
                  </a:lnTo>
                  <a:lnTo>
                    <a:pt x="1652" y="120"/>
                  </a:lnTo>
                  <a:lnTo>
                    <a:pt x="1471" y="135"/>
                  </a:lnTo>
                  <a:lnTo>
                    <a:pt x="547" y="218"/>
                  </a:lnTo>
                  <a:cubicBezTo>
                    <a:pt x="220" y="247"/>
                    <a:pt x="1" y="567"/>
                    <a:pt x="96" y="882"/>
                  </a:cubicBezTo>
                  <a:lnTo>
                    <a:pt x="591" y="2543"/>
                  </a:lnTo>
                  <a:cubicBezTo>
                    <a:pt x="659" y="2768"/>
                    <a:pt x="867" y="2913"/>
                    <a:pt x="1091" y="2913"/>
                  </a:cubicBezTo>
                  <a:cubicBezTo>
                    <a:pt x="1142" y="2913"/>
                    <a:pt x="1194" y="2906"/>
                    <a:pt x="1246" y="2890"/>
                  </a:cubicBezTo>
                  <a:lnTo>
                    <a:pt x="2059" y="2629"/>
                  </a:lnTo>
                  <a:lnTo>
                    <a:pt x="2227" y="2575"/>
                  </a:lnTo>
                  <a:lnTo>
                    <a:pt x="2745" y="2413"/>
                  </a:lnTo>
                  <a:lnTo>
                    <a:pt x="2913" y="2359"/>
                  </a:lnTo>
                  <a:lnTo>
                    <a:pt x="3387" y="2207"/>
                  </a:lnTo>
                  <a:lnTo>
                    <a:pt x="3473" y="2181"/>
                  </a:lnTo>
                  <a:cubicBezTo>
                    <a:pt x="3501" y="2172"/>
                    <a:pt x="3530" y="2159"/>
                    <a:pt x="3555" y="2146"/>
                  </a:cubicBezTo>
                  <a:cubicBezTo>
                    <a:pt x="3762" y="2038"/>
                    <a:pt x="3879" y="1797"/>
                    <a:pt x="3819" y="1565"/>
                  </a:cubicBezTo>
                  <a:lnTo>
                    <a:pt x="3533" y="396"/>
                  </a:lnTo>
                  <a:cubicBezTo>
                    <a:pt x="3476" y="163"/>
                    <a:pt x="3268" y="0"/>
                    <a:pt x="3032"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rot="1159932">
              <a:off x="7228522" y="4176657"/>
              <a:ext cx="237050" cy="322265"/>
            </a:xfrm>
            <a:custGeom>
              <a:avLst/>
              <a:gdLst/>
              <a:ahLst/>
              <a:cxnLst/>
              <a:rect l="l" t="t" r="r" b="b"/>
              <a:pathLst>
                <a:path w="2085" h="2625" extrusionOk="0">
                  <a:moveTo>
                    <a:pt x="1503" y="0"/>
                  </a:moveTo>
                  <a:lnTo>
                    <a:pt x="1325" y="16"/>
                  </a:lnTo>
                  <a:cubicBezTo>
                    <a:pt x="1522" y="744"/>
                    <a:pt x="1719" y="1474"/>
                    <a:pt x="1916" y="2202"/>
                  </a:cubicBezTo>
                  <a:lnTo>
                    <a:pt x="2002" y="2176"/>
                  </a:lnTo>
                  <a:cubicBezTo>
                    <a:pt x="2030" y="2167"/>
                    <a:pt x="2059" y="2154"/>
                    <a:pt x="2084" y="2141"/>
                  </a:cubicBezTo>
                  <a:cubicBezTo>
                    <a:pt x="1890" y="1427"/>
                    <a:pt x="1693" y="715"/>
                    <a:pt x="1503" y="0"/>
                  </a:cubicBezTo>
                  <a:close/>
                  <a:moveTo>
                    <a:pt x="779" y="64"/>
                  </a:moveTo>
                  <a:lnTo>
                    <a:pt x="601" y="80"/>
                  </a:lnTo>
                  <a:cubicBezTo>
                    <a:pt x="826" y="855"/>
                    <a:pt x="1052" y="1633"/>
                    <a:pt x="1274" y="2408"/>
                  </a:cubicBezTo>
                  <a:lnTo>
                    <a:pt x="1442" y="2354"/>
                  </a:lnTo>
                  <a:cubicBezTo>
                    <a:pt x="1220" y="1589"/>
                    <a:pt x="1001" y="826"/>
                    <a:pt x="779" y="64"/>
                  </a:cubicBezTo>
                  <a:close/>
                  <a:moveTo>
                    <a:pt x="181" y="115"/>
                  </a:moveTo>
                  <a:lnTo>
                    <a:pt x="0" y="130"/>
                  </a:lnTo>
                  <a:cubicBezTo>
                    <a:pt x="242" y="950"/>
                    <a:pt x="439" y="1782"/>
                    <a:pt x="588" y="2624"/>
                  </a:cubicBezTo>
                  <a:lnTo>
                    <a:pt x="756" y="2570"/>
                  </a:lnTo>
                  <a:cubicBezTo>
                    <a:pt x="607" y="1741"/>
                    <a:pt x="416" y="921"/>
                    <a:pt x="181" y="115"/>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rot="1159932">
              <a:off x="6076147" y="3757416"/>
              <a:ext cx="848833" cy="1046225"/>
            </a:xfrm>
            <a:custGeom>
              <a:avLst/>
              <a:gdLst/>
              <a:ahLst/>
              <a:cxnLst/>
              <a:rect l="l" t="t" r="r" b="b"/>
              <a:pathLst>
                <a:path w="7466" h="8522" extrusionOk="0">
                  <a:moveTo>
                    <a:pt x="5115" y="1"/>
                  </a:moveTo>
                  <a:lnTo>
                    <a:pt x="582" y="951"/>
                  </a:lnTo>
                  <a:cubicBezTo>
                    <a:pt x="210" y="1027"/>
                    <a:pt x="1" y="1421"/>
                    <a:pt x="137" y="1770"/>
                  </a:cubicBezTo>
                  <a:cubicBezTo>
                    <a:pt x="725" y="3254"/>
                    <a:pt x="2116" y="6776"/>
                    <a:pt x="2653" y="8136"/>
                  </a:cubicBezTo>
                  <a:cubicBezTo>
                    <a:pt x="2748" y="8374"/>
                    <a:pt x="2978" y="8521"/>
                    <a:pt x="3221" y="8521"/>
                  </a:cubicBezTo>
                  <a:cubicBezTo>
                    <a:pt x="3289" y="8521"/>
                    <a:pt x="3358" y="8510"/>
                    <a:pt x="3425" y="8485"/>
                  </a:cubicBezTo>
                  <a:lnTo>
                    <a:pt x="7466" y="7037"/>
                  </a:lnTo>
                  <a:lnTo>
                    <a:pt x="5115" y="1"/>
                  </a:ln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rot="1159932">
              <a:off x="6219986" y="4524897"/>
              <a:ext cx="574264" cy="303236"/>
            </a:xfrm>
            <a:custGeom>
              <a:avLst/>
              <a:gdLst/>
              <a:ahLst/>
              <a:cxnLst/>
              <a:rect l="l" t="t" r="r" b="b"/>
              <a:pathLst>
                <a:path w="5051" h="2470" extrusionOk="0">
                  <a:moveTo>
                    <a:pt x="4721" y="0"/>
                  </a:moveTo>
                  <a:lnTo>
                    <a:pt x="550" y="1496"/>
                  </a:lnTo>
                  <a:cubicBezTo>
                    <a:pt x="466" y="1525"/>
                    <a:pt x="380" y="1539"/>
                    <a:pt x="295" y="1539"/>
                  </a:cubicBezTo>
                  <a:cubicBezTo>
                    <a:pt x="193" y="1539"/>
                    <a:pt x="92" y="1519"/>
                    <a:pt x="0" y="1481"/>
                  </a:cubicBezTo>
                  <a:lnTo>
                    <a:pt x="0" y="1481"/>
                  </a:lnTo>
                  <a:cubicBezTo>
                    <a:pt x="92" y="1709"/>
                    <a:pt x="172" y="1913"/>
                    <a:pt x="238" y="2084"/>
                  </a:cubicBezTo>
                  <a:cubicBezTo>
                    <a:pt x="333" y="2322"/>
                    <a:pt x="563" y="2469"/>
                    <a:pt x="806" y="2469"/>
                  </a:cubicBezTo>
                  <a:cubicBezTo>
                    <a:pt x="874" y="2469"/>
                    <a:pt x="943" y="2458"/>
                    <a:pt x="1010" y="2433"/>
                  </a:cubicBezTo>
                  <a:lnTo>
                    <a:pt x="5051" y="985"/>
                  </a:lnTo>
                  <a:lnTo>
                    <a:pt x="47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rot="1159932">
              <a:off x="6614198" y="3910581"/>
              <a:ext cx="654190" cy="858023"/>
            </a:xfrm>
            <a:custGeom>
              <a:avLst/>
              <a:gdLst/>
              <a:ahLst/>
              <a:cxnLst/>
              <a:rect l="l" t="t" r="r" b="b"/>
              <a:pathLst>
                <a:path w="5754" h="6989" extrusionOk="0">
                  <a:moveTo>
                    <a:pt x="3187" y="0"/>
                  </a:moveTo>
                  <a:cubicBezTo>
                    <a:pt x="3101" y="0"/>
                    <a:pt x="3013" y="8"/>
                    <a:pt x="2926" y="23"/>
                  </a:cubicBezTo>
                  <a:lnTo>
                    <a:pt x="0" y="534"/>
                  </a:lnTo>
                  <a:cubicBezTo>
                    <a:pt x="0" y="534"/>
                    <a:pt x="1697" y="6852"/>
                    <a:pt x="1735" y="6983"/>
                  </a:cubicBezTo>
                  <a:cubicBezTo>
                    <a:pt x="1736" y="6986"/>
                    <a:pt x="1740" y="6988"/>
                    <a:pt x="1747" y="6988"/>
                  </a:cubicBezTo>
                  <a:cubicBezTo>
                    <a:pt x="1910" y="6988"/>
                    <a:pt x="3622" y="6072"/>
                    <a:pt x="4803" y="5429"/>
                  </a:cubicBezTo>
                  <a:cubicBezTo>
                    <a:pt x="5455" y="5074"/>
                    <a:pt x="5753" y="4302"/>
                    <a:pt x="5512" y="3603"/>
                  </a:cubicBezTo>
                  <a:lnTo>
                    <a:pt x="4619" y="1020"/>
                  </a:lnTo>
                  <a:cubicBezTo>
                    <a:pt x="4406" y="402"/>
                    <a:pt x="3824" y="0"/>
                    <a:pt x="3187"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rot="648323">
              <a:off x="6903884" y="4145320"/>
              <a:ext cx="204406" cy="83457"/>
            </a:xfrm>
            <a:custGeom>
              <a:avLst/>
              <a:gdLst/>
              <a:ahLst/>
              <a:cxnLst/>
              <a:rect l="l" t="t" r="r" b="b"/>
              <a:pathLst>
                <a:path w="2116" h="800" extrusionOk="0">
                  <a:moveTo>
                    <a:pt x="1948" y="0"/>
                  </a:moveTo>
                  <a:cubicBezTo>
                    <a:pt x="1939" y="0"/>
                    <a:pt x="1929" y="1"/>
                    <a:pt x="1919" y="3"/>
                  </a:cubicBezTo>
                  <a:lnTo>
                    <a:pt x="137" y="359"/>
                  </a:lnTo>
                  <a:cubicBezTo>
                    <a:pt x="54" y="375"/>
                    <a:pt x="0" y="457"/>
                    <a:pt x="19" y="543"/>
                  </a:cubicBezTo>
                  <a:lnTo>
                    <a:pt x="51" y="680"/>
                  </a:lnTo>
                  <a:cubicBezTo>
                    <a:pt x="67" y="752"/>
                    <a:pt x="130" y="799"/>
                    <a:pt x="201" y="799"/>
                  </a:cubicBezTo>
                  <a:cubicBezTo>
                    <a:pt x="215" y="799"/>
                    <a:pt x="228" y="798"/>
                    <a:pt x="242" y="794"/>
                  </a:cubicBezTo>
                  <a:lnTo>
                    <a:pt x="1989" y="302"/>
                  </a:lnTo>
                  <a:cubicBezTo>
                    <a:pt x="2068" y="280"/>
                    <a:pt x="2116" y="200"/>
                    <a:pt x="2097" y="121"/>
                  </a:cubicBezTo>
                  <a:cubicBezTo>
                    <a:pt x="2080" y="48"/>
                    <a:pt x="2017" y="0"/>
                    <a:pt x="1948"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rot="1159932">
              <a:off x="6898487" y="4242649"/>
              <a:ext cx="211355" cy="112578"/>
            </a:xfrm>
            <a:custGeom>
              <a:avLst/>
              <a:gdLst/>
              <a:ahLst/>
              <a:cxnLst/>
              <a:rect l="l" t="t" r="r" b="b"/>
              <a:pathLst>
                <a:path w="1859" h="917" extrusionOk="0">
                  <a:moveTo>
                    <a:pt x="1657" y="0"/>
                  </a:moveTo>
                  <a:cubicBezTo>
                    <a:pt x="1642" y="0"/>
                    <a:pt x="1626" y="2"/>
                    <a:pt x="1611" y="7"/>
                  </a:cubicBezTo>
                  <a:lnTo>
                    <a:pt x="137" y="445"/>
                  </a:lnTo>
                  <a:cubicBezTo>
                    <a:pt x="51" y="471"/>
                    <a:pt x="0" y="563"/>
                    <a:pt x="25" y="652"/>
                  </a:cubicBezTo>
                  <a:lnTo>
                    <a:pt x="70" y="801"/>
                  </a:lnTo>
                  <a:cubicBezTo>
                    <a:pt x="92" y="871"/>
                    <a:pt x="158" y="917"/>
                    <a:pt x="228" y="917"/>
                  </a:cubicBezTo>
                  <a:cubicBezTo>
                    <a:pt x="247" y="917"/>
                    <a:pt x="267" y="913"/>
                    <a:pt x="286" y="906"/>
                  </a:cubicBezTo>
                  <a:lnTo>
                    <a:pt x="1731" y="379"/>
                  </a:lnTo>
                  <a:cubicBezTo>
                    <a:pt x="1814" y="350"/>
                    <a:pt x="1858" y="261"/>
                    <a:pt x="1833" y="175"/>
                  </a:cubicBezTo>
                  <a:lnTo>
                    <a:pt x="1817" y="118"/>
                  </a:lnTo>
                  <a:cubicBezTo>
                    <a:pt x="1794" y="45"/>
                    <a:pt x="1728" y="0"/>
                    <a:pt x="1657"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rot="1159932">
              <a:off x="6898306" y="4378347"/>
              <a:ext cx="225794" cy="147567"/>
            </a:xfrm>
            <a:custGeom>
              <a:avLst/>
              <a:gdLst/>
              <a:ahLst/>
              <a:cxnLst/>
              <a:rect l="l" t="t" r="r" b="b"/>
              <a:pathLst>
                <a:path w="1986" h="1202" extrusionOk="0">
                  <a:moveTo>
                    <a:pt x="1768" y="0"/>
                  </a:moveTo>
                  <a:cubicBezTo>
                    <a:pt x="1750" y="0"/>
                    <a:pt x="1731" y="3"/>
                    <a:pt x="1713" y="11"/>
                  </a:cubicBezTo>
                  <a:lnTo>
                    <a:pt x="121" y="630"/>
                  </a:lnTo>
                  <a:cubicBezTo>
                    <a:pt x="39" y="662"/>
                    <a:pt x="1" y="757"/>
                    <a:pt x="42" y="840"/>
                  </a:cubicBezTo>
                  <a:lnTo>
                    <a:pt x="182" y="1116"/>
                  </a:lnTo>
                  <a:cubicBezTo>
                    <a:pt x="208" y="1171"/>
                    <a:pt x="262" y="1202"/>
                    <a:pt x="317" y="1202"/>
                  </a:cubicBezTo>
                  <a:cubicBezTo>
                    <a:pt x="341" y="1202"/>
                    <a:pt x="366" y="1195"/>
                    <a:pt x="388" y="1183"/>
                  </a:cubicBezTo>
                  <a:lnTo>
                    <a:pt x="1884" y="376"/>
                  </a:lnTo>
                  <a:cubicBezTo>
                    <a:pt x="1957" y="338"/>
                    <a:pt x="1986" y="249"/>
                    <a:pt x="1948" y="176"/>
                  </a:cubicBezTo>
                  <a:lnTo>
                    <a:pt x="1903" y="84"/>
                  </a:lnTo>
                  <a:cubicBezTo>
                    <a:pt x="1877" y="31"/>
                    <a:pt x="1824" y="0"/>
                    <a:pt x="1768" y="0"/>
                  </a:cubicBezTo>
                  <a:close/>
                </a:path>
              </a:pathLst>
            </a:custGeom>
            <a:solidFill>
              <a:srgbClr val="0053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rot="1159932">
              <a:off x="6722619" y="4281264"/>
              <a:ext cx="482627" cy="505802"/>
            </a:xfrm>
            <a:custGeom>
              <a:avLst/>
              <a:gdLst/>
              <a:ahLst/>
              <a:cxnLst/>
              <a:rect l="l" t="t" r="r" b="b"/>
              <a:pathLst>
                <a:path w="4245" h="4120" extrusionOk="0">
                  <a:moveTo>
                    <a:pt x="229" y="0"/>
                  </a:moveTo>
                  <a:cubicBezTo>
                    <a:pt x="229" y="0"/>
                    <a:pt x="823" y="1881"/>
                    <a:pt x="1071" y="2748"/>
                  </a:cubicBezTo>
                  <a:cubicBezTo>
                    <a:pt x="636" y="2976"/>
                    <a:pt x="248" y="3170"/>
                    <a:pt x="0" y="3285"/>
                  </a:cubicBezTo>
                  <a:cubicBezTo>
                    <a:pt x="130" y="3767"/>
                    <a:pt x="216" y="4085"/>
                    <a:pt x="226" y="4114"/>
                  </a:cubicBezTo>
                  <a:cubicBezTo>
                    <a:pt x="227" y="4117"/>
                    <a:pt x="231" y="4119"/>
                    <a:pt x="238" y="4119"/>
                  </a:cubicBezTo>
                  <a:cubicBezTo>
                    <a:pt x="401" y="4119"/>
                    <a:pt x="2113" y="3203"/>
                    <a:pt x="3294" y="2560"/>
                  </a:cubicBezTo>
                  <a:cubicBezTo>
                    <a:pt x="3946" y="2205"/>
                    <a:pt x="4244" y="1433"/>
                    <a:pt x="4003" y="734"/>
                  </a:cubicBezTo>
                  <a:lnTo>
                    <a:pt x="3850" y="292"/>
                  </a:lnTo>
                  <a:cubicBezTo>
                    <a:pt x="3847" y="874"/>
                    <a:pt x="3536" y="1426"/>
                    <a:pt x="3002" y="1715"/>
                  </a:cubicBezTo>
                  <a:cubicBezTo>
                    <a:pt x="2554" y="1960"/>
                    <a:pt x="2033" y="2240"/>
                    <a:pt x="1541" y="2503"/>
                  </a:cubicBez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rot="1159932">
              <a:off x="6436007" y="3764842"/>
              <a:ext cx="535040" cy="1062553"/>
            </a:xfrm>
            <a:custGeom>
              <a:avLst/>
              <a:gdLst/>
              <a:ahLst/>
              <a:cxnLst/>
              <a:rect l="l" t="t" r="r" b="b"/>
              <a:pathLst>
                <a:path w="4706" h="8655" extrusionOk="0">
                  <a:moveTo>
                    <a:pt x="2030" y="0"/>
                  </a:moveTo>
                  <a:cubicBezTo>
                    <a:pt x="2009" y="0"/>
                    <a:pt x="1988" y="2"/>
                    <a:pt x="1967" y="6"/>
                  </a:cubicBezTo>
                  <a:lnTo>
                    <a:pt x="347" y="311"/>
                  </a:lnTo>
                  <a:cubicBezTo>
                    <a:pt x="128" y="352"/>
                    <a:pt x="1" y="581"/>
                    <a:pt x="77" y="787"/>
                  </a:cubicBezTo>
                  <a:lnTo>
                    <a:pt x="2869" y="8417"/>
                  </a:lnTo>
                  <a:cubicBezTo>
                    <a:pt x="2924" y="8562"/>
                    <a:pt x="3060" y="8654"/>
                    <a:pt x="3209" y="8654"/>
                  </a:cubicBezTo>
                  <a:cubicBezTo>
                    <a:pt x="3242" y="8654"/>
                    <a:pt x="3277" y="8650"/>
                    <a:pt x="3311" y="8640"/>
                  </a:cubicBezTo>
                  <a:lnTo>
                    <a:pt x="4407" y="8312"/>
                  </a:lnTo>
                  <a:cubicBezTo>
                    <a:pt x="4594" y="8255"/>
                    <a:pt x="4705" y="8055"/>
                    <a:pt x="4648" y="7865"/>
                  </a:cubicBezTo>
                  <a:lnTo>
                    <a:pt x="2380" y="257"/>
                  </a:lnTo>
                  <a:cubicBezTo>
                    <a:pt x="2332" y="102"/>
                    <a:pt x="2188" y="0"/>
                    <a:pt x="2030"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rot="1159932">
              <a:off x="6569439" y="4616117"/>
              <a:ext cx="256605" cy="233995"/>
            </a:xfrm>
            <a:custGeom>
              <a:avLst/>
              <a:gdLst/>
              <a:ahLst/>
              <a:cxnLst/>
              <a:rect l="l" t="t" r="r" b="b"/>
              <a:pathLst>
                <a:path w="2257" h="1906" extrusionOk="0">
                  <a:moveTo>
                    <a:pt x="1866" y="1"/>
                  </a:moveTo>
                  <a:cubicBezTo>
                    <a:pt x="1818" y="102"/>
                    <a:pt x="1729" y="185"/>
                    <a:pt x="1615" y="220"/>
                  </a:cubicBezTo>
                  <a:lnTo>
                    <a:pt x="369" y="588"/>
                  </a:lnTo>
                  <a:cubicBezTo>
                    <a:pt x="330" y="600"/>
                    <a:pt x="290" y="606"/>
                    <a:pt x="251" y="606"/>
                  </a:cubicBezTo>
                  <a:cubicBezTo>
                    <a:pt x="159" y="606"/>
                    <a:pt x="72" y="574"/>
                    <a:pt x="1" y="518"/>
                  </a:cubicBezTo>
                  <a:lnTo>
                    <a:pt x="1" y="518"/>
                  </a:lnTo>
                  <a:lnTo>
                    <a:pt x="420" y="1668"/>
                  </a:lnTo>
                  <a:cubicBezTo>
                    <a:pt x="475" y="1813"/>
                    <a:pt x="611" y="1905"/>
                    <a:pt x="760" y="1905"/>
                  </a:cubicBezTo>
                  <a:cubicBezTo>
                    <a:pt x="793" y="1905"/>
                    <a:pt x="828" y="1901"/>
                    <a:pt x="862" y="1891"/>
                  </a:cubicBezTo>
                  <a:lnTo>
                    <a:pt x="1958" y="1563"/>
                  </a:lnTo>
                  <a:cubicBezTo>
                    <a:pt x="2145" y="1506"/>
                    <a:pt x="2256" y="1306"/>
                    <a:pt x="2199" y="1116"/>
                  </a:cubicBezTo>
                  <a:lnTo>
                    <a:pt x="1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rot="1159932">
              <a:off x="5263199" y="4276386"/>
              <a:ext cx="563236" cy="351484"/>
            </a:xfrm>
            <a:custGeom>
              <a:avLst/>
              <a:gdLst/>
              <a:ahLst/>
              <a:cxnLst/>
              <a:rect l="l" t="t" r="r" b="b"/>
              <a:pathLst>
                <a:path w="4954" h="2863" extrusionOk="0">
                  <a:moveTo>
                    <a:pt x="2339" y="1"/>
                  </a:moveTo>
                  <a:lnTo>
                    <a:pt x="2056" y="353"/>
                  </a:lnTo>
                  <a:lnTo>
                    <a:pt x="1351" y="1240"/>
                  </a:lnTo>
                  <a:lnTo>
                    <a:pt x="1" y="1192"/>
                  </a:lnTo>
                  <a:lnTo>
                    <a:pt x="1421" y="1761"/>
                  </a:lnTo>
                  <a:lnTo>
                    <a:pt x="1564" y="1815"/>
                  </a:lnTo>
                  <a:lnTo>
                    <a:pt x="1681" y="1665"/>
                  </a:lnTo>
                  <a:lnTo>
                    <a:pt x="2186" y="1033"/>
                  </a:lnTo>
                  <a:lnTo>
                    <a:pt x="2682" y="2269"/>
                  </a:lnTo>
                  <a:lnTo>
                    <a:pt x="2917" y="2863"/>
                  </a:lnTo>
                  <a:lnTo>
                    <a:pt x="3165" y="2272"/>
                  </a:lnTo>
                  <a:lnTo>
                    <a:pt x="3587" y="1265"/>
                  </a:lnTo>
                  <a:lnTo>
                    <a:pt x="3768" y="1621"/>
                  </a:lnTo>
                  <a:lnTo>
                    <a:pt x="3857" y="1802"/>
                  </a:lnTo>
                  <a:lnTo>
                    <a:pt x="3997" y="1767"/>
                  </a:lnTo>
                  <a:lnTo>
                    <a:pt x="4953" y="1519"/>
                  </a:lnTo>
                  <a:lnTo>
                    <a:pt x="4191" y="1297"/>
                  </a:lnTo>
                  <a:lnTo>
                    <a:pt x="3800" y="525"/>
                  </a:lnTo>
                  <a:lnTo>
                    <a:pt x="3543" y="17"/>
                  </a:lnTo>
                  <a:lnTo>
                    <a:pt x="3324" y="541"/>
                  </a:lnTo>
                  <a:lnTo>
                    <a:pt x="2930" y="1481"/>
                  </a:lnTo>
                  <a:lnTo>
                    <a:pt x="2504" y="420"/>
                  </a:lnTo>
                  <a:lnTo>
                    <a:pt x="2339"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rot="1159932">
              <a:off x="5613836" y="3889619"/>
              <a:ext cx="560279" cy="449084"/>
            </a:xfrm>
            <a:custGeom>
              <a:avLst/>
              <a:gdLst/>
              <a:ahLst/>
              <a:cxnLst/>
              <a:rect l="l" t="t" r="r" b="b"/>
              <a:pathLst>
                <a:path w="4928" h="3658" extrusionOk="0">
                  <a:moveTo>
                    <a:pt x="2510" y="1"/>
                  </a:moveTo>
                  <a:lnTo>
                    <a:pt x="2300" y="881"/>
                  </a:lnTo>
                  <a:lnTo>
                    <a:pt x="2040" y="1970"/>
                  </a:lnTo>
                  <a:lnTo>
                    <a:pt x="1716" y="1189"/>
                  </a:lnTo>
                  <a:lnTo>
                    <a:pt x="1468" y="601"/>
                  </a:lnTo>
                  <a:lnTo>
                    <a:pt x="1230" y="1192"/>
                  </a:lnTo>
                  <a:lnTo>
                    <a:pt x="934" y="1923"/>
                  </a:lnTo>
                  <a:lnTo>
                    <a:pt x="0" y="1958"/>
                  </a:lnTo>
                  <a:lnTo>
                    <a:pt x="1068" y="2428"/>
                  </a:lnTo>
                  <a:lnTo>
                    <a:pt x="1262" y="2514"/>
                  </a:lnTo>
                  <a:lnTo>
                    <a:pt x="1360" y="2269"/>
                  </a:lnTo>
                  <a:lnTo>
                    <a:pt x="1478" y="1980"/>
                  </a:lnTo>
                  <a:lnTo>
                    <a:pt x="1868" y="2914"/>
                  </a:lnTo>
                  <a:lnTo>
                    <a:pt x="2176" y="3657"/>
                  </a:lnTo>
                  <a:lnTo>
                    <a:pt x="2364" y="2872"/>
                  </a:lnTo>
                  <a:lnTo>
                    <a:pt x="2599" y="1881"/>
                  </a:lnTo>
                  <a:lnTo>
                    <a:pt x="2675" y="2101"/>
                  </a:lnTo>
                  <a:lnTo>
                    <a:pt x="2755" y="2336"/>
                  </a:lnTo>
                  <a:lnTo>
                    <a:pt x="2967" y="2272"/>
                  </a:lnTo>
                  <a:lnTo>
                    <a:pt x="4927" y="1675"/>
                  </a:lnTo>
                  <a:lnTo>
                    <a:pt x="3107" y="1748"/>
                  </a:lnTo>
                  <a:lnTo>
                    <a:pt x="2802" y="855"/>
                  </a:lnTo>
                  <a:lnTo>
                    <a:pt x="2510"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35"/>
          <p:cNvGrpSpPr/>
          <p:nvPr/>
        </p:nvGrpSpPr>
        <p:grpSpPr>
          <a:xfrm>
            <a:off x="4167162" y="157964"/>
            <a:ext cx="2124785" cy="1602855"/>
            <a:chOff x="4167162" y="157964"/>
            <a:chExt cx="2124785" cy="1602855"/>
          </a:xfrm>
        </p:grpSpPr>
        <p:grpSp>
          <p:nvGrpSpPr>
            <p:cNvPr id="534" name="Google Shape;534;p35"/>
            <p:cNvGrpSpPr/>
            <p:nvPr/>
          </p:nvGrpSpPr>
          <p:grpSpPr>
            <a:xfrm rot="1345966">
              <a:off x="5118570" y="380885"/>
              <a:ext cx="973457" cy="1241136"/>
              <a:chOff x="4039647" y="92159"/>
              <a:chExt cx="1508202" cy="1784789"/>
            </a:xfrm>
          </p:grpSpPr>
          <p:sp>
            <p:nvSpPr>
              <p:cNvPr id="535" name="Google Shape;535;p35"/>
              <p:cNvSpPr/>
              <p:nvPr/>
            </p:nvSpPr>
            <p:spPr>
              <a:xfrm>
                <a:off x="4039647" y="92159"/>
                <a:ext cx="1508202" cy="1784789"/>
              </a:xfrm>
              <a:custGeom>
                <a:avLst/>
                <a:gdLst/>
                <a:ahLst/>
                <a:cxnLst/>
                <a:rect l="l" t="t" r="r" b="b"/>
                <a:pathLst>
                  <a:path w="10297" h="12159" extrusionOk="0">
                    <a:moveTo>
                      <a:pt x="2666" y="1"/>
                    </a:moveTo>
                    <a:cubicBezTo>
                      <a:pt x="2419" y="1"/>
                      <a:pt x="2174" y="7"/>
                      <a:pt x="1935" y="19"/>
                    </a:cubicBezTo>
                    <a:cubicBezTo>
                      <a:pt x="1097" y="64"/>
                      <a:pt x="433" y="750"/>
                      <a:pt x="394" y="1589"/>
                    </a:cubicBezTo>
                    <a:lnTo>
                      <a:pt x="36" y="9905"/>
                    </a:lnTo>
                    <a:cubicBezTo>
                      <a:pt x="1" y="10763"/>
                      <a:pt x="633" y="11506"/>
                      <a:pt x="1487" y="11604"/>
                    </a:cubicBezTo>
                    <a:lnTo>
                      <a:pt x="6173" y="12148"/>
                    </a:lnTo>
                    <a:cubicBezTo>
                      <a:pt x="6236" y="12155"/>
                      <a:pt x="6298" y="12158"/>
                      <a:pt x="6360" y="12158"/>
                    </a:cubicBezTo>
                    <a:cubicBezTo>
                      <a:pt x="7099" y="12158"/>
                      <a:pt x="7758" y="11661"/>
                      <a:pt x="7948" y="10931"/>
                    </a:cubicBezTo>
                    <a:lnTo>
                      <a:pt x="10061" y="2827"/>
                    </a:lnTo>
                    <a:cubicBezTo>
                      <a:pt x="10296" y="1932"/>
                      <a:pt x="9743" y="1017"/>
                      <a:pt x="8838" y="813"/>
                    </a:cubicBezTo>
                    <a:cubicBezTo>
                      <a:pt x="7275" y="457"/>
                      <a:pt x="4840" y="1"/>
                      <a:pt x="2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4844042" y="197991"/>
                <a:ext cx="703788" cy="1678515"/>
              </a:xfrm>
              <a:custGeom>
                <a:avLst/>
                <a:gdLst/>
                <a:ahLst/>
                <a:cxnLst/>
                <a:rect l="l" t="t" r="r" b="b"/>
                <a:pathLst>
                  <a:path w="4805" h="11435" extrusionOk="0">
                    <a:moveTo>
                      <a:pt x="2933" y="0"/>
                    </a:moveTo>
                    <a:lnTo>
                      <a:pt x="2933" y="0"/>
                    </a:lnTo>
                    <a:cubicBezTo>
                      <a:pt x="3174" y="401"/>
                      <a:pt x="3260" y="893"/>
                      <a:pt x="3133" y="1379"/>
                    </a:cubicBezTo>
                    <a:lnTo>
                      <a:pt x="817" y="10258"/>
                    </a:lnTo>
                    <a:cubicBezTo>
                      <a:pt x="697" y="10731"/>
                      <a:pt x="392" y="11112"/>
                      <a:pt x="1" y="11347"/>
                    </a:cubicBezTo>
                    <a:lnTo>
                      <a:pt x="681" y="11423"/>
                    </a:lnTo>
                    <a:cubicBezTo>
                      <a:pt x="745" y="11431"/>
                      <a:pt x="810" y="11435"/>
                      <a:pt x="873" y="11435"/>
                    </a:cubicBezTo>
                    <a:cubicBezTo>
                      <a:pt x="1611" y="11435"/>
                      <a:pt x="2269" y="10938"/>
                      <a:pt x="2456" y="10210"/>
                    </a:cubicBezTo>
                    <a:lnTo>
                      <a:pt x="4569" y="2106"/>
                    </a:lnTo>
                    <a:cubicBezTo>
                      <a:pt x="4804" y="1211"/>
                      <a:pt x="4251" y="296"/>
                      <a:pt x="3346" y="92"/>
                    </a:cubicBezTo>
                    <a:cubicBezTo>
                      <a:pt x="3216" y="61"/>
                      <a:pt x="3076" y="32"/>
                      <a:pt x="2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4176384" y="217595"/>
                <a:ext cx="1031149" cy="600654"/>
              </a:xfrm>
              <a:custGeom>
                <a:avLst/>
                <a:gdLst/>
                <a:ahLst/>
                <a:cxnLst/>
                <a:rect l="l" t="t" r="r" b="b"/>
                <a:pathLst>
                  <a:path w="7040" h="4092" extrusionOk="0">
                    <a:moveTo>
                      <a:pt x="1877" y="1"/>
                    </a:moveTo>
                    <a:cubicBezTo>
                      <a:pt x="1515" y="1"/>
                      <a:pt x="1143" y="15"/>
                      <a:pt x="763" y="48"/>
                    </a:cubicBezTo>
                    <a:cubicBezTo>
                      <a:pt x="328" y="83"/>
                      <a:pt x="1" y="458"/>
                      <a:pt x="13" y="893"/>
                    </a:cubicBezTo>
                    <a:lnTo>
                      <a:pt x="67" y="2574"/>
                    </a:lnTo>
                    <a:cubicBezTo>
                      <a:pt x="80" y="2974"/>
                      <a:pt x="375" y="3304"/>
                      <a:pt x="769" y="3365"/>
                    </a:cubicBezTo>
                    <a:lnTo>
                      <a:pt x="5595" y="4083"/>
                    </a:lnTo>
                    <a:cubicBezTo>
                      <a:pt x="5634" y="4088"/>
                      <a:pt x="5674" y="4091"/>
                      <a:pt x="5713" y="4091"/>
                    </a:cubicBezTo>
                    <a:cubicBezTo>
                      <a:pt x="6089" y="4091"/>
                      <a:pt x="6424" y="3834"/>
                      <a:pt x="6516" y="3460"/>
                    </a:cubicBezTo>
                    <a:lnTo>
                      <a:pt x="6938" y="1703"/>
                    </a:lnTo>
                    <a:cubicBezTo>
                      <a:pt x="7040" y="1287"/>
                      <a:pt x="6805" y="865"/>
                      <a:pt x="6395" y="731"/>
                    </a:cubicBezTo>
                    <a:cubicBezTo>
                      <a:pt x="5502" y="436"/>
                      <a:pt x="3844" y="1"/>
                      <a:pt x="1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4256699" y="1012316"/>
                <a:ext cx="622644" cy="565279"/>
              </a:xfrm>
              <a:custGeom>
                <a:avLst/>
                <a:gdLst/>
                <a:ahLst/>
                <a:cxnLst/>
                <a:rect l="l" t="t" r="r" b="b"/>
                <a:pathLst>
                  <a:path w="4251" h="3851" extrusionOk="0">
                    <a:moveTo>
                      <a:pt x="1969" y="0"/>
                    </a:moveTo>
                    <a:cubicBezTo>
                      <a:pt x="1040" y="0"/>
                      <a:pt x="304" y="606"/>
                      <a:pt x="159" y="1576"/>
                    </a:cubicBezTo>
                    <a:cubicBezTo>
                      <a:pt x="0" y="2662"/>
                      <a:pt x="848" y="3666"/>
                      <a:pt x="1931" y="3828"/>
                    </a:cubicBezTo>
                    <a:cubicBezTo>
                      <a:pt x="2031" y="3843"/>
                      <a:pt x="2130" y="3850"/>
                      <a:pt x="2227" y="3850"/>
                    </a:cubicBezTo>
                    <a:cubicBezTo>
                      <a:pt x="3179" y="3850"/>
                      <a:pt x="3944" y="3147"/>
                      <a:pt x="4088" y="2160"/>
                    </a:cubicBezTo>
                    <a:cubicBezTo>
                      <a:pt x="4250" y="1077"/>
                      <a:pt x="3389" y="188"/>
                      <a:pt x="2303" y="26"/>
                    </a:cubicBezTo>
                    <a:cubicBezTo>
                      <a:pt x="2190" y="9"/>
                      <a:pt x="2078" y="0"/>
                      <a:pt x="1969"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4874948" y="867529"/>
                <a:ext cx="171809" cy="155448"/>
              </a:xfrm>
              <a:custGeom>
                <a:avLst/>
                <a:gdLst/>
                <a:ahLst/>
                <a:cxnLst/>
                <a:rect l="l" t="t" r="r" b="b"/>
                <a:pathLst>
                  <a:path w="1173" h="1059" extrusionOk="0">
                    <a:moveTo>
                      <a:pt x="544" y="0"/>
                    </a:moveTo>
                    <a:cubicBezTo>
                      <a:pt x="288" y="0"/>
                      <a:pt x="85" y="166"/>
                      <a:pt x="45" y="433"/>
                    </a:cubicBezTo>
                    <a:cubicBezTo>
                      <a:pt x="1" y="731"/>
                      <a:pt x="236" y="1008"/>
                      <a:pt x="534" y="1052"/>
                    </a:cubicBezTo>
                    <a:cubicBezTo>
                      <a:pt x="562" y="1056"/>
                      <a:pt x="589" y="1058"/>
                      <a:pt x="616" y="1058"/>
                    </a:cubicBezTo>
                    <a:cubicBezTo>
                      <a:pt x="878" y="1058"/>
                      <a:pt x="1088" y="866"/>
                      <a:pt x="1128" y="595"/>
                    </a:cubicBezTo>
                    <a:cubicBezTo>
                      <a:pt x="1173" y="296"/>
                      <a:pt x="935" y="52"/>
                      <a:pt x="636" y="7"/>
                    </a:cubicBezTo>
                    <a:cubicBezTo>
                      <a:pt x="605" y="2"/>
                      <a:pt x="574" y="0"/>
                      <a:pt x="54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4169177" y="778547"/>
                <a:ext cx="171370" cy="155888"/>
              </a:xfrm>
              <a:custGeom>
                <a:avLst/>
                <a:gdLst/>
                <a:ahLst/>
                <a:cxnLst/>
                <a:rect l="l" t="t" r="r" b="b"/>
                <a:pathLst>
                  <a:path w="1170" h="1062" extrusionOk="0">
                    <a:moveTo>
                      <a:pt x="541" y="0"/>
                    </a:moveTo>
                    <a:cubicBezTo>
                      <a:pt x="285" y="0"/>
                      <a:pt x="82" y="168"/>
                      <a:pt x="45" y="436"/>
                    </a:cubicBezTo>
                    <a:cubicBezTo>
                      <a:pt x="0" y="734"/>
                      <a:pt x="232" y="1011"/>
                      <a:pt x="531" y="1055"/>
                    </a:cubicBezTo>
                    <a:cubicBezTo>
                      <a:pt x="558" y="1059"/>
                      <a:pt x="585" y="1061"/>
                      <a:pt x="611" y="1061"/>
                    </a:cubicBezTo>
                    <a:cubicBezTo>
                      <a:pt x="873" y="1061"/>
                      <a:pt x="1084" y="866"/>
                      <a:pt x="1125" y="595"/>
                    </a:cubicBezTo>
                    <a:cubicBezTo>
                      <a:pt x="1169" y="296"/>
                      <a:pt x="931" y="51"/>
                      <a:pt x="632" y="7"/>
                    </a:cubicBezTo>
                    <a:cubicBezTo>
                      <a:pt x="601" y="2"/>
                      <a:pt x="571" y="0"/>
                      <a:pt x="5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4580042" y="926181"/>
                <a:ext cx="56391" cy="50788"/>
              </a:xfrm>
              <a:custGeom>
                <a:avLst/>
                <a:gdLst/>
                <a:ahLst/>
                <a:cxnLst/>
                <a:rect l="l" t="t" r="r" b="b"/>
                <a:pathLst>
                  <a:path w="385" h="346" extrusionOk="0">
                    <a:moveTo>
                      <a:pt x="175" y="0"/>
                    </a:moveTo>
                    <a:cubicBezTo>
                      <a:pt x="94" y="0"/>
                      <a:pt x="27" y="55"/>
                      <a:pt x="16" y="143"/>
                    </a:cubicBezTo>
                    <a:cubicBezTo>
                      <a:pt x="0" y="238"/>
                      <a:pt x="76" y="330"/>
                      <a:pt x="175" y="343"/>
                    </a:cubicBezTo>
                    <a:cubicBezTo>
                      <a:pt x="185" y="344"/>
                      <a:pt x="194" y="345"/>
                      <a:pt x="204" y="345"/>
                    </a:cubicBezTo>
                    <a:cubicBezTo>
                      <a:pt x="288" y="345"/>
                      <a:pt x="354" y="282"/>
                      <a:pt x="369" y="194"/>
                    </a:cubicBezTo>
                    <a:cubicBezTo>
                      <a:pt x="385" y="95"/>
                      <a:pt x="305" y="16"/>
                      <a:pt x="207" y="3"/>
                    </a:cubicBezTo>
                    <a:cubicBezTo>
                      <a:pt x="196" y="1"/>
                      <a:pt x="186" y="0"/>
                      <a:pt x="175"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5"/>
              <p:cNvSpPr/>
              <p:nvPr/>
            </p:nvSpPr>
            <p:spPr>
              <a:xfrm>
                <a:off x="4761953" y="1006326"/>
                <a:ext cx="55952" cy="50788"/>
              </a:xfrm>
              <a:custGeom>
                <a:avLst/>
                <a:gdLst/>
                <a:ahLst/>
                <a:cxnLst/>
                <a:rect l="l" t="t" r="r" b="b"/>
                <a:pathLst>
                  <a:path w="382" h="346" extrusionOk="0">
                    <a:moveTo>
                      <a:pt x="175" y="1"/>
                    </a:moveTo>
                    <a:cubicBezTo>
                      <a:pt x="94" y="1"/>
                      <a:pt x="27" y="56"/>
                      <a:pt x="16" y="143"/>
                    </a:cubicBezTo>
                    <a:cubicBezTo>
                      <a:pt x="0" y="238"/>
                      <a:pt x="76" y="331"/>
                      <a:pt x="175" y="343"/>
                    </a:cubicBezTo>
                    <a:cubicBezTo>
                      <a:pt x="185" y="345"/>
                      <a:pt x="194" y="346"/>
                      <a:pt x="204" y="346"/>
                    </a:cubicBezTo>
                    <a:cubicBezTo>
                      <a:pt x="289" y="346"/>
                      <a:pt x="354" y="283"/>
                      <a:pt x="369" y="194"/>
                    </a:cubicBezTo>
                    <a:cubicBezTo>
                      <a:pt x="381" y="95"/>
                      <a:pt x="305" y="16"/>
                      <a:pt x="207" y="3"/>
                    </a:cubicBezTo>
                    <a:cubicBezTo>
                      <a:pt x="196" y="2"/>
                      <a:pt x="186" y="1"/>
                      <a:pt x="175"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4876344" y="1153258"/>
                <a:ext cx="56537" cy="51082"/>
              </a:xfrm>
              <a:custGeom>
                <a:avLst/>
                <a:gdLst/>
                <a:ahLst/>
                <a:cxnLst/>
                <a:rect l="l" t="t" r="r" b="b"/>
                <a:pathLst>
                  <a:path w="386" h="348" extrusionOk="0">
                    <a:moveTo>
                      <a:pt x="178" y="0"/>
                    </a:moveTo>
                    <a:cubicBezTo>
                      <a:pt x="94" y="0"/>
                      <a:pt x="28" y="55"/>
                      <a:pt x="17" y="143"/>
                    </a:cubicBezTo>
                    <a:cubicBezTo>
                      <a:pt x="1" y="241"/>
                      <a:pt x="77" y="330"/>
                      <a:pt x="175" y="346"/>
                    </a:cubicBezTo>
                    <a:cubicBezTo>
                      <a:pt x="183" y="347"/>
                      <a:pt x="191" y="348"/>
                      <a:pt x="199" y="348"/>
                    </a:cubicBezTo>
                    <a:cubicBezTo>
                      <a:pt x="287" y="348"/>
                      <a:pt x="357" y="284"/>
                      <a:pt x="369" y="194"/>
                    </a:cubicBezTo>
                    <a:cubicBezTo>
                      <a:pt x="385" y="98"/>
                      <a:pt x="306" y="19"/>
                      <a:pt x="210" y="3"/>
                    </a:cubicBezTo>
                    <a:cubicBezTo>
                      <a:pt x="199" y="1"/>
                      <a:pt x="189" y="0"/>
                      <a:pt x="178"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4916915" y="1359784"/>
                <a:ext cx="55952" cy="50788"/>
              </a:xfrm>
              <a:custGeom>
                <a:avLst/>
                <a:gdLst/>
                <a:ahLst/>
                <a:cxnLst/>
                <a:rect l="l" t="t" r="r" b="b"/>
                <a:pathLst>
                  <a:path w="382" h="346" extrusionOk="0">
                    <a:moveTo>
                      <a:pt x="174" y="1"/>
                    </a:moveTo>
                    <a:cubicBezTo>
                      <a:pt x="91" y="1"/>
                      <a:pt x="27" y="55"/>
                      <a:pt x="13" y="143"/>
                    </a:cubicBezTo>
                    <a:cubicBezTo>
                      <a:pt x="0" y="238"/>
                      <a:pt x="76" y="330"/>
                      <a:pt x="172" y="343"/>
                    </a:cubicBezTo>
                    <a:cubicBezTo>
                      <a:pt x="181" y="345"/>
                      <a:pt x="191" y="345"/>
                      <a:pt x="200" y="345"/>
                    </a:cubicBezTo>
                    <a:cubicBezTo>
                      <a:pt x="286" y="345"/>
                      <a:pt x="354" y="282"/>
                      <a:pt x="365" y="194"/>
                    </a:cubicBezTo>
                    <a:cubicBezTo>
                      <a:pt x="381" y="95"/>
                      <a:pt x="305" y="16"/>
                      <a:pt x="206" y="3"/>
                    </a:cubicBezTo>
                    <a:cubicBezTo>
                      <a:pt x="196" y="1"/>
                      <a:pt x="185" y="1"/>
                      <a:pt x="174"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4816878" y="1532257"/>
                <a:ext cx="56391" cy="50788"/>
              </a:xfrm>
              <a:custGeom>
                <a:avLst/>
                <a:gdLst/>
                <a:ahLst/>
                <a:cxnLst/>
                <a:rect l="l" t="t" r="r" b="b"/>
                <a:pathLst>
                  <a:path w="385" h="346" extrusionOk="0">
                    <a:moveTo>
                      <a:pt x="177" y="1"/>
                    </a:moveTo>
                    <a:cubicBezTo>
                      <a:pt x="94" y="1"/>
                      <a:pt x="27" y="56"/>
                      <a:pt x="16" y="143"/>
                    </a:cubicBezTo>
                    <a:cubicBezTo>
                      <a:pt x="0" y="239"/>
                      <a:pt x="76" y="331"/>
                      <a:pt x="175" y="343"/>
                    </a:cubicBezTo>
                    <a:cubicBezTo>
                      <a:pt x="185" y="345"/>
                      <a:pt x="194" y="346"/>
                      <a:pt x="204" y="346"/>
                    </a:cubicBezTo>
                    <a:cubicBezTo>
                      <a:pt x="289" y="346"/>
                      <a:pt x="357" y="283"/>
                      <a:pt x="369" y="194"/>
                    </a:cubicBezTo>
                    <a:cubicBezTo>
                      <a:pt x="384" y="99"/>
                      <a:pt x="305" y="16"/>
                      <a:pt x="210" y="4"/>
                    </a:cubicBezTo>
                    <a:cubicBezTo>
                      <a:pt x="199" y="2"/>
                      <a:pt x="188" y="1"/>
                      <a:pt x="177"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4609775" y="1625465"/>
                <a:ext cx="60199" cy="50935"/>
              </a:xfrm>
              <a:custGeom>
                <a:avLst/>
                <a:gdLst/>
                <a:ahLst/>
                <a:cxnLst/>
                <a:rect l="l" t="t" r="r" b="b"/>
                <a:pathLst>
                  <a:path w="411" h="347" extrusionOk="0">
                    <a:moveTo>
                      <a:pt x="172" y="1"/>
                    </a:moveTo>
                    <a:cubicBezTo>
                      <a:pt x="86" y="1"/>
                      <a:pt x="20" y="58"/>
                      <a:pt x="7" y="150"/>
                    </a:cubicBezTo>
                    <a:cubicBezTo>
                      <a:pt x="0" y="223"/>
                      <a:pt x="45" y="296"/>
                      <a:pt x="115" y="328"/>
                    </a:cubicBezTo>
                    <a:cubicBezTo>
                      <a:pt x="142" y="340"/>
                      <a:pt x="170" y="346"/>
                      <a:pt x="195" y="346"/>
                    </a:cubicBezTo>
                    <a:cubicBezTo>
                      <a:pt x="261" y="346"/>
                      <a:pt x="317" y="309"/>
                      <a:pt x="347" y="252"/>
                    </a:cubicBezTo>
                    <a:cubicBezTo>
                      <a:pt x="410" y="118"/>
                      <a:pt x="321" y="1"/>
                      <a:pt x="172"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4407797" y="1596842"/>
                <a:ext cx="55952" cy="51082"/>
              </a:xfrm>
              <a:custGeom>
                <a:avLst/>
                <a:gdLst/>
                <a:ahLst/>
                <a:cxnLst/>
                <a:rect l="l" t="t" r="r" b="b"/>
                <a:pathLst>
                  <a:path w="382" h="348" extrusionOk="0">
                    <a:moveTo>
                      <a:pt x="181" y="0"/>
                    </a:moveTo>
                    <a:cubicBezTo>
                      <a:pt x="97" y="0"/>
                      <a:pt x="28" y="55"/>
                      <a:pt x="17" y="142"/>
                    </a:cubicBezTo>
                    <a:cubicBezTo>
                      <a:pt x="1" y="240"/>
                      <a:pt x="77" y="329"/>
                      <a:pt x="176" y="345"/>
                    </a:cubicBezTo>
                    <a:cubicBezTo>
                      <a:pt x="185" y="347"/>
                      <a:pt x="194" y="347"/>
                      <a:pt x="203" y="347"/>
                    </a:cubicBezTo>
                    <a:cubicBezTo>
                      <a:pt x="287" y="347"/>
                      <a:pt x="355" y="284"/>
                      <a:pt x="369" y="196"/>
                    </a:cubicBezTo>
                    <a:cubicBezTo>
                      <a:pt x="382" y="97"/>
                      <a:pt x="306" y="18"/>
                      <a:pt x="207" y="2"/>
                    </a:cubicBezTo>
                    <a:cubicBezTo>
                      <a:pt x="198" y="1"/>
                      <a:pt x="190" y="0"/>
                      <a:pt x="181"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4242729" y="1495120"/>
                <a:ext cx="55952" cy="51082"/>
              </a:xfrm>
              <a:custGeom>
                <a:avLst/>
                <a:gdLst/>
                <a:ahLst/>
                <a:cxnLst/>
                <a:rect l="l" t="t" r="r" b="b"/>
                <a:pathLst>
                  <a:path w="382" h="348" extrusionOk="0">
                    <a:moveTo>
                      <a:pt x="180" y="1"/>
                    </a:moveTo>
                    <a:cubicBezTo>
                      <a:pt x="94" y="1"/>
                      <a:pt x="27" y="56"/>
                      <a:pt x="13" y="142"/>
                    </a:cubicBezTo>
                    <a:cubicBezTo>
                      <a:pt x="0" y="241"/>
                      <a:pt x="76" y="330"/>
                      <a:pt x="172" y="345"/>
                    </a:cubicBezTo>
                    <a:cubicBezTo>
                      <a:pt x="181" y="347"/>
                      <a:pt x="191" y="348"/>
                      <a:pt x="200" y="348"/>
                    </a:cubicBezTo>
                    <a:cubicBezTo>
                      <a:pt x="286" y="348"/>
                      <a:pt x="354" y="285"/>
                      <a:pt x="365" y="196"/>
                    </a:cubicBezTo>
                    <a:cubicBezTo>
                      <a:pt x="381" y="98"/>
                      <a:pt x="305" y="18"/>
                      <a:pt x="207" y="2"/>
                    </a:cubicBezTo>
                    <a:cubicBezTo>
                      <a:pt x="197" y="1"/>
                      <a:pt x="188" y="1"/>
                      <a:pt x="180" y="1"/>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4188683" y="1319859"/>
                <a:ext cx="55952" cy="50935"/>
              </a:xfrm>
              <a:custGeom>
                <a:avLst/>
                <a:gdLst/>
                <a:ahLst/>
                <a:cxnLst/>
                <a:rect l="l" t="t" r="r" b="b"/>
                <a:pathLst>
                  <a:path w="382" h="347" extrusionOk="0">
                    <a:moveTo>
                      <a:pt x="180" y="0"/>
                    </a:moveTo>
                    <a:cubicBezTo>
                      <a:pt x="96" y="0"/>
                      <a:pt x="28" y="53"/>
                      <a:pt x="16" y="142"/>
                    </a:cubicBezTo>
                    <a:cubicBezTo>
                      <a:pt x="1" y="240"/>
                      <a:pt x="77" y="329"/>
                      <a:pt x="175" y="345"/>
                    </a:cubicBezTo>
                    <a:cubicBezTo>
                      <a:pt x="183" y="346"/>
                      <a:pt x="191" y="347"/>
                      <a:pt x="199" y="347"/>
                    </a:cubicBezTo>
                    <a:cubicBezTo>
                      <a:pt x="284" y="347"/>
                      <a:pt x="355" y="283"/>
                      <a:pt x="369" y="196"/>
                    </a:cubicBezTo>
                    <a:cubicBezTo>
                      <a:pt x="382" y="97"/>
                      <a:pt x="306" y="18"/>
                      <a:pt x="207" y="2"/>
                    </a:cubicBezTo>
                    <a:cubicBezTo>
                      <a:pt x="198" y="1"/>
                      <a:pt x="189" y="0"/>
                      <a:pt x="180"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4201279" y="1102470"/>
                <a:ext cx="56391" cy="51082"/>
              </a:xfrm>
              <a:custGeom>
                <a:avLst/>
                <a:gdLst/>
                <a:ahLst/>
                <a:cxnLst/>
                <a:rect l="l" t="t" r="r" b="b"/>
                <a:pathLst>
                  <a:path w="385" h="348" extrusionOk="0">
                    <a:moveTo>
                      <a:pt x="178" y="0"/>
                    </a:moveTo>
                    <a:cubicBezTo>
                      <a:pt x="94" y="0"/>
                      <a:pt x="28" y="55"/>
                      <a:pt x="16" y="142"/>
                    </a:cubicBezTo>
                    <a:cubicBezTo>
                      <a:pt x="0" y="241"/>
                      <a:pt x="77" y="330"/>
                      <a:pt x="175" y="346"/>
                    </a:cubicBezTo>
                    <a:cubicBezTo>
                      <a:pt x="183" y="347"/>
                      <a:pt x="191" y="347"/>
                      <a:pt x="199" y="347"/>
                    </a:cubicBezTo>
                    <a:cubicBezTo>
                      <a:pt x="287" y="347"/>
                      <a:pt x="357" y="284"/>
                      <a:pt x="369" y="193"/>
                    </a:cubicBezTo>
                    <a:cubicBezTo>
                      <a:pt x="385" y="98"/>
                      <a:pt x="305" y="19"/>
                      <a:pt x="210" y="3"/>
                    </a:cubicBezTo>
                    <a:cubicBezTo>
                      <a:pt x="199" y="1"/>
                      <a:pt x="188" y="0"/>
                      <a:pt x="178"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4337054" y="955538"/>
                <a:ext cx="56098" cy="50788"/>
              </a:xfrm>
              <a:custGeom>
                <a:avLst/>
                <a:gdLst/>
                <a:ahLst/>
                <a:cxnLst/>
                <a:rect l="l" t="t" r="r" b="b"/>
                <a:pathLst>
                  <a:path w="383" h="346" extrusionOk="0">
                    <a:moveTo>
                      <a:pt x="175" y="0"/>
                    </a:moveTo>
                    <a:cubicBezTo>
                      <a:pt x="92" y="0"/>
                      <a:pt x="28" y="55"/>
                      <a:pt x="14" y="143"/>
                    </a:cubicBezTo>
                    <a:cubicBezTo>
                      <a:pt x="1" y="238"/>
                      <a:pt x="77" y="330"/>
                      <a:pt x="172" y="343"/>
                    </a:cubicBezTo>
                    <a:cubicBezTo>
                      <a:pt x="182" y="345"/>
                      <a:pt x="192" y="345"/>
                      <a:pt x="201" y="345"/>
                    </a:cubicBezTo>
                    <a:cubicBezTo>
                      <a:pt x="287" y="345"/>
                      <a:pt x="355" y="282"/>
                      <a:pt x="366" y="194"/>
                    </a:cubicBezTo>
                    <a:cubicBezTo>
                      <a:pt x="382" y="95"/>
                      <a:pt x="303" y="16"/>
                      <a:pt x="207" y="3"/>
                    </a:cubicBezTo>
                    <a:cubicBezTo>
                      <a:pt x="196" y="1"/>
                      <a:pt x="186" y="0"/>
                      <a:pt x="175" y="0"/>
                    </a:cubicBez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4370211" y="1124900"/>
                <a:ext cx="393272" cy="338052"/>
              </a:xfrm>
              <a:custGeom>
                <a:avLst/>
                <a:gdLst/>
                <a:ahLst/>
                <a:cxnLst/>
                <a:rect l="l" t="t" r="r" b="b"/>
                <a:pathLst>
                  <a:path w="2685" h="2303" extrusionOk="0">
                    <a:moveTo>
                      <a:pt x="2282" y="1"/>
                    </a:moveTo>
                    <a:cubicBezTo>
                      <a:pt x="2197" y="1"/>
                      <a:pt x="2111" y="31"/>
                      <a:pt x="2043" y="94"/>
                    </a:cubicBezTo>
                    <a:lnTo>
                      <a:pt x="114" y="1851"/>
                    </a:lnTo>
                    <a:cubicBezTo>
                      <a:pt x="16" y="1943"/>
                      <a:pt x="0" y="2092"/>
                      <a:pt x="83" y="2200"/>
                    </a:cubicBezTo>
                    <a:cubicBezTo>
                      <a:pt x="133" y="2267"/>
                      <a:pt x="210" y="2302"/>
                      <a:pt x="289" y="2302"/>
                    </a:cubicBezTo>
                    <a:cubicBezTo>
                      <a:pt x="344" y="2302"/>
                      <a:pt x="401" y="2285"/>
                      <a:pt x="448" y="2248"/>
                    </a:cubicBezTo>
                    <a:lnTo>
                      <a:pt x="2503" y="640"/>
                    </a:lnTo>
                    <a:cubicBezTo>
                      <a:pt x="2656" y="520"/>
                      <a:pt x="2684" y="300"/>
                      <a:pt x="2570" y="145"/>
                    </a:cubicBezTo>
                    <a:cubicBezTo>
                      <a:pt x="2499" y="50"/>
                      <a:pt x="2390" y="1"/>
                      <a:pt x="2282"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4284769" y="346913"/>
                <a:ext cx="776291" cy="311483"/>
              </a:xfrm>
              <a:custGeom>
                <a:avLst/>
                <a:gdLst/>
                <a:ahLst/>
                <a:cxnLst/>
                <a:rect l="l" t="t" r="r" b="b"/>
                <a:pathLst>
                  <a:path w="5300" h="2122" extrusionOk="0">
                    <a:moveTo>
                      <a:pt x="1939" y="1"/>
                    </a:moveTo>
                    <a:cubicBezTo>
                      <a:pt x="849" y="1"/>
                      <a:pt x="1" y="393"/>
                      <a:pt x="1" y="393"/>
                    </a:cubicBezTo>
                    <a:lnTo>
                      <a:pt x="242" y="1474"/>
                    </a:lnTo>
                    <a:cubicBezTo>
                      <a:pt x="242" y="1474"/>
                      <a:pt x="960" y="1236"/>
                      <a:pt x="1849" y="1236"/>
                    </a:cubicBezTo>
                    <a:cubicBezTo>
                      <a:pt x="2123" y="1236"/>
                      <a:pt x="2413" y="1259"/>
                      <a:pt x="2704" y="1318"/>
                    </a:cubicBezTo>
                    <a:cubicBezTo>
                      <a:pt x="2965" y="1372"/>
                      <a:pt x="3203" y="1439"/>
                      <a:pt x="3412" y="1512"/>
                    </a:cubicBezTo>
                    <a:cubicBezTo>
                      <a:pt x="4188" y="1782"/>
                      <a:pt x="4597" y="2122"/>
                      <a:pt x="4597" y="2122"/>
                    </a:cubicBezTo>
                    <a:lnTo>
                      <a:pt x="5299" y="1111"/>
                    </a:lnTo>
                    <a:cubicBezTo>
                      <a:pt x="5299" y="1111"/>
                      <a:pt x="4667" y="702"/>
                      <a:pt x="3806" y="378"/>
                    </a:cubicBezTo>
                    <a:cubicBezTo>
                      <a:pt x="3435" y="238"/>
                      <a:pt x="3019" y="114"/>
                      <a:pt x="2593" y="50"/>
                    </a:cubicBezTo>
                    <a:cubicBezTo>
                      <a:pt x="2369" y="15"/>
                      <a:pt x="2149" y="1"/>
                      <a:pt x="1939"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4549581" y="408856"/>
                <a:ext cx="126697" cy="355373"/>
              </a:xfrm>
              <a:custGeom>
                <a:avLst/>
                <a:gdLst/>
                <a:ahLst/>
                <a:cxnLst/>
                <a:rect l="l" t="t" r="r" b="b"/>
                <a:pathLst>
                  <a:path w="865" h="2421" extrusionOk="0">
                    <a:moveTo>
                      <a:pt x="864" y="0"/>
                    </a:moveTo>
                    <a:lnTo>
                      <a:pt x="0" y="2325"/>
                    </a:lnTo>
                    <a:lnTo>
                      <a:pt x="645" y="2421"/>
                    </a:lnTo>
                    <a:lnTo>
                      <a:pt x="864" y="0"/>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4793444" y="405763"/>
                <a:ext cx="276535" cy="256144"/>
              </a:xfrm>
              <a:custGeom>
                <a:avLst/>
                <a:gdLst/>
                <a:ahLst/>
                <a:cxnLst/>
                <a:rect l="l" t="t" r="r" b="b"/>
                <a:pathLst>
                  <a:path w="1888" h="1745" extrusionOk="0">
                    <a:moveTo>
                      <a:pt x="394" y="1"/>
                    </a:moveTo>
                    <a:cubicBezTo>
                      <a:pt x="290" y="299"/>
                      <a:pt x="131" y="750"/>
                      <a:pt x="0" y="1135"/>
                    </a:cubicBezTo>
                    <a:cubicBezTo>
                      <a:pt x="776" y="1405"/>
                      <a:pt x="1185" y="1745"/>
                      <a:pt x="1185" y="1745"/>
                    </a:cubicBezTo>
                    <a:lnTo>
                      <a:pt x="1887" y="734"/>
                    </a:lnTo>
                    <a:cubicBezTo>
                      <a:pt x="1887" y="734"/>
                      <a:pt x="1255" y="325"/>
                      <a:pt x="394" y="1"/>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6" name="Google Shape;556;p35"/>
            <p:cNvSpPr/>
            <p:nvPr/>
          </p:nvSpPr>
          <p:spPr>
            <a:xfrm rot="1345818">
              <a:off x="4204163" y="429429"/>
              <a:ext cx="574710" cy="307902"/>
            </a:xfrm>
            <a:custGeom>
              <a:avLst/>
              <a:gdLst/>
              <a:ahLst/>
              <a:cxnLst/>
              <a:rect l="l" t="t" r="r" b="b"/>
              <a:pathLst>
                <a:path w="5055" h="2508" extrusionOk="0">
                  <a:moveTo>
                    <a:pt x="0" y="1"/>
                  </a:moveTo>
                  <a:lnTo>
                    <a:pt x="2647" y="2507"/>
                  </a:lnTo>
                  <a:lnTo>
                    <a:pt x="3228" y="1275"/>
                  </a:lnTo>
                  <a:lnTo>
                    <a:pt x="5054" y="2352"/>
                  </a:lnTo>
                  <a:lnTo>
                    <a:pt x="2726" y="134"/>
                  </a:lnTo>
                  <a:lnTo>
                    <a:pt x="2380" y="1214"/>
                  </a:lnTo>
                  <a:lnTo>
                    <a:pt x="0"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rot="1345818">
              <a:off x="4799491" y="178559"/>
              <a:ext cx="234091" cy="636183"/>
            </a:xfrm>
            <a:custGeom>
              <a:avLst/>
              <a:gdLst/>
              <a:ahLst/>
              <a:cxnLst/>
              <a:rect l="l" t="t" r="r" b="b"/>
              <a:pathLst>
                <a:path w="2059" h="5182" extrusionOk="0">
                  <a:moveTo>
                    <a:pt x="1" y="1"/>
                  </a:moveTo>
                  <a:lnTo>
                    <a:pt x="201" y="3638"/>
                  </a:lnTo>
                  <a:lnTo>
                    <a:pt x="1468" y="3142"/>
                  </a:lnTo>
                  <a:lnTo>
                    <a:pt x="2059" y="5182"/>
                  </a:lnTo>
                  <a:lnTo>
                    <a:pt x="1891" y="1970"/>
                  </a:lnTo>
                  <a:lnTo>
                    <a:pt x="896" y="2513"/>
                  </a:lnTo>
                  <a:lnTo>
                    <a:pt x="1"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35"/>
          <p:cNvSpPr txBox="1">
            <a:spLocks noGrp="1"/>
          </p:cNvSpPr>
          <p:nvPr>
            <p:ph type="title"/>
          </p:nvPr>
        </p:nvSpPr>
        <p:spPr>
          <a:xfrm>
            <a:off x="2400063" y="2181628"/>
            <a:ext cx="4324200" cy="1016100"/>
          </a:xfrm>
          <a:prstGeom prst="rect">
            <a:avLst/>
          </a:prstGeom>
        </p:spPr>
        <p:txBody>
          <a:bodyPr spcFirstLastPara="1" wrap="square" lIns="91425" tIns="91425" rIns="91425" bIns="91425" anchor="ctr" anchorCtr="0">
            <a:noAutofit/>
          </a:bodyPr>
          <a:lstStyle/>
          <a:p>
            <a:pPr lvl="0"/>
            <a:r>
              <a:rPr lang="fr-CA" sz="4400" dirty="0"/>
              <a:t>Requirements</a:t>
            </a:r>
            <a:endParaRPr sz="8800" dirty="0"/>
          </a:p>
        </p:txBody>
      </p:sp>
      <p:grpSp>
        <p:nvGrpSpPr>
          <p:cNvPr id="559" name="Google Shape;559;p35"/>
          <p:cNvGrpSpPr/>
          <p:nvPr/>
        </p:nvGrpSpPr>
        <p:grpSpPr>
          <a:xfrm>
            <a:off x="513002" y="564442"/>
            <a:ext cx="1747610" cy="2358748"/>
            <a:chOff x="513002" y="564442"/>
            <a:chExt cx="1747610" cy="2358748"/>
          </a:xfrm>
        </p:grpSpPr>
        <p:sp>
          <p:nvSpPr>
            <p:cNvPr id="560" name="Google Shape;560;p35"/>
            <p:cNvSpPr/>
            <p:nvPr/>
          </p:nvSpPr>
          <p:spPr>
            <a:xfrm rot="-436444">
              <a:off x="609687" y="655106"/>
              <a:ext cx="1520994" cy="1883850"/>
            </a:xfrm>
            <a:custGeom>
              <a:avLst/>
              <a:gdLst/>
              <a:ahLst/>
              <a:cxnLst/>
              <a:rect l="l" t="t" r="r" b="b"/>
              <a:pathLst>
                <a:path w="13362" h="15359" extrusionOk="0">
                  <a:moveTo>
                    <a:pt x="6840" y="1"/>
                  </a:moveTo>
                  <a:cubicBezTo>
                    <a:pt x="3985" y="1"/>
                    <a:pt x="1178" y="1738"/>
                    <a:pt x="366" y="4586"/>
                  </a:cubicBezTo>
                  <a:cubicBezTo>
                    <a:pt x="1" y="5860"/>
                    <a:pt x="7" y="7242"/>
                    <a:pt x="401" y="8513"/>
                  </a:cubicBezTo>
                  <a:cubicBezTo>
                    <a:pt x="836" y="9917"/>
                    <a:pt x="1678" y="11203"/>
                    <a:pt x="2869" y="12083"/>
                  </a:cubicBezTo>
                  <a:cubicBezTo>
                    <a:pt x="4257" y="13109"/>
                    <a:pt x="5420" y="13665"/>
                    <a:pt x="6071" y="15358"/>
                  </a:cubicBezTo>
                  <a:cubicBezTo>
                    <a:pt x="8215" y="14631"/>
                    <a:pt x="10360" y="13913"/>
                    <a:pt x="12501" y="13186"/>
                  </a:cubicBezTo>
                  <a:cubicBezTo>
                    <a:pt x="12415" y="12957"/>
                    <a:pt x="12374" y="12836"/>
                    <a:pt x="12288" y="12592"/>
                  </a:cubicBezTo>
                  <a:cubicBezTo>
                    <a:pt x="11770" y="11108"/>
                    <a:pt x="12596" y="9882"/>
                    <a:pt x="12971" y="8503"/>
                  </a:cubicBezTo>
                  <a:cubicBezTo>
                    <a:pt x="13362" y="7058"/>
                    <a:pt x="13320" y="5501"/>
                    <a:pt x="12793" y="4097"/>
                  </a:cubicBezTo>
                  <a:cubicBezTo>
                    <a:pt x="12104" y="2258"/>
                    <a:pt x="10630" y="746"/>
                    <a:pt x="8524" y="209"/>
                  </a:cubicBezTo>
                  <a:cubicBezTo>
                    <a:pt x="7971" y="69"/>
                    <a:pt x="7404" y="1"/>
                    <a:pt x="68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rot="-436444">
              <a:off x="919511" y="635469"/>
              <a:ext cx="1202385" cy="1746231"/>
            </a:xfrm>
            <a:custGeom>
              <a:avLst/>
              <a:gdLst/>
              <a:ahLst/>
              <a:cxnLst/>
              <a:rect l="l" t="t" r="r" b="b"/>
              <a:pathLst>
                <a:path w="10563" h="14237" extrusionOk="0">
                  <a:moveTo>
                    <a:pt x="4042" y="0"/>
                  </a:moveTo>
                  <a:cubicBezTo>
                    <a:pt x="2598" y="0"/>
                    <a:pt x="1168" y="444"/>
                    <a:pt x="0" y="1253"/>
                  </a:cubicBezTo>
                  <a:cubicBezTo>
                    <a:pt x="325" y="1208"/>
                    <a:pt x="652" y="1184"/>
                    <a:pt x="980" y="1184"/>
                  </a:cubicBezTo>
                  <a:cubicBezTo>
                    <a:pt x="1543" y="1184"/>
                    <a:pt x="2107" y="1253"/>
                    <a:pt x="2659" y="1393"/>
                  </a:cubicBezTo>
                  <a:cubicBezTo>
                    <a:pt x="4768" y="1930"/>
                    <a:pt x="6239" y="3439"/>
                    <a:pt x="6932" y="5281"/>
                  </a:cubicBezTo>
                  <a:cubicBezTo>
                    <a:pt x="7459" y="6685"/>
                    <a:pt x="7497" y="8242"/>
                    <a:pt x="7106" y="9684"/>
                  </a:cubicBezTo>
                  <a:cubicBezTo>
                    <a:pt x="6732" y="11063"/>
                    <a:pt x="5906" y="12292"/>
                    <a:pt x="6423" y="13772"/>
                  </a:cubicBezTo>
                  <a:cubicBezTo>
                    <a:pt x="6493" y="13966"/>
                    <a:pt x="6535" y="14084"/>
                    <a:pt x="6592" y="14236"/>
                  </a:cubicBezTo>
                  <a:cubicBezTo>
                    <a:pt x="7627" y="13887"/>
                    <a:pt x="8666" y="13537"/>
                    <a:pt x="9702" y="13185"/>
                  </a:cubicBezTo>
                  <a:cubicBezTo>
                    <a:pt x="9616" y="12956"/>
                    <a:pt x="9575" y="12835"/>
                    <a:pt x="9489" y="12591"/>
                  </a:cubicBezTo>
                  <a:cubicBezTo>
                    <a:pt x="8971" y="11107"/>
                    <a:pt x="9797" y="9881"/>
                    <a:pt x="10172" y="8502"/>
                  </a:cubicBezTo>
                  <a:cubicBezTo>
                    <a:pt x="10563" y="7057"/>
                    <a:pt x="10521" y="5500"/>
                    <a:pt x="9994" y="4096"/>
                  </a:cubicBezTo>
                  <a:cubicBezTo>
                    <a:pt x="9305" y="2257"/>
                    <a:pt x="7831" y="745"/>
                    <a:pt x="5725" y="208"/>
                  </a:cubicBezTo>
                  <a:cubicBezTo>
                    <a:pt x="5172" y="68"/>
                    <a:pt x="4606" y="0"/>
                    <a:pt x="4042" y="0"/>
                  </a:cubicBezTo>
                  <a:close/>
                </a:path>
              </a:pathLst>
            </a:custGeom>
            <a:solidFill>
              <a:srgbClr val="233A47">
                <a:alpha val="5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2" name="Google Shape;562;p35"/>
            <p:cNvSpPr/>
            <p:nvPr/>
          </p:nvSpPr>
          <p:spPr>
            <a:xfrm rot="-436444">
              <a:off x="642470" y="1082347"/>
              <a:ext cx="362434" cy="628849"/>
            </a:xfrm>
            <a:custGeom>
              <a:avLst/>
              <a:gdLst/>
              <a:ahLst/>
              <a:cxnLst/>
              <a:rect l="l" t="t" r="r" b="b"/>
              <a:pathLst>
                <a:path w="3184" h="5127" extrusionOk="0">
                  <a:moveTo>
                    <a:pt x="2005" y="0"/>
                  </a:moveTo>
                  <a:cubicBezTo>
                    <a:pt x="1332" y="0"/>
                    <a:pt x="597" y="970"/>
                    <a:pt x="309" y="2283"/>
                  </a:cubicBezTo>
                  <a:cubicBezTo>
                    <a:pt x="1" y="3691"/>
                    <a:pt x="328" y="4958"/>
                    <a:pt x="1037" y="5111"/>
                  </a:cubicBezTo>
                  <a:cubicBezTo>
                    <a:pt x="1085" y="5121"/>
                    <a:pt x="1133" y="5126"/>
                    <a:pt x="1182" y="5126"/>
                  </a:cubicBezTo>
                  <a:cubicBezTo>
                    <a:pt x="1855" y="5126"/>
                    <a:pt x="2592" y="4154"/>
                    <a:pt x="2876" y="2843"/>
                  </a:cubicBezTo>
                  <a:cubicBezTo>
                    <a:pt x="3184" y="1438"/>
                    <a:pt x="2857" y="171"/>
                    <a:pt x="2148" y="15"/>
                  </a:cubicBezTo>
                  <a:cubicBezTo>
                    <a:pt x="2101" y="5"/>
                    <a:pt x="2053" y="0"/>
                    <a:pt x="2005" y="0"/>
                  </a:cubicBezTo>
                  <a:close/>
                </a:path>
              </a:pathLst>
            </a:custGeom>
            <a:solidFill>
              <a:srgbClr val="233A47">
                <a:alpha val="5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3" name="Google Shape;563;p35"/>
            <p:cNvSpPr/>
            <p:nvPr/>
          </p:nvSpPr>
          <p:spPr>
            <a:xfrm rot="-436444">
              <a:off x="819642" y="1770629"/>
              <a:ext cx="124530" cy="145959"/>
            </a:xfrm>
            <a:custGeom>
              <a:avLst/>
              <a:gdLst/>
              <a:ahLst/>
              <a:cxnLst/>
              <a:rect l="l" t="t" r="r" b="b"/>
              <a:pathLst>
                <a:path w="1094" h="1190" extrusionOk="0">
                  <a:moveTo>
                    <a:pt x="400" y="1"/>
                  </a:moveTo>
                  <a:cubicBezTo>
                    <a:pt x="348" y="1"/>
                    <a:pt x="297" y="12"/>
                    <a:pt x="251" y="36"/>
                  </a:cubicBezTo>
                  <a:cubicBezTo>
                    <a:pt x="39" y="147"/>
                    <a:pt x="0" y="490"/>
                    <a:pt x="162" y="799"/>
                  </a:cubicBezTo>
                  <a:cubicBezTo>
                    <a:pt x="289" y="1040"/>
                    <a:pt x="502" y="1190"/>
                    <a:pt x="691" y="1190"/>
                  </a:cubicBezTo>
                  <a:cubicBezTo>
                    <a:pt x="743" y="1190"/>
                    <a:pt x="793" y="1178"/>
                    <a:pt x="839" y="1154"/>
                  </a:cubicBezTo>
                  <a:cubicBezTo>
                    <a:pt x="1052" y="1043"/>
                    <a:pt x="1093" y="703"/>
                    <a:pt x="931" y="392"/>
                  </a:cubicBezTo>
                  <a:cubicBezTo>
                    <a:pt x="802" y="151"/>
                    <a:pt x="588" y="1"/>
                    <a:pt x="400" y="1"/>
                  </a:cubicBezTo>
                  <a:close/>
                </a:path>
              </a:pathLst>
            </a:custGeom>
            <a:solidFill>
              <a:srgbClr val="233A47">
                <a:alpha val="55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4" name="Google Shape;564;p35"/>
            <p:cNvSpPr/>
            <p:nvPr/>
          </p:nvSpPr>
          <p:spPr>
            <a:xfrm rot="-436444">
              <a:off x="1660258" y="2557787"/>
              <a:ext cx="496526" cy="334969"/>
            </a:xfrm>
            <a:custGeom>
              <a:avLst/>
              <a:gdLst/>
              <a:ahLst/>
              <a:cxnLst/>
              <a:rect l="l" t="t" r="r" b="b"/>
              <a:pathLst>
                <a:path w="4362" h="2731" extrusionOk="0">
                  <a:moveTo>
                    <a:pt x="4069" y="1"/>
                  </a:moveTo>
                  <a:lnTo>
                    <a:pt x="0" y="1446"/>
                  </a:lnTo>
                  <a:cubicBezTo>
                    <a:pt x="0" y="1446"/>
                    <a:pt x="620" y="2731"/>
                    <a:pt x="1843" y="2731"/>
                  </a:cubicBezTo>
                  <a:cubicBezTo>
                    <a:pt x="2080" y="2731"/>
                    <a:pt x="2339" y="2682"/>
                    <a:pt x="2621" y="2568"/>
                  </a:cubicBezTo>
                  <a:cubicBezTo>
                    <a:pt x="4362" y="1859"/>
                    <a:pt x="4069" y="1"/>
                    <a:pt x="4069"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rot="-436444">
              <a:off x="1828738" y="2547078"/>
              <a:ext cx="327375" cy="335215"/>
            </a:xfrm>
            <a:custGeom>
              <a:avLst/>
              <a:gdLst/>
              <a:ahLst/>
              <a:cxnLst/>
              <a:rect l="l" t="t" r="r" b="b"/>
              <a:pathLst>
                <a:path w="2876" h="2733" extrusionOk="0">
                  <a:moveTo>
                    <a:pt x="2583" y="1"/>
                  </a:moveTo>
                  <a:lnTo>
                    <a:pt x="982" y="569"/>
                  </a:lnTo>
                  <a:cubicBezTo>
                    <a:pt x="1001" y="989"/>
                    <a:pt x="941" y="2047"/>
                    <a:pt x="1" y="2695"/>
                  </a:cubicBezTo>
                  <a:cubicBezTo>
                    <a:pt x="114" y="2719"/>
                    <a:pt x="233" y="2732"/>
                    <a:pt x="359" y="2732"/>
                  </a:cubicBezTo>
                  <a:cubicBezTo>
                    <a:pt x="596" y="2732"/>
                    <a:pt x="854" y="2684"/>
                    <a:pt x="1135" y="2568"/>
                  </a:cubicBezTo>
                  <a:cubicBezTo>
                    <a:pt x="2876" y="1859"/>
                    <a:pt x="2583" y="1"/>
                    <a:pt x="2583" y="1"/>
                  </a:cubicBezTo>
                  <a:close/>
                </a:path>
              </a:pathLst>
            </a:custGeom>
            <a:solidFill>
              <a:srgbClr val="005374">
                <a:alpha val="6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rot="-436444">
              <a:off x="1508124" y="2369137"/>
              <a:ext cx="689581" cy="448057"/>
            </a:xfrm>
            <a:custGeom>
              <a:avLst/>
              <a:gdLst/>
              <a:ahLst/>
              <a:cxnLst/>
              <a:rect l="l" t="t" r="r" b="b"/>
              <a:pathLst>
                <a:path w="6058" h="3653" extrusionOk="0">
                  <a:moveTo>
                    <a:pt x="5199" y="0"/>
                  </a:moveTo>
                  <a:cubicBezTo>
                    <a:pt x="5163" y="0"/>
                    <a:pt x="5127" y="6"/>
                    <a:pt x="5092" y="19"/>
                  </a:cubicBezTo>
                  <a:lnTo>
                    <a:pt x="346" y="1674"/>
                  </a:lnTo>
                  <a:cubicBezTo>
                    <a:pt x="54" y="1775"/>
                    <a:pt x="0" y="2268"/>
                    <a:pt x="241" y="2652"/>
                  </a:cubicBezTo>
                  <a:lnTo>
                    <a:pt x="667" y="3332"/>
                  </a:lnTo>
                  <a:cubicBezTo>
                    <a:pt x="793" y="3535"/>
                    <a:pt x="972" y="3653"/>
                    <a:pt x="1136" y="3653"/>
                  </a:cubicBezTo>
                  <a:cubicBezTo>
                    <a:pt x="1167" y="3653"/>
                    <a:pt x="1197" y="3649"/>
                    <a:pt x="1226" y="3640"/>
                  </a:cubicBezTo>
                  <a:lnTo>
                    <a:pt x="5743" y="2299"/>
                  </a:lnTo>
                  <a:cubicBezTo>
                    <a:pt x="5950" y="2236"/>
                    <a:pt x="6058" y="1966"/>
                    <a:pt x="5994" y="1655"/>
                  </a:cubicBezTo>
                  <a:lnTo>
                    <a:pt x="5797" y="657"/>
                  </a:lnTo>
                  <a:cubicBezTo>
                    <a:pt x="5725" y="287"/>
                    <a:pt x="5453" y="0"/>
                    <a:pt x="51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rot="-436444">
              <a:off x="1889171" y="2344870"/>
              <a:ext cx="301649" cy="350669"/>
            </a:xfrm>
            <a:custGeom>
              <a:avLst/>
              <a:gdLst/>
              <a:ahLst/>
              <a:cxnLst/>
              <a:rect l="l" t="t" r="r" b="b"/>
              <a:pathLst>
                <a:path w="2650" h="2859" extrusionOk="0">
                  <a:moveTo>
                    <a:pt x="1791" y="0"/>
                  </a:moveTo>
                  <a:cubicBezTo>
                    <a:pt x="1755" y="0"/>
                    <a:pt x="1719" y="6"/>
                    <a:pt x="1684" y="19"/>
                  </a:cubicBezTo>
                  <a:lnTo>
                    <a:pt x="1" y="606"/>
                  </a:lnTo>
                  <a:cubicBezTo>
                    <a:pt x="210" y="683"/>
                    <a:pt x="407" y="927"/>
                    <a:pt x="467" y="1232"/>
                  </a:cubicBezTo>
                  <a:lnTo>
                    <a:pt x="664" y="2230"/>
                  </a:lnTo>
                  <a:cubicBezTo>
                    <a:pt x="722" y="2525"/>
                    <a:pt x="629" y="2779"/>
                    <a:pt x="445" y="2859"/>
                  </a:cubicBezTo>
                  <a:lnTo>
                    <a:pt x="2335" y="2299"/>
                  </a:lnTo>
                  <a:cubicBezTo>
                    <a:pt x="2542" y="2236"/>
                    <a:pt x="2650" y="1966"/>
                    <a:pt x="2586" y="1655"/>
                  </a:cubicBezTo>
                  <a:lnTo>
                    <a:pt x="2389" y="657"/>
                  </a:lnTo>
                  <a:cubicBezTo>
                    <a:pt x="2317" y="287"/>
                    <a:pt x="2045" y="0"/>
                    <a:pt x="1791" y="0"/>
                  </a:cubicBezTo>
                  <a:close/>
                </a:path>
              </a:pathLst>
            </a:custGeom>
            <a:solidFill>
              <a:srgbClr val="005374">
                <a:alpha val="625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8" name="Google Shape;568;p35"/>
            <p:cNvSpPr/>
            <p:nvPr/>
          </p:nvSpPr>
          <p:spPr>
            <a:xfrm rot="-436444">
              <a:off x="1327413" y="2125903"/>
              <a:ext cx="905175" cy="580278"/>
            </a:xfrm>
            <a:custGeom>
              <a:avLst/>
              <a:gdLst/>
              <a:ahLst/>
              <a:cxnLst/>
              <a:rect l="l" t="t" r="r" b="b"/>
              <a:pathLst>
                <a:path w="7952" h="4731" extrusionOk="0">
                  <a:moveTo>
                    <a:pt x="7118" y="0"/>
                  </a:moveTo>
                  <a:cubicBezTo>
                    <a:pt x="7076" y="0"/>
                    <a:pt x="7034" y="8"/>
                    <a:pt x="6992" y="23"/>
                  </a:cubicBezTo>
                  <a:lnTo>
                    <a:pt x="299" y="2545"/>
                  </a:lnTo>
                  <a:cubicBezTo>
                    <a:pt x="96" y="2622"/>
                    <a:pt x="0" y="2863"/>
                    <a:pt x="99" y="3060"/>
                  </a:cubicBezTo>
                  <a:lnTo>
                    <a:pt x="204" y="3263"/>
                  </a:lnTo>
                  <a:lnTo>
                    <a:pt x="296" y="3447"/>
                  </a:lnTo>
                  <a:lnTo>
                    <a:pt x="436" y="3721"/>
                  </a:lnTo>
                  <a:lnTo>
                    <a:pt x="531" y="3905"/>
                  </a:lnTo>
                  <a:lnTo>
                    <a:pt x="702" y="4245"/>
                  </a:lnTo>
                  <a:lnTo>
                    <a:pt x="798" y="4432"/>
                  </a:lnTo>
                  <a:lnTo>
                    <a:pt x="849" y="4531"/>
                  </a:lnTo>
                  <a:cubicBezTo>
                    <a:pt x="910" y="4657"/>
                    <a:pt x="1041" y="4731"/>
                    <a:pt x="1177" y="4731"/>
                  </a:cubicBezTo>
                  <a:cubicBezTo>
                    <a:pt x="1216" y="4731"/>
                    <a:pt x="1255" y="4724"/>
                    <a:pt x="1293" y="4712"/>
                  </a:cubicBezTo>
                  <a:lnTo>
                    <a:pt x="7669" y="2539"/>
                  </a:lnTo>
                  <a:cubicBezTo>
                    <a:pt x="7850" y="2479"/>
                    <a:pt x="7951" y="2288"/>
                    <a:pt x="7910" y="2104"/>
                  </a:cubicBezTo>
                  <a:lnTo>
                    <a:pt x="7891" y="2015"/>
                  </a:lnTo>
                  <a:lnTo>
                    <a:pt x="7843" y="1818"/>
                  </a:lnTo>
                  <a:lnTo>
                    <a:pt x="7732" y="1357"/>
                  </a:lnTo>
                  <a:lnTo>
                    <a:pt x="7688" y="1157"/>
                  </a:lnTo>
                  <a:lnTo>
                    <a:pt x="7573" y="671"/>
                  </a:lnTo>
                  <a:lnTo>
                    <a:pt x="7526" y="468"/>
                  </a:lnTo>
                  <a:lnTo>
                    <a:pt x="7481" y="287"/>
                  </a:lnTo>
                  <a:cubicBezTo>
                    <a:pt x="7441" y="114"/>
                    <a:pt x="7285" y="0"/>
                    <a:pt x="71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rot="-436444">
              <a:off x="1851282" y="2092762"/>
              <a:ext cx="369264" cy="398872"/>
            </a:xfrm>
            <a:custGeom>
              <a:avLst/>
              <a:gdLst/>
              <a:ahLst/>
              <a:cxnLst/>
              <a:rect l="l" t="t" r="r" b="b"/>
              <a:pathLst>
                <a:path w="3244" h="3252" extrusionOk="0">
                  <a:moveTo>
                    <a:pt x="1" y="885"/>
                  </a:moveTo>
                  <a:cubicBezTo>
                    <a:pt x="1" y="885"/>
                    <a:pt x="1" y="885"/>
                    <a:pt x="0" y="885"/>
                  </a:cubicBezTo>
                  <a:lnTo>
                    <a:pt x="1" y="885"/>
                  </a:lnTo>
                  <a:close/>
                  <a:moveTo>
                    <a:pt x="2415" y="0"/>
                  </a:moveTo>
                  <a:cubicBezTo>
                    <a:pt x="2372" y="0"/>
                    <a:pt x="2328" y="8"/>
                    <a:pt x="2284" y="24"/>
                  </a:cubicBezTo>
                  <a:lnTo>
                    <a:pt x="1" y="885"/>
                  </a:lnTo>
                  <a:lnTo>
                    <a:pt x="1" y="885"/>
                  </a:lnTo>
                  <a:cubicBezTo>
                    <a:pt x="44" y="869"/>
                    <a:pt x="88" y="861"/>
                    <a:pt x="131" y="861"/>
                  </a:cubicBezTo>
                  <a:cubicBezTo>
                    <a:pt x="297" y="861"/>
                    <a:pt x="449" y="974"/>
                    <a:pt x="489" y="1146"/>
                  </a:cubicBezTo>
                  <a:lnTo>
                    <a:pt x="918" y="2963"/>
                  </a:lnTo>
                  <a:cubicBezTo>
                    <a:pt x="944" y="3064"/>
                    <a:pt x="918" y="3169"/>
                    <a:pt x="864" y="3252"/>
                  </a:cubicBezTo>
                  <a:lnTo>
                    <a:pt x="2961" y="2537"/>
                  </a:lnTo>
                  <a:cubicBezTo>
                    <a:pt x="3142" y="2473"/>
                    <a:pt x="3243" y="2286"/>
                    <a:pt x="3202" y="2102"/>
                  </a:cubicBezTo>
                  <a:lnTo>
                    <a:pt x="2773" y="285"/>
                  </a:lnTo>
                  <a:cubicBezTo>
                    <a:pt x="2733" y="113"/>
                    <a:pt x="2581" y="0"/>
                    <a:pt x="2415" y="0"/>
                  </a:cubicBezTo>
                  <a:close/>
                </a:path>
              </a:pathLst>
            </a:custGeom>
            <a:solidFill>
              <a:srgbClr val="005374">
                <a:alpha val="625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0" name="Google Shape;570;p35"/>
            <p:cNvSpPr/>
            <p:nvPr/>
          </p:nvSpPr>
          <p:spPr>
            <a:xfrm rot="-436444">
              <a:off x="1351585" y="2182089"/>
              <a:ext cx="875238" cy="486448"/>
            </a:xfrm>
            <a:custGeom>
              <a:avLst/>
              <a:gdLst/>
              <a:ahLst/>
              <a:cxnLst/>
              <a:rect l="l" t="t" r="r" b="b"/>
              <a:pathLst>
                <a:path w="7689" h="3966" extrusionOk="0">
                  <a:moveTo>
                    <a:pt x="7323" y="1"/>
                  </a:moveTo>
                  <a:cubicBezTo>
                    <a:pt x="5369" y="871"/>
                    <a:pt x="3377" y="1656"/>
                    <a:pt x="1354" y="2348"/>
                  </a:cubicBezTo>
                  <a:cubicBezTo>
                    <a:pt x="903" y="2501"/>
                    <a:pt x="452" y="2653"/>
                    <a:pt x="1" y="2796"/>
                  </a:cubicBezTo>
                  <a:lnTo>
                    <a:pt x="93" y="2980"/>
                  </a:lnTo>
                  <a:cubicBezTo>
                    <a:pt x="2459" y="2221"/>
                    <a:pt x="4788" y="1338"/>
                    <a:pt x="7062" y="337"/>
                  </a:cubicBezTo>
                  <a:cubicBezTo>
                    <a:pt x="7164" y="293"/>
                    <a:pt x="7266" y="249"/>
                    <a:pt x="7370" y="204"/>
                  </a:cubicBezTo>
                  <a:lnTo>
                    <a:pt x="7323" y="1"/>
                  </a:lnTo>
                  <a:close/>
                  <a:moveTo>
                    <a:pt x="7485" y="690"/>
                  </a:moveTo>
                  <a:cubicBezTo>
                    <a:pt x="5487" y="1506"/>
                    <a:pt x="3457" y="2243"/>
                    <a:pt x="1398" y="2898"/>
                  </a:cubicBezTo>
                  <a:cubicBezTo>
                    <a:pt x="1011" y="3019"/>
                    <a:pt x="623" y="3139"/>
                    <a:pt x="233" y="3254"/>
                  </a:cubicBezTo>
                  <a:lnTo>
                    <a:pt x="328" y="3438"/>
                  </a:lnTo>
                  <a:cubicBezTo>
                    <a:pt x="2768" y="2704"/>
                    <a:pt x="5172" y="1853"/>
                    <a:pt x="7529" y="890"/>
                  </a:cubicBezTo>
                  <a:lnTo>
                    <a:pt x="7485" y="690"/>
                  </a:lnTo>
                  <a:close/>
                  <a:moveTo>
                    <a:pt x="7640" y="1351"/>
                  </a:moveTo>
                  <a:cubicBezTo>
                    <a:pt x="7269" y="1478"/>
                    <a:pt x="6897" y="1602"/>
                    <a:pt x="6525" y="1729"/>
                  </a:cubicBezTo>
                  <a:cubicBezTo>
                    <a:pt x="4905" y="2282"/>
                    <a:pt x="3289" y="2831"/>
                    <a:pt x="1668" y="3384"/>
                  </a:cubicBezTo>
                  <a:cubicBezTo>
                    <a:pt x="1278" y="3517"/>
                    <a:pt x="890" y="3648"/>
                    <a:pt x="499" y="3778"/>
                  </a:cubicBezTo>
                  <a:lnTo>
                    <a:pt x="595" y="3965"/>
                  </a:lnTo>
                  <a:cubicBezTo>
                    <a:pt x="1681" y="3594"/>
                    <a:pt x="2768" y="3222"/>
                    <a:pt x="3857" y="2853"/>
                  </a:cubicBezTo>
                  <a:cubicBezTo>
                    <a:pt x="5134" y="2418"/>
                    <a:pt x="6411" y="1983"/>
                    <a:pt x="7688" y="1548"/>
                  </a:cubicBezTo>
                  <a:lnTo>
                    <a:pt x="7640" y="135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rot="-436444">
              <a:off x="1186360" y="1473835"/>
              <a:ext cx="609786" cy="874158"/>
            </a:xfrm>
            <a:custGeom>
              <a:avLst/>
              <a:gdLst/>
              <a:ahLst/>
              <a:cxnLst/>
              <a:rect l="l" t="t" r="r" b="b"/>
              <a:pathLst>
                <a:path w="5357" h="7127" extrusionOk="0">
                  <a:moveTo>
                    <a:pt x="3919" y="205"/>
                  </a:moveTo>
                  <a:cubicBezTo>
                    <a:pt x="4174" y="205"/>
                    <a:pt x="4415" y="361"/>
                    <a:pt x="4511" y="615"/>
                  </a:cubicBezTo>
                  <a:cubicBezTo>
                    <a:pt x="4635" y="942"/>
                    <a:pt x="4470" y="1310"/>
                    <a:pt x="4143" y="1434"/>
                  </a:cubicBezTo>
                  <a:lnTo>
                    <a:pt x="3549" y="1657"/>
                  </a:lnTo>
                  <a:lnTo>
                    <a:pt x="3323" y="1062"/>
                  </a:lnTo>
                  <a:cubicBezTo>
                    <a:pt x="3199" y="735"/>
                    <a:pt x="3364" y="370"/>
                    <a:pt x="3695" y="246"/>
                  </a:cubicBezTo>
                  <a:cubicBezTo>
                    <a:pt x="3768" y="218"/>
                    <a:pt x="3844" y="205"/>
                    <a:pt x="3919" y="205"/>
                  </a:cubicBezTo>
                  <a:close/>
                  <a:moveTo>
                    <a:pt x="949" y="1323"/>
                  </a:moveTo>
                  <a:cubicBezTo>
                    <a:pt x="1205" y="1323"/>
                    <a:pt x="1447" y="1479"/>
                    <a:pt x="1541" y="1733"/>
                  </a:cubicBezTo>
                  <a:lnTo>
                    <a:pt x="1766" y="2330"/>
                  </a:lnTo>
                  <a:lnTo>
                    <a:pt x="1172" y="2552"/>
                  </a:lnTo>
                  <a:cubicBezTo>
                    <a:pt x="1099" y="2580"/>
                    <a:pt x="1023" y="2593"/>
                    <a:pt x="948" y="2593"/>
                  </a:cubicBezTo>
                  <a:cubicBezTo>
                    <a:pt x="692" y="2593"/>
                    <a:pt x="449" y="2437"/>
                    <a:pt x="353" y="2181"/>
                  </a:cubicBezTo>
                  <a:cubicBezTo>
                    <a:pt x="229" y="1853"/>
                    <a:pt x="397" y="1488"/>
                    <a:pt x="725" y="1364"/>
                  </a:cubicBezTo>
                  <a:cubicBezTo>
                    <a:pt x="798" y="1336"/>
                    <a:pt x="874" y="1323"/>
                    <a:pt x="949" y="1323"/>
                  </a:cubicBezTo>
                  <a:close/>
                  <a:moveTo>
                    <a:pt x="3428" y="1920"/>
                  </a:moveTo>
                  <a:lnTo>
                    <a:pt x="5092" y="6336"/>
                  </a:lnTo>
                  <a:lnTo>
                    <a:pt x="3691" y="6863"/>
                  </a:lnTo>
                  <a:lnTo>
                    <a:pt x="2030" y="2447"/>
                  </a:lnTo>
                  <a:lnTo>
                    <a:pt x="3428" y="1920"/>
                  </a:lnTo>
                  <a:close/>
                  <a:moveTo>
                    <a:pt x="3919" y="0"/>
                  </a:moveTo>
                  <a:cubicBezTo>
                    <a:pt x="3820" y="0"/>
                    <a:pt x="3719" y="18"/>
                    <a:pt x="3622" y="56"/>
                  </a:cubicBezTo>
                  <a:cubicBezTo>
                    <a:pt x="3190" y="218"/>
                    <a:pt x="2970" y="704"/>
                    <a:pt x="3132" y="1136"/>
                  </a:cubicBezTo>
                  <a:lnTo>
                    <a:pt x="3355" y="1730"/>
                  </a:lnTo>
                  <a:lnTo>
                    <a:pt x="1957" y="2257"/>
                  </a:lnTo>
                  <a:lnTo>
                    <a:pt x="1732" y="1663"/>
                  </a:lnTo>
                  <a:cubicBezTo>
                    <a:pt x="1606" y="1327"/>
                    <a:pt x="1286" y="1120"/>
                    <a:pt x="946" y="1120"/>
                  </a:cubicBezTo>
                  <a:cubicBezTo>
                    <a:pt x="848" y="1120"/>
                    <a:pt x="749" y="1137"/>
                    <a:pt x="651" y="1174"/>
                  </a:cubicBezTo>
                  <a:cubicBezTo>
                    <a:pt x="219" y="1336"/>
                    <a:pt x="0" y="1822"/>
                    <a:pt x="162" y="2254"/>
                  </a:cubicBezTo>
                  <a:cubicBezTo>
                    <a:pt x="291" y="2589"/>
                    <a:pt x="610" y="2796"/>
                    <a:pt x="949" y="2796"/>
                  </a:cubicBezTo>
                  <a:cubicBezTo>
                    <a:pt x="1047" y="2796"/>
                    <a:pt x="1146" y="2779"/>
                    <a:pt x="1242" y="2743"/>
                  </a:cubicBezTo>
                  <a:lnTo>
                    <a:pt x="1840" y="2521"/>
                  </a:lnTo>
                  <a:lnTo>
                    <a:pt x="3574" y="7127"/>
                  </a:lnTo>
                  <a:lnTo>
                    <a:pt x="5356" y="6456"/>
                  </a:lnTo>
                  <a:lnTo>
                    <a:pt x="3618" y="1847"/>
                  </a:lnTo>
                  <a:lnTo>
                    <a:pt x="4212" y="1625"/>
                  </a:lnTo>
                  <a:cubicBezTo>
                    <a:pt x="4644" y="1463"/>
                    <a:pt x="4864" y="977"/>
                    <a:pt x="4702" y="545"/>
                  </a:cubicBezTo>
                  <a:cubicBezTo>
                    <a:pt x="4576" y="208"/>
                    <a:pt x="4257" y="0"/>
                    <a:pt x="3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35"/>
          <p:cNvGrpSpPr/>
          <p:nvPr/>
        </p:nvGrpSpPr>
        <p:grpSpPr>
          <a:xfrm>
            <a:off x="6622567" y="2179150"/>
            <a:ext cx="1144997" cy="1613161"/>
            <a:chOff x="6622567" y="2179150"/>
            <a:chExt cx="1144997" cy="1613161"/>
          </a:xfrm>
        </p:grpSpPr>
        <p:sp>
          <p:nvSpPr>
            <p:cNvPr id="574" name="Google Shape;574;p35"/>
            <p:cNvSpPr/>
            <p:nvPr/>
          </p:nvSpPr>
          <p:spPr>
            <a:xfrm>
              <a:off x="7315324" y="2179150"/>
              <a:ext cx="322659" cy="242957"/>
            </a:xfrm>
            <a:custGeom>
              <a:avLst/>
              <a:gdLst/>
              <a:ahLst/>
              <a:cxnLst/>
              <a:rect l="l" t="t" r="r" b="b"/>
              <a:pathLst>
                <a:path w="2838" h="1979" extrusionOk="0">
                  <a:moveTo>
                    <a:pt x="759" y="1"/>
                  </a:moveTo>
                  <a:cubicBezTo>
                    <a:pt x="637" y="1"/>
                    <a:pt x="521" y="60"/>
                    <a:pt x="448" y="163"/>
                  </a:cubicBezTo>
                  <a:lnTo>
                    <a:pt x="137" y="608"/>
                  </a:lnTo>
                  <a:cubicBezTo>
                    <a:pt x="0" y="802"/>
                    <a:pt x="77" y="1075"/>
                    <a:pt x="296" y="1173"/>
                  </a:cubicBezTo>
                  <a:cubicBezTo>
                    <a:pt x="842" y="1421"/>
                    <a:pt x="1719" y="1755"/>
                    <a:pt x="2253" y="1955"/>
                  </a:cubicBezTo>
                  <a:cubicBezTo>
                    <a:pt x="2297" y="1971"/>
                    <a:pt x="2342" y="1979"/>
                    <a:pt x="2386" y="1979"/>
                  </a:cubicBezTo>
                  <a:cubicBezTo>
                    <a:pt x="2572" y="1979"/>
                    <a:pt x="2741" y="1841"/>
                    <a:pt x="2764" y="1640"/>
                  </a:cubicBezTo>
                  <a:lnTo>
                    <a:pt x="2824" y="1113"/>
                  </a:lnTo>
                  <a:cubicBezTo>
                    <a:pt x="2837" y="996"/>
                    <a:pt x="2796" y="878"/>
                    <a:pt x="2710" y="795"/>
                  </a:cubicBezTo>
                  <a:cubicBezTo>
                    <a:pt x="2551" y="640"/>
                    <a:pt x="2259" y="392"/>
                    <a:pt x="1941" y="262"/>
                  </a:cubicBezTo>
                  <a:cubicBezTo>
                    <a:pt x="1611" y="125"/>
                    <a:pt x="1103" y="43"/>
                    <a:pt x="810" y="4"/>
                  </a:cubicBezTo>
                  <a:cubicBezTo>
                    <a:pt x="793" y="2"/>
                    <a:pt x="776" y="1"/>
                    <a:pt x="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6622567" y="2224202"/>
              <a:ext cx="1144997" cy="1568109"/>
            </a:xfrm>
            <a:custGeom>
              <a:avLst/>
              <a:gdLst/>
              <a:ahLst/>
              <a:cxnLst/>
              <a:rect l="l" t="t" r="r" b="b"/>
              <a:pathLst>
                <a:path w="10071" h="12773" extrusionOk="0">
                  <a:moveTo>
                    <a:pt x="5337" y="0"/>
                  </a:moveTo>
                  <a:cubicBezTo>
                    <a:pt x="5192" y="0"/>
                    <a:pt x="5048" y="9"/>
                    <a:pt x="4905" y="27"/>
                  </a:cubicBezTo>
                  <a:cubicBezTo>
                    <a:pt x="4648" y="59"/>
                    <a:pt x="4429" y="214"/>
                    <a:pt x="4318" y="446"/>
                  </a:cubicBezTo>
                  <a:lnTo>
                    <a:pt x="3028" y="3165"/>
                  </a:lnTo>
                  <a:lnTo>
                    <a:pt x="112" y="9299"/>
                  </a:lnTo>
                  <a:cubicBezTo>
                    <a:pt x="1" y="9531"/>
                    <a:pt x="16" y="9805"/>
                    <a:pt x="156" y="10021"/>
                  </a:cubicBezTo>
                  <a:cubicBezTo>
                    <a:pt x="474" y="10519"/>
                    <a:pt x="1316" y="11393"/>
                    <a:pt x="3498" y="12193"/>
                  </a:cubicBezTo>
                  <a:cubicBezTo>
                    <a:pt x="4697" y="12632"/>
                    <a:pt x="5527" y="12772"/>
                    <a:pt x="6099" y="12772"/>
                  </a:cubicBezTo>
                  <a:cubicBezTo>
                    <a:pt x="6512" y="12772"/>
                    <a:pt x="6789" y="12699"/>
                    <a:pt x="6973" y="12613"/>
                  </a:cubicBezTo>
                  <a:cubicBezTo>
                    <a:pt x="7167" y="12524"/>
                    <a:pt x="7307" y="12346"/>
                    <a:pt x="7361" y="12143"/>
                  </a:cubicBezTo>
                  <a:lnTo>
                    <a:pt x="9219" y="5348"/>
                  </a:lnTo>
                  <a:lnTo>
                    <a:pt x="9988" y="2533"/>
                  </a:lnTo>
                  <a:cubicBezTo>
                    <a:pt x="10071" y="2231"/>
                    <a:pt x="9953" y="1907"/>
                    <a:pt x="9696" y="1726"/>
                  </a:cubicBezTo>
                  <a:cubicBezTo>
                    <a:pt x="8882" y="1153"/>
                    <a:pt x="7032" y="0"/>
                    <a:pt x="5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6622567" y="2612757"/>
              <a:ext cx="1048245" cy="1179550"/>
            </a:xfrm>
            <a:custGeom>
              <a:avLst/>
              <a:gdLst/>
              <a:ahLst/>
              <a:cxnLst/>
              <a:rect l="l" t="t" r="r" b="b"/>
              <a:pathLst>
                <a:path w="9220" h="9608" extrusionOk="0">
                  <a:moveTo>
                    <a:pt x="3028" y="0"/>
                  </a:moveTo>
                  <a:lnTo>
                    <a:pt x="112" y="6134"/>
                  </a:lnTo>
                  <a:cubicBezTo>
                    <a:pt x="1" y="6366"/>
                    <a:pt x="16" y="6640"/>
                    <a:pt x="156" y="6856"/>
                  </a:cubicBezTo>
                  <a:cubicBezTo>
                    <a:pt x="474" y="7354"/>
                    <a:pt x="1316" y="8228"/>
                    <a:pt x="3498" y="9028"/>
                  </a:cubicBezTo>
                  <a:cubicBezTo>
                    <a:pt x="4697" y="9467"/>
                    <a:pt x="5527" y="9607"/>
                    <a:pt x="6099" y="9607"/>
                  </a:cubicBezTo>
                  <a:cubicBezTo>
                    <a:pt x="6512" y="9607"/>
                    <a:pt x="6789" y="9534"/>
                    <a:pt x="6973" y="9448"/>
                  </a:cubicBezTo>
                  <a:cubicBezTo>
                    <a:pt x="7167" y="9359"/>
                    <a:pt x="7307" y="9181"/>
                    <a:pt x="7361" y="8978"/>
                  </a:cubicBezTo>
                  <a:lnTo>
                    <a:pt x="9219" y="2183"/>
                  </a:lnTo>
                  <a:cubicBezTo>
                    <a:pt x="8444" y="1592"/>
                    <a:pt x="7424" y="976"/>
                    <a:pt x="6138" y="499"/>
                  </a:cubicBezTo>
                  <a:cubicBezTo>
                    <a:pt x="5090" y="115"/>
                    <a:pt x="3901" y="13"/>
                    <a:pt x="3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6881554" y="2251210"/>
              <a:ext cx="886006" cy="1541100"/>
            </a:xfrm>
            <a:custGeom>
              <a:avLst/>
              <a:gdLst/>
              <a:ahLst/>
              <a:cxnLst/>
              <a:rect l="l" t="t" r="r" b="b"/>
              <a:pathLst>
                <a:path w="7793" h="12553" extrusionOk="0">
                  <a:moveTo>
                    <a:pt x="4448" y="1"/>
                  </a:moveTo>
                  <a:lnTo>
                    <a:pt x="4448" y="1"/>
                  </a:lnTo>
                  <a:cubicBezTo>
                    <a:pt x="5054" y="312"/>
                    <a:pt x="5566" y="649"/>
                    <a:pt x="5902" y="884"/>
                  </a:cubicBezTo>
                  <a:cubicBezTo>
                    <a:pt x="6160" y="1065"/>
                    <a:pt x="6277" y="1389"/>
                    <a:pt x="6191" y="1691"/>
                  </a:cubicBezTo>
                  <a:lnTo>
                    <a:pt x="5426" y="4505"/>
                  </a:lnTo>
                  <a:lnTo>
                    <a:pt x="3568" y="11300"/>
                  </a:lnTo>
                  <a:cubicBezTo>
                    <a:pt x="3510" y="11503"/>
                    <a:pt x="3371" y="11681"/>
                    <a:pt x="3180" y="11770"/>
                  </a:cubicBezTo>
                  <a:cubicBezTo>
                    <a:pt x="2995" y="11856"/>
                    <a:pt x="2716" y="11929"/>
                    <a:pt x="2302" y="11929"/>
                  </a:cubicBezTo>
                  <a:cubicBezTo>
                    <a:pt x="1779" y="11929"/>
                    <a:pt x="1039" y="11812"/>
                    <a:pt x="0" y="11456"/>
                  </a:cubicBezTo>
                  <a:lnTo>
                    <a:pt x="0" y="11456"/>
                  </a:lnTo>
                  <a:cubicBezTo>
                    <a:pt x="350" y="11627"/>
                    <a:pt x="756" y="11802"/>
                    <a:pt x="1220" y="11973"/>
                  </a:cubicBezTo>
                  <a:cubicBezTo>
                    <a:pt x="2419" y="12412"/>
                    <a:pt x="3249" y="12552"/>
                    <a:pt x="3821" y="12552"/>
                  </a:cubicBezTo>
                  <a:cubicBezTo>
                    <a:pt x="4234" y="12552"/>
                    <a:pt x="4511" y="12479"/>
                    <a:pt x="4695" y="12393"/>
                  </a:cubicBezTo>
                  <a:cubicBezTo>
                    <a:pt x="4889" y="12304"/>
                    <a:pt x="5029" y="12126"/>
                    <a:pt x="5083" y="11923"/>
                  </a:cubicBezTo>
                  <a:lnTo>
                    <a:pt x="6941" y="5128"/>
                  </a:lnTo>
                  <a:lnTo>
                    <a:pt x="7710" y="2313"/>
                  </a:lnTo>
                  <a:cubicBezTo>
                    <a:pt x="7793" y="2011"/>
                    <a:pt x="7675" y="1687"/>
                    <a:pt x="7418" y="1506"/>
                  </a:cubicBezTo>
                  <a:cubicBezTo>
                    <a:pt x="6827" y="1090"/>
                    <a:pt x="5680" y="363"/>
                    <a:pt x="4448" y="1"/>
                  </a:cubicBezTo>
                  <a:close/>
                </a:path>
              </a:pathLst>
            </a:custGeom>
            <a:solidFill>
              <a:srgbClr val="233A47">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7220225" y="2367085"/>
              <a:ext cx="194414" cy="228961"/>
            </a:xfrm>
            <a:custGeom>
              <a:avLst/>
              <a:gdLst/>
              <a:ahLst/>
              <a:cxnLst/>
              <a:rect l="l" t="t" r="r" b="b"/>
              <a:pathLst>
                <a:path w="1710" h="1865" extrusionOk="0">
                  <a:moveTo>
                    <a:pt x="823" y="0"/>
                  </a:moveTo>
                  <a:cubicBezTo>
                    <a:pt x="772" y="0"/>
                    <a:pt x="723" y="35"/>
                    <a:pt x="706" y="86"/>
                  </a:cubicBezTo>
                  <a:lnTo>
                    <a:pt x="601" y="426"/>
                  </a:lnTo>
                  <a:cubicBezTo>
                    <a:pt x="583" y="478"/>
                    <a:pt x="535" y="510"/>
                    <a:pt x="484" y="510"/>
                  </a:cubicBezTo>
                  <a:cubicBezTo>
                    <a:pt x="469" y="510"/>
                    <a:pt x="454" y="508"/>
                    <a:pt x="439" y="502"/>
                  </a:cubicBezTo>
                  <a:lnTo>
                    <a:pt x="216" y="420"/>
                  </a:lnTo>
                  <a:cubicBezTo>
                    <a:pt x="201" y="413"/>
                    <a:pt x="186" y="410"/>
                    <a:pt x="171" y="410"/>
                  </a:cubicBezTo>
                  <a:cubicBezTo>
                    <a:pt x="116" y="410"/>
                    <a:pt x="67" y="448"/>
                    <a:pt x="54" y="505"/>
                  </a:cubicBezTo>
                  <a:lnTo>
                    <a:pt x="13" y="683"/>
                  </a:lnTo>
                  <a:cubicBezTo>
                    <a:pt x="0" y="737"/>
                    <a:pt x="29" y="794"/>
                    <a:pt x="80" y="820"/>
                  </a:cubicBezTo>
                  <a:lnTo>
                    <a:pt x="328" y="934"/>
                  </a:lnTo>
                  <a:cubicBezTo>
                    <a:pt x="385" y="963"/>
                    <a:pt x="410" y="1023"/>
                    <a:pt x="394" y="1083"/>
                  </a:cubicBezTo>
                  <a:lnTo>
                    <a:pt x="248" y="1550"/>
                  </a:lnTo>
                  <a:cubicBezTo>
                    <a:pt x="229" y="1608"/>
                    <a:pt x="254" y="1668"/>
                    <a:pt x="308" y="1697"/>
                  </a:cubicBezTo>
                  <a:cubicBezTo>
                    <a:pt x="440" y="1758"/>
                    <a:pt x="664" y="1864"/>
                    <a:pt x="720" y="1864"/>
                  </a:cubicBezTo>
                  <a:cubicBezTo>
                    <a:pt x="725" y="1864"/>
                    <a:pt x="729" y="1864"/>
                    <a:pt x="731" y="1862"/>
                  </a:cubicBezTo>
                  <a:cubicBezTo>
                    <a:pt x="744" y="1849"/>
                    <a:pt x="849" y="1639"/>
                    <a:pt x="979" y="1373"/>
                  </a:cubicBezTo>
                  <a:cubicBezTo>
                    <a:pt x="1002" y="1330"/>
                    <a:pt x="1046" y="1305"/>
                    <a:pt x="1092" y="1305"/>
                  </a:cubicBezTo>
                  <a:cubicBezTo>
                    <a:pt x="1108" y="1305"/>
                    <a:pt x="1125" y="1309"/>
                    <a:pt x="1141" y="1315"/>
                  </a:cubicBezTo>
                  <a:lnTo>
                    <a:pt x="1389" y="1433"/>
                  </a:lnTo>
                  <a:cubicBezTo>
                    <a:pt x="1405" y="1441"/>
                    <a:pt x="1423" y="1445"/>
                    <a:pt x="1441" y="1445"/>
                  </a:cubicBezTo>
                  <a:cubicBezTo>
                    <a:pt x="1486" y="1445"/>
                    <a:pt x="1530" y="1419"/>
                    <a:pt x="1551" y="1376"/>
                  </a:cubicBezTo>
                  <a:lnTo>
                    <a:pt x="1678" y="1112"/>
                  </a:lnTo>
                  <a:cubicBezTo>
                    <a:pt x="1709" y="1045"/>
                    <a:pt x="1678" y="969"/>
                    <a:pt x="1611" y="944"/>
                  </a:cubicBezTo>
                  <a:lnTo>
                    <a:pt x="1382" y="858"/>
                  </a:lnTo>
                  <a:cubicBezTo>
                    <a:pt x="1312" y="832"/>
                    <a:pt x="1284" y="753"/>
                    <a:pt x="1315" y="690"/>
                  </a:cubicBezTo>
                  <a:cubicBezTo>
                    <a:pt x="1373" y="569"/>
                    <a:pt x="1423" y="467"/>
                    <a:pt x="1458" y="391"/>
                  </a:cubicBezTo>
                  <a:cubicBezTo>
                    <a:pt x="1490" y="327"/>
                    <a:pt x="1458" y="251"/>
                    <a:pt x="1395" y="226"/>
                  </a:cubicBezTo>
                  <a:lnTo>
                    <a:pt x="868" y="10"/>
                  </a:lnTo>
                  <a:cubicBezTo>
                    <a:pt x="853" y="3"/>
                    <a:pt x="838" y="0"/>
                    <a:pt x="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6900742" y="3335940"/>
              <a:ext cx="210672" cy="138236"/>
            </a:xfrm>
            <a:custGeom>
              <a:avLst/>
              <a:gdLst/>
              <a:ahLst/>
              <a:cxnLst/>
              <a:rect l="l" t="t" r="r" b="b"/>
              <a:pathLst>
                <a:path w="1853" h="1126" extrusionOk="0">
                  <a:moveTo>
                    <a:pt x="215" y="0"/>
                  </a:moveTo>
                  <a:cubicBezTo>
                    <a:pt x="166" y="0"/>
                    <a:pt x="121" y="33"/>
                    <a:pt x="106" y="82"/>
                  </a:cubicBezTo>
                  <a:lnTo>
                    <a:pt x="17" y="371"/>
                  </a:lnTo>
                  <a:cubicBezTo>
                    <a:pt x="1" y="425"/>
                    <a:pt x="30" y="485"/>
                    <a:pt x="84" y="508"/>
                  </a:cubicBezTo>
                  <a:lnTo>
                    <a:pt x="1567" y="1117"/>
                  </a:lnTo>
                  <a:cubicBezTo>
                    <a:pt x="1581" y="1123"/>
                    <a:pt x="1595" y="1125"/>
                    <a:pt x="1609" y="1125"/>
                  </a:cubicBezTo>
                  <a:cubicBezTo>
                    <a:pt x="1654" y="1125"/>
                    <a:pt x="1696" y="1100"/>
                    <a:pt x="1713" y="1054"/>
                  </a:cubicBezTo>
                  <a:lnTo>
                    <a:pt x="1828" y="778"/>
                  </a:lnTo>
                  <a:cubicBezTo>
                    <a:pt x="1853" y="717"/>
                    <a:pt x="1824" y="654"/>
                    <a:pt x="1767" y="628"/>
                  </a:cubicBezTo>
                  <a:lnTo>
                    <a:pt x="258" y="9"/>
                  </a:lnTo>
                  <a:cubicBezTo>
                    <a:pt x="244" y="3"/>
                    <a:pt x="230" y="0"/>
                    <a:pt x="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7"/>
          <p:cNvSpPr txBox="1">
            <a:spLocks noGrp="1"/>
          </p:cNvSpPr>
          <p:nvPr>
            <p:ph type="title"/>
          </p:nvPr>
        </p:nvSpPr>
        <p:spPr>
          <a:xfrm>
            <a:off x="720000" y="330930"/>
            <a:ext cx="7704000" cy="572700"/>
          </a:xfrm>
          <a:prstGeom prst="rect">
            <a:avLst/>
          </a:prstGeom>
        </p:spPr>
        <p:txBody>
          <a:bodyPr spcFirstLastPara="1" wrap="square" lIns="91425" tIns="91425" rIns="91425" bIns="91425" anchor="t" anchorCtr="0">
            <a:noAutofit/>
          </a:bodyPr>
          <a:lstStyle/>
          <a:p>
            <a:pPr lvl="0"/>
            <a:r>
              <a:rPr lang="fr-CA" dirty="0"/>
              <a:t>Functional Requirements</a:t>
            </a:r>
            <a:endParaRPr dirty="0"/>
          </a:p>
        </p:txBody>
      </p:sp>
      <p:sp>
        <p:nvSpPr>
          <p:cNvPr id="638" name="Google Shape;638;p37"/>
          <p:cNvSpPr txBox="1">
            <a:spLocks noGrp="1"/>
          </p:cNvSpPr>
          <p:nvPr>
            <p:ph type="body" idx="1"/>
          </p:nvPr>
        </p:nvSpPr>
        <p:spPr>
          <a:xfrm>
            <a:off x="852880" y="1232261"/>
            <a:ext cx="7767138" cy="3516081"/>
          </a:xfrm>
          <a:prstGeom prst="rect">
            <a:avLst/>
          </a:prstGeom>
        </p:spPr>
        <p:txBody>
          <a:bodyPr spcFirstLastPara="1" wrap="square" lIns="91425" tIns="91425" rIns="91425" bIns="91425" anchor="t" anchorCtr="0">
            <a:noAutofit/>
          </a:bodyPr>
          <a:lstStyle/>
          <a:p>
            <a:pPr marL="285750" lvl="0" indent="-285750" algn="just">
              <a:buClr>
                <a:schemeClr val="hlink"/>
              </a:buClr>
              <a:buSzPts val="1100"/>
              <a:buFont typeface="Wingdings" panose="05000000000000000000" pitchFamily="2" charset="2"/>
              <a:buChar char="Ø"/>
            </a:pPr>
            <a:endParaRPr lang="en-US" sz="1600" b="1" dirty="0" smtClean="0"/>
          </a:p>
          <a:p>
            <a:pPr marL="285750" lvl="0" indent="-285750" algn="just">
              <a:buClr>
                <a:schemeClr val="hlink"/>
              </a:buClr>
              <a:buSzPts val="1100"/>
              <a:buFont typeface="Wingdings" panose="05000000000000000000" pitchFamily="2" charset="2"/>
              <a:buChar char="Ø"/>
            </a:pPr>
            <a:r>
              <a:rPr lang="en-US" sz="1600" b="1" dirty="0"/>
              <a:t>Ensure Energy Efficiency: </a:t>
            </a:r>
            <a:r>
              <a:rPr lang="en-US" sz="1600" dirty="0"/>
              <a:t>Attain a significant reduction in overall energy consumption by optimization</a:t>
            </a:r>
            <a:r>
              <a:rPr lang="en-US" sz="1600" dirty="0" smtClean="0"/>
              <a:t>.</a:t>
            </a:r>
          </a:p>
          <a:p>
            <a:pPr marL="285750" lvl="0" indent="-285750" algn="just">
              <a:buClr>
                <a:schemeClr val="hlink"/>
              </a:buClr>
              <a:buSzPts val="1100"/>
              <a:buFont typeface="Wingdings" panose="05000000000000000000" pitchFamily="2" charset="2"/>
              <a:buChar char="Ø"/>
            </a:pPr>
            <a:r>
              <a:rPr lang="en-US" sz="1600" b="1" dirty="0" smtClean="0"/>
              <a:t>Real-time Monitoring: </a:t>
            </a:r>
            <a:r>
              <a:rPr lang="en-US" sz="1600" dirty="0" smtClean="0"/>
              <a:t>Supervise energy consumption in specific areas of the buildings.</a:t>
            </a:r>
          </a:p>
          <a:p>
            <a:pPr marL="285750" lvl="0" indent="-285750" algn="just">
              <a:buClr>
                <a:schemeClr val="hlink"/>
              </a:buClr>
              <a:buSzPts val="1100"/>
              <a:buFont typeface="Wingdings" panose="05000000000000000000" pitchFamily="2" charset="2"/>
              <a:buChar char="Ø"/>
            </a:pPr>
            <a:r>
              <a:rPr lang="en-US" sz="1600" b="1" dirty="0"/>
              <a:t>Smart Automation: </a:t>
            </a:r>
            <a:r>
              <a:rPr lang="en-US" sz="1600" dirty="0"/>
              <a:t>Automatically control things like lights and climate based on occupancy and conditions.</a:t>
            </a:r>
            <a:endParaRPr lang="en-US" sz="1600" dirty="0" smtClean="0"/>
          </a:p>
          <a:p>
            <a:pPr marL="285750" lvl="0" indent="-285750" algn="just">
              <a:buClr>
                <a:schemeClr val="hlink"/>
              </a:buClr>
              <a:buSzPts val="1100"/>
              <a:buFont typeface="Wingdings" panose="05000000000000000000" pitchFamily="2" charset="2"/>
              <a:buChar char="Ø"/>
            </a:pPr>
            <a:r>
              <a:rPr lang="en-US" sz="1600" b="1" dirty="0" smtClean="0"/>
              <a:t>Data </a:t>
            </a:r>
            <a:r>
              <a:rPr lang="en-US" sz="1600" b="1" dirty="0"/>
              <a:t>Analysis: </a:t>
            </a:r>
            <a:r>
              <a:rPr lang="en-US" sz="1600" dirty="0"/>
              <a:t>Provide analysis to identify consumption patterns and trends</a:t>
            </a:r>
            <a:r>
              <a:rPr lang="en-US" sz="1600" dirty="0" smtClean="0"/>
              <a:t>.</a:t>
            </a:r>
          </a:p>
          <a:p>
            <a:pPr marL="285750" lvl="0" indent="-285750" algn="just">
              <a:buClr>
                <a:schemeClr val="hlink"/>
              </a:buClr>
              <a:buSzPts val="1100"/>
              <a:buFont typeface="Wingdings" panose="05000000000000000000" pitchFamily="2" charset="2"/>
              <a:buChar char="Ø"/>
            </a:pPr>
            <a:r>
              <a:rPr lang="en-US" sz="1600" b="1" dirty="0" smtClean="0"/>
              <a:t>Inefficiency </a:t>
            </a:r>
            <a:r>
              <a:rPr lang="en-US" sz="1600" b="1" dirty="0"/>
              <a:t>Detection: </a:t>
            </a:r>
            <a:r>
              <a:rPr lang="en-US" sz="1600" dirty="0"/>
              <a:t>Detect issues like unnecessarily lit lights or faulty equipment</a:t>
            </a:r>
            <a:r>
              <a:rPr lang="en-US" sz="1600" dirty="0" smtClean="0"/>
              <a:t>.</a:t>
            </a:r>
          </a:p>
          <a:p>
            <a:pPr marL="285750" lvl="0" indent="-285750" algn="just">
              <a:buClr>
                <a:schemeClr val="hlink"/>
              </a:buClr>
              <a:buSzPts val="1100"/>
              <a:buFont typeface="Wingdings" panose="05000000000000000000" pitchFamily="2" charset="2"/>
              <a:buChar char="Ø"/>
            </a:pPr>
            <a:r>
              <a:rPr lang="en-US" sz="1600" b="1" dirty="0" smtClean="0"/>
              <a:t>Renewable </a:t>
            </a:r>
            <a:r>
              <a:rPr lang="en-US" sz="1600" b="1" dirty="0"/>
              <a:t>Energy Integration: </a:t>
            </a:r>
            <a:r>
              <a:rPr lang="en-US" sz="1600" dirty="0"/>
              <a:t>Allow the incorporation of sustainable energy sources.</a:t>
            </a:r>
            <a:endParaRPr sz="1600" dirty="0"/>
          </a:p>
        </p:txBody>
      </p:sp>
      <p:grpSp>
        <p:nvGrpSpPr>
          <p:cNvPr id="180" name="Google Shape;1242;p47"/>
          <p:cNvGrpSpPr/>
          <p:nvPr/>
        </p:nvGrpSpPr>
        <p:grpSpPr>
          <a:xfrm>
            <a:off x="238981" y="188850"/>
            <a:ext cx="787596" cy="694961"/>
            <a:chOff x="1291905" y="1817800"/>
            <a:chExt cx="461825" cy="406600"/>
          </a:xfrm>
        </p:grpSpPr>
        <p:sp>
          <p:nvSpPr>
            <p:cNvPr id="181" name="Google Shape;1243;p47"/>
            <p:cNvSpPr/>
            <p:nvPr/>
          </p:nvSpPr>
          <p:spPr>
            <a:xfrm>
              <a:off x="1678855" y="1968625"/>
              <a:ext cx="40425" cy="60450"/>
            </a:xfrm>
            <a:custGeom>
              <a:avLst/>
              <a:gdLst/>
              <a:ahLst/>
              <a:cxnLst/>
              <a:rect l="l" t="t" r="r" b="b"/>
              <a:pathLst>
                <a:path w="1617" h="2418" extrusionOk="0">
                  <a:moveTo>
                    <a:pt x="1616" y="1"/>
                  </a:moveTo>
                  <a:lnTo>
                    <a:pt x="0" y="1053"/>
                  </a:lnTo>
                  <a:lnTo>
                    <a:pt x="816" y="2299"/>
                  </a:lnTo>
                  <a:lnTo>
                    <a:pt x="1438" y="2417"/>
                  </a:lnTo>
                  <a:lnTo>
                    <a:pt x="1616" y="1"/>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244;p47"/>
            <p:cNvSpPr/>
            <p:nvPr/>
          </p:nvSpPr>
          <p:spPr>
            <a:xfrm>
              <a:off x="1291905" y="1817800"/>
              <a:ext cx="439550" cy="256125"/>
            </a:xfrm>
            <a:custGeom>
              <a:avLst/>
              <a:gdLst/>
              <a:ahLst/>
              <a:cxnLst/>
              <a:rect l="l" t="t" r="r" b="b"/>
              <a:pathLst>
                <a:path w="17582" h="10245" extrusionOk="0">
                  <a:moveTo>
                    <a:pt x="9237" y="0"/>
                  </a:moveTo>
                  <a:cubicBezTo>
                    <a:pt x="4063" y="0"/>
                    <a:pt x="1" y="4863"/>
                    <a:pt x="1365" y="10244"/>
                  </a:cubicBezTo>
                  <a:lnTo>
                    <a:pt x="2996" y="9192"/>
                  </a:lnTo>
                  <a:cubicBezTo>
                    <a:pt x="2358" y="5248"/>
                    <a:pt x="5397" y="1809"/>
                    <a:pt x="9237" y="1809"/>
                  </a:cubicBezTo>
                  <a:cubicBezTo>
                    <a:pt x="11535" y="1809"/>
                    <a:pt x="13610" y="3054"/>
                    <a:pt x="14737" y="5011"/>
                  </a:cubicBezTo>
                  <a:lnTo>
                    <a:pt x="13907" y="5204"/>
                  </a:lnTo>
                  <a:cubicBezTo>
                    <a:pt x="13833" y="5218"/>
                    <a:pt x="13803" y="5307"/>
                    <a:pt x="13862" y="5367"/>
                  </a:cubicBezTo>
                  <a:lnTo>
                    <a:pt x="16353" y="8020"/>
                  </a:lnTo>
                  <a:cubicBezTo>
                    <a:pt x="16370" y="8037"/>
                    <a:pt x="16392" y="8045"/>
                    <a:pt x="16416" y="8045"/>
                  </a:cubicBezTo>
                  <a:cubicBezTo>
                    <a:pt x="16456" y="8045"/>
                    <a:pt x="16497" y="8022"/>
                    <a:pt x="16516" y="7976"/>
                  </a:cubicBezTo>
                  <a:lnTo>
                    <a:pt x="17568" y="4492"/>
                  </a:lnTo>
                  <a:cubicBezTo>
                    <a:pt x="17582" y="4426"/>
                    <a:pt x="17536" y="4371"/>
                    <a:pt x="17473" y="4371"/>
                  </a:cubicBezTo>
                  <a:cubicBezTo>
                    <a:pt x="17465" y="4371"/>
                    <a:pt x="17458" y="4372"/>
                    <a:pt x="17450" y="4373"/>
                  </a:cubicBezTo>
                  <a:lnTo>
                    <a:pt x="16546" y="4581"/>
                  </a:lnTo>
                  <a:cubicBezTo>
                    <a:pt x="15197" y="1794"/>
                    <a:pt x="12365" y="0"/>
                    <a:pt x="9237" y="0"/>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245;p47"/>
            <p:cNvSpPr/>
            <p:nvPr/>
          </p:nvSpPr>
          <p:spPr>
            <a:xfrm>
              <a:off x="1314180" y="1968625"/>
              <a:ext cx="439550" cy="255775"/>
            </a:xfrm>
            <a:custGeom>
              <a:avLst/>
              <a:gdLst/>
              <a:ahLst/>
              <a:cxnLst/>
              <a:rect l="l" t="t" r="r" b="b"/>
              <a:pathLst>
                <a:path w="17582" h="10231" extrusionOk="0">
                  <a:moveTo>
                    <a:pt x="16203" y="1"/>
                  </a:moveTo>
                  <a:lnTo>
                    <a:pt x="15625" y="1943"/>
                  </a:lnTo>
                  <a:cubicBezTo>
                    <a:pt x="15606" y="1989"/>
                    <a:pt x="15565" y="2012"/>
                    <a:pt x="15525" y="2012"/>
                  </a:cubicBezTo>
                  <a:cubicBezTo>
                    <a:pt x="15501" y="2012"/>
                    <a:pt x="15479" y="2004"/>
                    <a:pt x="15462" y="1987"/>
                  </a:cubicBezTo>
                  <a:lnTo>
                    <a:pt x="14572" y="1053"/>
                  </a:lnTo>
                  <a:lnTo>
                    <a:pt x="14572" y="1053"/>
                  </a:lnTo>
                  <a:cubicBezTo>
                    <a:pt x="15225" y="4997"/>
                    <a:pt x="12171" y="8421"/>
                    <a:pt x="8346" y="8421"/>
                  </a:cubicBezTo>
                  <a:cubicBezTo>
                    <a:pt x="6048" y="8421"/>
                    <a:pt x="3958" y="7191"/>
                    <a:pt x="2846" y="5234"/>
                  </a:cubicBezTo>
                  <a:lnTo>
                    <a:pt x="3676" y="5041"/>
                  </a:lnTo>
                  <a:cubicBezTo>
                    <a:pt x="3750" y="5026"/>
                    <a:pt x="3780" y="4938"/>
                    <a:pt x="3721" y="4878"/>
                  </a:cubicBezTo>
                  <a:lnTo>
                    <a:pt x="1230" y="2225"/>
                  </a:lnTo>
                  <a:cubicBezTo>
                    <a:pt x="1214" y="2203"/>
                    <a:pt x="1191" y="2193"/>
                    <a:pt x="1168" y="2193"/>
                  </a:cubicBezTo>
                  <a:cubicBezTo>
                    <a:pt x="1128" y="2193"/>
                    <a:pt x="1086" y="2222"/>
                    <a:pt x="1067" y="2269"/>
                  </a:cubicBezTo>
                  <a:lnTo>
                    <a:pt x="14" y="5753"/>
                  </a:lnTo>
                  <a:cubicBezTo>
                    <a:pt x="1" y="5807"/>
                    <a:pt x="49" y="5873"/>
                    <a:pt x="114" y="5873"/>
                  </a:cubicBezTo>
                  <a:cubicBezTo>
                    <a:pt x="120" y="5873"/>
                    <a:pt x="126" y="5873"/>
                    <a:pt x="133" y="5872"/>
                  </a:cubicBezTo>
                  <a:lnTo>
                    <a:pt x="1022" y="5664"/>
                  </a:lnTo>
                  <a:cubicBezTo>
                    <a:pt x="2386" y="8451"/>
                    <a:pt x="5203" y="10230"/>
                    <a:pt x="8346" y="10230"/>
                  </a:cubicBezTo>
                  <a:cubicBezTo>
                    <a:pt x="13520" y="10230"/>
                    <a:pt x="17582" y="5382"/>
                    <a:pt x="1620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246;p47"/>
            <p:cNvSpPr/>
            <p:nvPr/>
          </p:nvSpPr>
          <p:spPr>
            <a:xfrm>
              <a:off x="1415330" y="1968625"/>
              <a:ext cx="338400" cy="255775"/>
            </a:xfrm>
            <a:custGeom>
              <a:avLst/>
              <a:gdLst/>
              <a:ahLst/>
              <a:cxnLst/>
              <a:rect l="l" t="t" r="r" b="b"/>
              <a:pathLst>
                <a:path w="13536" h="10231" extrusionOk="0">
                  <a:moveTo>
                    <a:pt x="12157" y="1"/>
                  </a:moveTo>
                  <a:lnTo>
                    <a:pt x="11579" y="1943"/>
                  </a:lnTo>
                  <a:cubicBezTo>
                    <a:pt x="11560" y="1989"/>
                    <a:pt x="11519" y="2012"/>
                    <a:pt x="11479" y="2012"/>
                  </a:cubicBezTo>
                  <a:cubicBezTo>
                    <a:pt x="11455" y="2012"/>
                    <a:pt x="11433" y="2004"/>
                    <a:pt x="11416" y="1987"/>
                  </a:cubicBezTo>
                  <a:lnTo>
                    <a:pt x="11090" y="1632"/>
                  </a:lnTo>
                  <a:cubicBezTo>
                    <a:pt x="10986" y="6035"/>
                    <a:pt x="7369" y="9563"/>
                    <a:pt x="2951" y="9563"/>
                  </a:cubicBezTo>
                  <a:cubicBezTo>
                    <a:pt x="1928" y="9563"/>
                    <a:pt x="920" y="9370"/>
                    <a:pt x="1" y="9014"/>
                  </a:cubicBezTo>
                  <a:lnTo>
                    <a:pt x="1" y="9014"/>
                  </a:lnTo>
                  <a:cubicBezTo>
                    <a:pt x="1261" y="9800"/>
                    <a:pt x="2743" y="10230"/>
                    <a:pt x="4300" y="10230"/>
                  </a:cubicBezTo>
                  <a:cubicBezTo>
                    <a:pt x="9474" y="10230"/>
                    <a:pt x="13536" y="5382"/>
                    <a:pt x="12157" y="1"/>
                  </a:cubicBezTo>
                  <a:close/>
                </a:path>
              </a:pathLst>
            </a:custGeom>
            <a:solidFill>
              <a:srgbClr val="005374">
                <a:alpha val="30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247;p47"/>
            <p:cNvSpPr/>
            <p:nvPr/>
          </p:nvSpPr>
          <p:spPr>
            <a:xfrm>
              <a:off x="1596580" y="1831875"/>
              <a:ext cx="134875" cy="187075"/>
            </a:xfrm>
            <a:custGeom>
              <a:avLst/>
              <a:gdLst/>
              <a:ahLst/>
              <a:cxnLst/>
              <a:rect l="l" t="t" r="r" b="b"/>
              <a:pathLst>
                <a:path w="5395" h="7483" extrusionOk="0">
                  <a:moveTo>
                    <a:pt x="0" y="0"/>
                  </a:moveTo>
                  <a:cubicBezTo>
                    <a:pt x="2298" y="1424"/>
                    <a:pt x="3884" y="4003"/>
                    <a:pt x="3869" y="7146"/>
                  </a:cubicBezTo>
                  <a:lnTo>
                    <a:pt x="4166" y="7457"/>
                  </a:lnTo>
                  <a:cubicBezTo>
                    <a:pt x="4183" y="7474"/>
                    <a:pt x="4205" y="7482"/>
                    <a:pt x="4229" y="7482"/>
                  </a:cubicBezTo>
                  <a:cubicBezTo>
                    <a:pt x="4269" y="7482"/>
                    <a:pt x="4310" y="7459"/>
                    <a:pt x="4329" y="7413"/>
                  </a:cubicBezTo>
                  <a:lnTo>
                    <a:pt x="5381" y="3929"/>
                  </a:lnTo>
                  <a:cubicBezTo>
                    <a:pt x="5395" y="3863"/>
                    <a:pt x="5349" y="3808"/>
                    <a:pt x="5286" y="3808"/>
                  </a:cubicBezTo>
                  <a:cubicBezTo>
                    <a:pt x="5278" y="3808"/>
                    <a:pt x="5271" y="3809"/>
                    <a:pt x="5263" y="3810"/>
                  </a:cubicBezTo>
                  <a:lnTo>
                    <a:pt x="4359" y="4018"/>
                  </a:lnTo>
                  <a:cubicBezTo>
                    <a:pt x="3454" y="2150"/>
                    <a:pt x="1883" y="727"/>
                    <a:pt x="0" y="0"/>
                  </a:cubicBezTo>
                  <a:close/>
                </a:path>
              </a:pathLst>
            </a:custGeom>
            <a:solidFill>
              <a:srgbClr val="389CCB">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248;p47"/>
            <p:cNvSpPr/>
            <p:nvPr/>
          </p:nvSpPr>
          <p:spPr>
            <a:xfrm>
              <a:off x="1453880" y="1903400"/>
              <a:ext cx="138625" cy="235750"/>
            </a:xfrm>
            <a:custGeom>
              <a:avLst/>
              <a:gdLst/>
              <a:ahLst/>
              <a:cxnLst/>
              <a:rect l="l" t="t" r="r" b="b"/>
              <a:pathLst>
                <a:path w="5545" h="9430" extrusionOk="0">
                  <a:moveTo>
                    <a:pt x="2180" y="1"/>
                  </a:moveTo>
                  <a:cubicBezTo>
                    <a:pt x="2031" y="1"/>
                    <a:pt x="1913" y="90"/>
                    <a:pt x="1854" y="238"/>
                  </a:cubicBezTo>
                  <a:lnTo>
                    <a:pt x="75" y="5219"/>
                  </a:lnTo>
                  <a:cubicBezTo>
                    <a:pt x="0" y="5441"/>
                    <a:pt x="164" y="5679"/>
                    <a:pt x="401" y="5679"/>
                  </a:cubicBezTo>
                  <a:lnTo>
                    <a:pt x="2120" y="5679"/>
                  </a:lnTo>
                  <a:cubicBezTo>
                    <a:pt x="2180" y="5679"/>
                    <a:pt x="2224" y="5738"/>
                    <a:pt x="2209" y="5797"/>
                  </a:cubicBezTo>
                  <a:lnTo>
                    <a:pt x="1023" y="9103"/>
                  </a:lnTo>
                  <a:cubicBezTo>
                    <a:pt x="964" y="9266"/>
                    <a:pt x="1083" y="9429"/>
                    <a:pt x="1246" y="9429"/>
                  </a:cubicBezTo>
                  <a:lnTo>
                    <a:pt x="2002" y="9429"/>
                  </a:lnTo>
                  <a:cubicBezTo>
                    <a:pt x="2076" y="9429"/>
                    <a:pt x="2150" y="9385"/>
                    <a:pt x="2195" y="9311"/>
                  </a:cubicBezTo>
                  <a:lnTo>
                    <a:pt x="5397" y="4285"/>
                  </a:lnTo>
                  <a:cubicBezTo>
                    <a:pt x="5545" y="4048"/>
                    <a:pt x="5382" y="3751"/>
                    <a:pt x="5115" y="3751"/>
                  </a:cubicBezTo>
                  <a:lnTo>
                    <a:pt x="3899" y="3751"/>
                  </a:lnTo>
                  <a:cubicBezTo>
                    <a:pt x="3662" y="3751"/>
                    <a:pt x="3499" y="3514"/>
                    <a:pt x="3573" y="3292"/>
                  </a:cubicBezTo>
                  <a:lnTo>
                    <a:pt x="4581" y="460"/>
                  </a:lnTo>
                  <a:cubicBezTo>
                    <a:pt x="4655" y="238"/>
                    <a:pt x="4492" y="1"/>
                    <a:pt x="4255"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249;p47"/>
            <p:cNvSpPr/>
            <p:nvPr/>
          </p:nvSpPr>
          <p:spPr>
            <a:xfrm>
              <a:off x="1507630" y="1903400"/>
              <a:ext cx="62650" cy="85275"/>
            </a:xfrm>
            <a:custGeom>
              <a:avLst/>
              <a:gdLst/>
              <a:ahLst/>
              <a:cxnLst/>
              <a:rect l="l" t="t" r="r" b="b"/>
              <a:pathLst>
                <a:path w="2506" h="3411" extrusionOk="0">
                  <a:moveTo>
                    <a:pt x="1112" y="1"/>
                  </a:moveTo>
                  <a:cubicBezTo>
                    <a:pt x="1112" y="45"/>
                    <a:pt x="1097" y="90"/>
                    <a:pt x="1082" y="134"/>
                  </a:cubicBezTo>
                  <a:lnTo>
                    <a:pt x="74" y="2951"/>
                  </a:lnTo>
                  <a:cubicBezTo>
                    <a:pt x="0" y="3173"/>
                    <a:pt x="163" y="3410"/>
                    <a:pt x="400" y="3410"/>
                  </a:cubicBezTo>
                  <a:lnTo>
                    <a:pt x="1408" y="3410"/>
                  </a:lnTo>
                  <a:cubicBezTo>
                    <a:pt x="1408" y="3381"/>
                    <a:pt x="1408" y="3336"/>
                    <a:pt x="1423" y="3292"/>
                  </a:cubicBezTo>
                  <a:lnTo>
                    <a:pt x="2431" y="460"/>
                  </a:lnTo>
                  <a:cubicBezTo>
                    <a:pt x="2505" y="238"/>
                    <a:pt x="2342" y="1"/>
                    <a:pt x="2105" y="1"/>
                  </a:cubicBezTo>
                  <a:close/>
                </a:path>
              </a:pathLst>
            </a:custGeom>
            <a:solidFill>
              <a:srgbClr val="EB5E52">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250;p47"/>
            <p:cNvSpPr/>
            <p:nvPr/>
          </p:nvSpPr>
          <p:spPr>
            <a:xfrm>
              <a:off x="1477980" y="1997175"/>
              <a:ext cx="114525" cy="141975"/>
            </a:xfrm>
            <a:custGeom>
              <a:avLst/>
              <a:gdLst/>
              <a:ahLst/>
              <a:cxnLst/>
              <a:rect l="l" t="t" r="r" b="b"/>
              <a:pathLst>
                <a:path w="4581" h="5679" extrusionOk="0">
                  <a:moveTo>
                    <a:pt x="3143" y="0"/>
                  </a:moveTo>
                  <a:cubicBezTo>
                    <a:pt x="3143" y="60"/>
                    <a:pt x="3128" y="134"/>
                    <a:pt x="3098" y="193"/>
                  </a:cubicBezTo>
                  <a:lnTo>
                    <a:pt x="371" y="4463"/>
                  </a:lnTo>
                  <a:lnTo>
                    <a:pt x="59" y="5352"/>
                  </a:lnTo>
                  <a:cubicBezTo>
                    <a:pt x="0" y="5515"/>
                    <a:pt x="119" y="5678"/>
                    <a:pt x="282" y="5678"/>
                  </a:cubicBezTo>
                  <a:lnTo>
                    <a:pt x="1038" y="5678"/>
                  </a:lnTo>
                  <a:cubicBezTo>
                    <a:pt x="1112" y="5678"/>
                    <a:pt x="1186" y="5634"/>
                    <a:pt x="1231" y="5560"/>
                  </a:cubicBezTo>
                  <a:lnTo>
                    <a:pt x="4433" y="534"/>
                  </a:lnTo>
                  <a:cubicBezTo>
                    <a:pt x="4581" y="297"/>
                    <a:pt x="4418" y="0"/>
                    <a:pt x="4151" y="0"/>
                  </a:cubicBezTo>
                  <a:close/>
                </a:path>
              </a:pathLst>
            </a:custGeom>
            <a:solidFill>
              <a:srgbClr val="EB5E52">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316;p49"/>
          <p:cNvGrpSpPr/>
          <p:nvPr/>
        </p:nvGrpSpPr>
        <p:grpSpPr>
          <a:xfrm>
            <a:off x="8122023" y="94129"/>
            <a:ext cx="745007" cy="809502"/>
            <a:chOff x="6514049" y="3238816"/>
            <a:chExt cx="2412076" cy="2058593"/>
          </a:xfrm>
        </p:grpSpPr>
        <p:sp>
          <p:nvSpPr>
            <p:cNvPr id="190" name="Google Shape;1317;p49"/>
            <p:cNvSpPr/>
            <p:nvPr/>
          </p:nvSpPr>
          <p:spPr>
            <a:xfrm>
              <a:off x="6514049" y="4286114"/>
              <a:ext cx="2159969" cy="1011296"/>
            </a:xfrm>
            <a:custGeom>
              <a:avLst/>
              <a:gdLst/>
              <a:ahLst/>
              <a:cxnLst/>
              <a:rect l="l" t="t" r="r" b="b"/>
              <a:pathLst>
                <a:path w="27949" h="12945" extrusionOk="0">
                  <a:moveTo>
                    <a:pt x="16754" y="0"/>
                  </a:moveTo>
                  <a:cubicBezTo>
                    <a:pt x="16532" y="0"/>
                    <a:pt x="16351" y="181"/>
                    <a:pt x="16351" y="404"/>
                  </a:cubicBezTo>
                  <a:lnTo>
                    <a:pt x="16351" y="2303"/>
                  </a:lnTo>
                  <a:cubicBezTo>
                    <a:pt x="16351" y="3571"/>
                    <a:pt x="17383" y="4603"/>
                    <a:pt x="18647" y="4603"/>
                  </a:cubicBezTo>
                  <a:lnTo>
                    <a:pt x="23320" y="4603"/>
                  </a:lnTo>
                  <a:cubicBezTo>
                    <a:pt x="24283" y="4603"/>
                    <a:pt x="25067" y="5384"/>
                    <a:pt x="25067" y="6347"/>
                  </a:cubicBezTo>
                  <a:cubicBezTo>
                    <a:pt x="25067" y="7310"/>
                    <a:pt x="24283" y="8094"/>
                    <a:pt x="23320" y="8094"/>
                  </a:cubicBezTo>
                  <a:lnTo>
                    <a:pt x="14232" y="8094"/>
                  </a:lnTo>
                  <a:cubicBezTo>
                    <a:pt x="13514" y="8094"/>
                    <a:pt x="12933" y="8675"/>
                    <a:pt x="12933" y="9393"/>
                  </a:cubicBezTo>
                  <a:cubicBezTo>
                    <a:pt x="12933" y="10108"/>
                    <a:pt x="13514" y="10693"/>
                    <a:pt x="14232" y="10693"/>
                  </a:cubicBezTo>
                  <a:lnTo>
                    <a:pt x="26420" y="10693"/>
                  </a:lnTo>
                  <a:cubicBezTo>
                    <a:pt x="26821" y="10693"/>
                    <a:pt x="27145" y="11017"/>
                    <a:pt x="27145" y="11414"/>
                  </a:cubicBezTo>
                  <a:cubicBezTo>
                    <a:pt x="27145" y="11814"/>
                    <a:pt x="26821" y="12138"/>
                    <a:pt x="26420" y="12138"/>
                  </a:cubicBezTo>
                  <a:lnTo>
                    <a:pt x="401" y="12138"/>
                  </a:lnTo>
                  <a:cubicBezTo>
                    <a:pt x="178" y="12138"/>
                    <a:pt x="1" y="12319"/>
                    <a:pt x="1" y="12541"/>
                  </a:cubicBezTo>
                  <a:cubicBezTo>
                    <a:pt x="1" y="12764"/>
                    <a:pt x="178" y="12945"/>
                    <a:pt x="401" y="12945"/>
                  </a:cubicBezTo>
                  <a:lnTo>
                    <a:pt x="26420" y="12945"/>
                  </a:lnTo>
                  <a:cubicBezTo>
                    <a:pt x="27262" y="12945"/>
                    <a:pt x="27948" y="12259"/>
                    <a:pt x="27948" y="11414"/>
                  </a:cubicBezTo>
                  <a:cubicBezTo>
                    <a:pt x="27948" y="10572"/>
                    <a:pt x="27262" y="9886"/>
                    <a:pt x="26420" y="9886"/>
                  </a:cubicBezTo>
                  <a:lnTo>
                    <a:pt x="14232" y="9886"/>
                  </a:lnTo>
                  <a:cubicBezTo>
                    <a:pt x="13959" y="9886"/>
                    <a:pt x="13739" y="9667"/>
                    <a:pt x="13739" y="9393"/>
                  </a:cubicBezTo>
                  <a:cubicBezTo>
                    <a:pt x="13739" y="9120"/>
                    <a:pt x="13959" y="8898"/>
                    <a:pt x="14232" y="8898"/>
                  </a:cubicBezTo>
                  <a:lnTo>
                    <a:pt x="23320" y="8898"/>
                  </a:lnTo>
                  <a:cubicBezTo>
                    <a:pt x="24727" y="8898"/>
                    <a:pt x="25871" y="7754"/>
                    <a:pt x="25871" y="6347"/>
                  </a:cubicBezTo>
                  <a:cubicBezTo>
                    <a:pt x="25871" y="4940"/>
                    <a:pt x="24727" y="3796"/>
                    <a:pt x="23320" y="3796"/>
                  </a:cubicBezTo>
                  <a:lnTo>
                    <a:pt x="18647" y="3796"/>
                  </a:lnTo>
                  <a:cubicBezTo>
                    <a:pt x="17825" y="3796"/>
                    <a:pt x="17157" y="3126"/>
                    <a:pt x="17157" y="2303"/>
                  </a:cubicBezTo>
                  <a:lnTo>
                    <a:pt x="17157" y="404"/>
                  </a:lnTo>
                  <a:cubicBezTo>
                    <a:pt x="17157" y="181"/>
                    <a:pt x="16976" y="0"/>
                    <a:pt x="16754" y="0"/>
                  </a:cubicBezTo>
                  <a:close/>
                </a:path>
              </a:pathLst>
            </a:custGeom>
            <a:solidFill>
              <a:srgbClr val="EB5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318;p49"/>
            <p:cNvSpPr/>
            <p:nvPr/>
          </p:nvSpPr>
          <p:spPr>
            <a:xfrm>
              <a:off x="6600996" y="4375407"/>
              <a:ext cx="2069857" cy="922002"/>
            </a:xfrm>
            <a:custGeom>
              <a:avLst/>
              <a:gdLst/>
              <a:ahLst/>
              <a:cxnLst/>
              <a:rect l="l" t="t" r="r" b="b"/>
              <a:pathLst>
                <a:path w="26783" h="11802" extrusionOk="0">
                  <a:moveTo>
                    <a:pt x="15226" y="1"/>
                  </a:moveTo>
                  <a:lnTo>
                    <a:pt x="15226" y="163"/>
                  </a:lnTo>
                  <a:lnTo>
                    <a:pt x="16032" y="163"/>
                  </a:lnTo>
                  <a:lnTo>
                    <a:pt x="16032" y="1"/>
                  </a:lnTo>
                  <a:close/>
                  <a:moveTo>
                    <a:pt x="15226" y="804"/>
                  </a:moveTo>
                  <a:lnTo>
                    <a:pt x="15226" y="966"/>
                  </a:lnTo>
                  <a:lnTo>
                    <a:pt x="16032" y="966"/>
                  </a:lnTo>
                  <a:lnTo>
                    <a:pt x="16032" y="804"/>
                  </a:lnTo>
                  <a:close/>
                  <a:moveTo>
                    <a:pt x="16074" y="1513"/>
                  </a:moveTo>
                  <a:lnTo>
                    <a:pt x="15289" y="1700"/>
                  </a:lnTo>
                  <a:cubicBezTo>
                    <a:pt x="15305" y="1764"/>
                    <a:pt x="15324" y="1824"/>
                    <a:pt x="15343" y="1888"/>
                  </a:cubicBezTo>
                  <a:lnTo>
                    <a:pt x="16109" y="1633"/>
                  </a:lnTo>
                  <a:cubicBezTo>
                    <a:pt x="16093" y="1592"/>
                    <a:pt x="16083" y="1554"/>
                    <a:pt x="16074" y="1513"/>
                  </a:cubicBezTo>
                  <a:close/>
                  <a:moveTo>
                    <a:pt x="16344" y="2078"/>
                  </a:moveTo>
                  <a:lnTo>
                    <a:pt x="15708" y="2571"/>
                  </a:lnTo>
                  <a:cubicBezTo>
                    <a:pt x="15750" y="2621"/>
                    <a:pt x="15791" y="2672"/>
                    <a:pt x="15835" y="2720"/>
                  </a:cubicBezTo>
                  <a:lnTo>
                    <a:pt x="16426" y="2174"/>
                  </a:lnTo>
                  <a:cubicBezTo>
                    <a:pt x="16398" y="2142"/>
                    <a:pt x="16372" y="2110"/>
                    <a:pt x="16344" y="2078"/>
                  </a:cubicBezTo>
                  <a:close/>
                  <a:moveTo>
                    <a:pt x="16827" y="2482"/>
                  </a:moveTo>
                  <a:lnTo>
                    <a:pt x="16452" y="3193"/>
                  </a:lnTo>
                  <a:cubicBezTo>
                    <a:pt x="16506" y="3222"/>
                    <a:pt x="16566" y="3250"/>
                    <a:pt x="16626" y="3276"/>
                  </a:cubicBezTo>
                  <a:lnTo>
                    <a:pt x="16941" y="2536"/>
                  </a:lnTo>
                  <a:cubicBezTo>
                    <a:pt x="16903" y="2520"/>
                    <a:pt x="16865" y="2501"/>
                    <a:pt x="16827" y="2482"/>
                  </a:cubicBezTo>
                  <a:close/>
                  <a:moveTo>
                    <a:pt x="17430" y="2650"/>
                  </a:moveTo>
                  <a:lnTo>
                    <a:pt x="17383" y="3454"/>
                  </a:lnTo>
                  <a:cubicBezTo>
                    <a:pt x="17430" y="3457"/>
                    <a:pt x="17475" y="3460"/>
                    <a:pt x="17522" y="3460"/>
                  </a:cubicBezTo>
                  <a:lnTo>
                    <a:pt x="17567" y="3460"/>
                  </a:lnTo>
                  <a:lnTo>
                    <a:pt x="17567" y="2653"/>
                  </a:lnTo>
                  <a:lnTo>
                    <a:pt x="17522" y="2653"/>
                  </a:lnTo>
                  <a:cubicBezTo>
                    <a:pt x="17494" y="2653"/>
                    <a:pt x="17462" y="2653"/>
                    <a:pt x="17430" y="2650"/>
                  </a:cubicBezTo>
                  <a:close/>
                  <a:moveTo>
                    <a:pt x="18212" y="2653"/>
                  </a:moveTo>
                  <a:lnTo>
                    <a:pt x="18212" y="3460"/>
                  </a:lnTo>
                  <a:lnTo>
                    <a:pt x="18370" y="3460"/>
                  </a:lnTo>
                  <a:lnTo>
                    <a:pt x="18370" y="2653"/>
                  </a:lnTo>
                  <a:close/>
                  <a:moveTo>
                    <a:pt x="19015" y="2653"/>
                  </a:moveTo>
                  <a:lnTo>
                    <a:pt x="19015" y="3460"/>
                  </a:lnTo>
                  <a:lnTo>
                    <a:pt x="19174" y="3460"/>
                  </a:lnTo>
                  <a:lnTo>
                    <a:pt x="19174" y="2653"/>
                  </a:lnTo>
                  <a:close/>
                  <a:moveTo>
                    <a:pt x="19819" y="2653"/>
                  </a:moveTo>
                  <a:lnTo>
                    <a:pt x="19819" y="3460"/>
                  </a:lnTo>
                  <a:lnTo>
                    <a:pt x="19978" y="3460"/>
                  </a:lnTo>
                  <a:lnTo>
                    <a:pt x="19978" y="2653"/>
                  </a:lnTo>
                  <a:close/>
                  <a:moveTo>
                    <a:pt x="20623" y="2653"/>
                  </a:moveTo>
                  <a:lnTo>
                    <a:pt x="20623" y="3460"/>
                  </a:lnTo>
                  <a:lnTo>
                    <a:pt x="20781" y="3460"/>
                  </a:lnTo>
                  <a:lnTo>
                    <a:pt x="20781" y="2653"/>
                  </a:lnTo>
                  <a:close/>
                  <a:moveTo>
                    <a:pt x="21426" y="2653"/>
                  </a:moveTo>
                  <a:lnTo>
                    <a:pt x="21426" y="3460"/>
                  </a:lnTo>
                  <a:lnTo>
                    <a:pt x="21585" y="3460"/>
                  </a:lnTo>
                  <a:lnTo>
                    <a:pt x="21585" y="2653"/>
                  </a:lnTo>
                  <a:close/>
                  <a:moveTo>
                    <a:pt x="22236" y="2653"/>
                  </a:moveTo>
                  <a:lnTo>
                    <a:pt x="22224" y="3460"/>
                  </a:lnTo>
                  <a:cubicBezTo>
                    <a:pt x="22268" y="3460"/>
                    <a:pt x="22309" y="3463"/>
                    <a:pt x="22354" y="3466"/>
                  </a:cubicBezTo>
                  <a:lnTo>
                    <a:pt x="22427" y="2663"/>
                  </a:lnTo>
                  <a:cubicBezTo>
                    <a:pt x="22363" y="2660"/>
                    <a:pt x="22300" y="2653"/>
                    <a:pt x="22236" y="2653"/>
                  </a:cubicBezTo>
                  <a:close/>
                  <a:moveTo>
                    <a:pt x="23167" y="2844"/>
                  </a:moveTo>
                  <a:lnTo>
                    <a:pt x="22859" y="3587"/>
                  </a:lnTo>
                  <a:cubicBezTo>
                    <a:pt x="22900" y="3606"/>
                    <a:pt x="22938" y="3622"/>
                    <a:pt x="22977" y="3644"/>
                  </a:cubicBezTo>
                  <a:lnTo>
                    <a:pt x="23339" y="2923"/>
                  </a:lnTo>
                  <a:cubicBezTo>
                    <a:pt x="23282" y="2895"/>
                    <a:pt x="23224" y="2869"/>
                    <a:pt x="23167" y="2844"/>
                  </a:cubicBezTo>
                  <a:close/>
                  <a:moveTo>
                    <a:pt x="23961" y="3362"/>
                  </a:moveTo>
                  <a:lnTo>
                    <a:pt x="23402" y="3943"/>
                  </a:lnTo>
                  <a:cubicBezTo>
                    <a:pt x="23434" y="3975"/>
                    <a:pt x="23466" y="4006"/>
                    <a:pt x="23494" y="4038"/>
                  </a:cubicBezTo>
                  <a:lnTo>
                    <a:pt x="24092" y="3498"/>
                  </a:lnTo>
                  <a:cubicBezTo>
                    <a:pt x="24050" y="3451"/>
                    <a:pt x="24006" y="3406"/>
                    <a:pt x="23961" y="3362"/>
                  </a:cubicBezTo>
                  <a:close/>
                  <a:moveTo>
                    <a:pt x="24511" y="4133"/>
                  </a:moveTo>
                  <a:lnTo>
                    <a:pt x="23780" y="4470"/>
                  </a:lnTo>
                  <a:cubicBezTo>
                    <a:pt x="23799" y="4512"/>
                    <a:pt x="23815" y="4550"/>
                    <a:pt x="23831" y="4591"/>
                  </a:cubicBezTo>
                  <a:lnTo>
                    <a:pt x="24587" y="4308"/>
                  </a:lnTo>
                  <a:cubicBezTo>
                    <a:pt x="24565" y="4251"/>
                    <a:pt x="24539" y="4191"/>
                    <a:pt x="24511" y="4133"/>
                  </a:cubicBezTo>
                  <a:close/>
                  <a:moveTo>
                    <a:pt x="24743" y="5055"/>
                  </a:moveTo>
                  <a:lnTo>
                    <a:pt x="23939" y="5102"/>
                  </a:lnTo>
                  <a:cubicBezTo>
                    <a:pt x="23942" y="5134"/>
                    <a:pt x="23942" y="5169"/>
                    <a:pt x="23942" y="5204"/>
                  </a:cubicBezTo>
                  <a:lnTo>
                    <a:pt x="23942" y="5233"/>
                  </a:lnTo>
                  <a:lnTo>
                    <a:pt x="24746" y="5242"/>
                  </a:lnTo>
                  <a:lnTo>
                    <a:pt x="24749" y="5204"/>
                  </a:lnTo>
                  <a:cubicBezTo>
                    <a:pt x="24749" y="5153"/>
                    <a:pt x="24746" y="5102"/>
                    <a:pt x="24743" y="5055"/>
                  </a:cubicBezTo>
                  <a:close/>
                  <a:moveTo>
                    <a:pt x="23856" y="5747"/>
                  </a:moveTo>
                  <a:cubicBezTo>
                    <a:pt x="23844" y="5789"/>
                    <a:pt x="23828" y="5827"/>
                    <a:pt x="23812" y="5868"/>
                  </a:cubicBezTo>
                  <a:lnTo>
                    <a:pt x="24555" y="6173"/>
                  </a:lnTo>
                  <a:cubicBezTo>
                    <a:pt x="24581" y="6116"/>
                    <a:pt x="24603" y="6055"/>
                    <a:pt x="24622" y="5995"/>
                  </a:cubicBezTo>
                  <a:lnTo>
                    <a:pt x="23856" y="5747"/>
                  </a:lnTo>
                  <a:close/>
                  <a:moveTo>
                    <a:pt x="23545" y="6313"/>
                  </a:moveTo>
                  <a:cubicBezTo>
                    <a:pt x="23517" y="6348"/>
                    <a:pt x="23488" y="6379"/>
                    <a:pt x="23456" y="6411"/>
                  </a:cubicBezTo>
                  <a:lnTo>
                    <a:pt x="24041" y="6967"/>
                  </a:lnTo>
                  <a:cubicBezTo>
                    <a:pt x="24082" y="6923"/>
                    <a:pt x="24126" y="6875"/>
                    <a:pt x="24165" y="6827"/>
                  </a:cubicBezTo>
                  <a:lnTo>
                    <a:pt x="23545" y="6313"/>
                  </a:lnTo>
                  <a:close/>
                  <a:moveTo>
                    <a:pt x="23046" y="6732"/>
                  </a:moveTo>
                  <a:cubicBezTo>
                    <a:pt x="23008" y="6751"/>
                    <a:pt x="22967" y="6773"/>
                    <a:pt x="22929" y="6789"/>
                  </a:cubicBezTo>
                  <a:lnTo>
                    <a:pt x="23269" y="7520"/>
                  </a:lnTo>
                  <a:cubicBezTo>
                    <a:pt x="23326" y="7494"/>
                    <a:pt x="23383" y="7466"/>
                    <a:pt x="23437" y="7434"/>
                  </a:cubicBezTo>
                  <a:lnTo>
                    <a:pt x="23046" y="6732"/>
                  </a:lnTo>
                  <a:close/>
                  <a:moveTo>
                    <a:pt x="22430" y="6935"/>
                  </a:moveTo>
                  <a:cubicBezTo>
                    <a:pt x="22389" y="6942"/>
                    <a:pt x="22344" y="6945"/>
                    <a:pt x="22300" y="6948"/>
                  </a:cubicBezTo>
                  <a:lnTo>
                    <a:pt x="22348" y="7752"/>
                  </a:lnTo>
                  <a:cubicBezTo>
                    <a:pt x="22411" y="7748"/>
                    <a:pt x="22475" y="7742"/>
                    <a:pt x="22538" y="7733"/>
                  </a:cubicBezTo>
                  <a:lnTo>
                    <a:pt x="22430" y="6935"/>
                  </a:lnTo>
                  <a:close/>
                  <a:moveTo>
                    <a:pt x="13482" y="6951"/>
                  </a:moveTo>
                  <a:lnTo>
                    <a:pt x="13482" y="7755"/>
                  </a:lnTo>
                  <a:lnTo>
                    <a:pt x="13640" y="7755"/>
                  </a:lnTo>
                  <a:lnTo>
                    <a:pt x="13640" y="6951"/>
                  </a:lnTo>
                  <a:close/>
                  <a:moveTo>
                    <a:pt x="14285" y="6951"/>
                  </a:moveTo>
                  <a:lnTo>
                    <a:pt x="14285" y="7755"/>
                  </a:lnTo>
                  <a:lnTo>
                    <a:pt x="14444" y="7755"/>
                  </a:lnTo>
                  <a:lnTo>
                    <a:pt x="14444" y="6951"/>
                  </a:lnTo>
                  <a:close/>
                  <a:moveTo>
                    <a:pt x="15089" y="6951"/>
                  </a:moveTo>
                  <a:lnTo>
                    <a:pt x="15089" y="7755"/>
                  </a:lnTo>
                  <a:lnTo>
                    <a:pt x="15251" y="7755"/>
                  </a:lnTo>
                  <a:lnTo>
                    <a:pt x="15251" y="6951"/>
                  </a:lnTo>
                  <a:close/>
                  <a:moveTo>
                    <a:pt x="15893" y="6951"/>
                  </a:moveTo>
                  <a:lnTo>
                    <a:pt x="15893" y="7755"/>
                  </a:lnTo>
                  <a:lnTo>
                    <a:pt x="16055" y="7755"/>
                  </a:lnTo>
                  <a:lnTo>
                    <a:pt x="16055" y="6951"/>
                  </a:lnTo>
                  <a:close/>
                  <a:moveTo>
                    <a:pt x="16696" y="6951"/>
                  </a:moveTo>
                  <a:lnTo>
                    <a:pt x="16696" y="7755"/>
                  </a:lnTo>
                  <a:lnTo>
                    <a:pt x="16858" y="7755"/>
                  </a:lnTo>
                  <a:lnTo>
                    <a:pt x="16858" y="6951"/>
                  </a:lnTo>
                  <a:close/>
                  <a:moveTo>
                    <a:pt x="17500" y="6951"/>
                  </a:moveTo>
                  <a:lnTo>
                    <a:pt x="17500" y="7755"/>
                  </a:lnTo>
                  <a:lnTo>
                    <a:pt x="17662" y="7755"/>
                  </a:lnTo>
                  <a:lnTo>
                    <a:pt x="17662" y="6951"/>
                  </a:lnTo>
                  <a:close/>
                  <a:moveTo>
                    <a:pt x="18304" y="6951"/>
                  </a:moveTo>
                  <a:lnTo>
                    <a:pt x="18304" y="7755"/>
                  </a:lnTo>
                  <a:lnTo>
                    <a:pt x="18466" y="7755"/>
                  </a:lnTo>
                  <a:lnTo>
                    <a:pt x="18466" y="6951"/>
                  </a:lnTo>
                  <a:close/>
                  <a:moveTo>
                    <a:pt x="19107" y="6951"/>
                  </a:moveTo>
                  <a:lnTo>
                    <a:pt x="19107" y="7755"/>
                  </a:lnTo>
                  <a:lnTo>
                    <a:pt x="19269" y="7755"/>
                  </a:lnTo>
                  <a:lnTo>
                    <a:pt x="19269" y="6951"/>
                  </a:lnTo>
                  <a:close/>
                  <a:moveTo>
                    <a:pt x="19911" y="6951"/>
                  </a:moveTo>
                  <a:lnTo>
                    <a:pt x="19911" y="7755"/>
                  </a:lnTo>
                  <a:lnTo>
                    <a:pt x="20073" y="7755"/>
                  </a:lnTo>
                  <a:lnTo>
                    <a:pt x="20073" y="6951"/>
                  </a:lnTo>
                  <a:close/>
                  <a:moveTo>
                    <a:pt x="20715" y="6951"/>
                  </a:moveTo>
                  <a:lnTo>
                    <a:pt x="20715" y="7755"/>
                  </a:lnTo>
                  <a:lnTo>
                    <a:pt x="20877" y="7755"/>
                  </a:lnTo>
                  <a:lnTo>
                    <a:pt x="20877" y="6951"/>
                  </a:lnTo>
                  <a:close/>
                  <a:moveTo>
                    <a:pt x="21518" y="6951"/>
                  </a:moveTo>
                  <a:lnTo>
                    <a:pt x="21518" y="7755"/>
                  </a:lnTo>
                  <a:lnTo>
                    <a:pt x="21680" y="7755"/>
                  </a:lnTo>
                  <a:lnTo>
                    <a:pt x="21680" y="6951"/>
                  </a:lnTo>
                  <a:close/>
                  <a:moveTo>
                    <a:pt x="12722" y="7008"/>
                  </a:moveTo>
                  <a:cubicBezTo>
                    <a:pt x="12649" y="7031"/>
                    <a:pt x="12576" y="7062"/>
                    <a:pt x="12506" y="7097"/>
                  </a:cubicBezTo>
                  <a:lnTo>
                    <a:pt x="12878" y="7812"/>
                  </a:lnTo>
                  <a:cubicBezTo>
                    <a:pt x="12907" y="7799"/>
                    <a:pt x="12932" y="7787"/>
                    <a:pt x="12961" y="7777"/>
                  </a:cubicBezTo>
                  <a:lnTo>
                    <a:pt x="12722" y="7008"/>
                  </a:lnTo>
                  <a:close/>
                  <a:moveTo>
                    <a:pt x="11896" y="7774"/>
                  </a:moveTo>
                  <a:cubicBezTo>
                    <a:pt x="11868" y="7847"/>
                    <a:pt x="11849" y="7923"/>
                    <a:pt x="11833" y="7996"/>
                  </a:cubicBezTo>
                  <a:lnTo>
                    <a:pt x="12621" y="8155"/>
                  </a:lnTo>
                  <a:cubicBezTo>
                    <a:pt x="12627" y="8126"/>
                    <a:pt x="12637" y="8098"/>
                    <a:pt x="12646" y="8069"/>
                  </a:cubicBezTo>
                  <a:lnTo>
                    <a:pt x="11896" y="7774"/>
                  </a:lnTo>
                  <a:close/>
                  <a:moveTo>
                    <a:pt x="12678" y="8495"/>
                  </a:moveTo>
                  <a:lnTo>
                    <a:pt x="11979" y="8898"/>
                  </a:lnTo>
                  <a:cubicBezTo>
                    <a:pt x="12017" y="8965"/>
                    <a:pt x="12065" y="9029"/>
                    <a:pt x="12112" y="9089"/>
                  </a:cubicBezTo>
                  <a:lnTo>
                    <a:pt x="12729" y="8568"/>
                  </a:lnTo>
                  <a:cubicBezTo>
                    <a:pt x="12710" y="8546"/>
                    <a:pt x="12694" y="8520"/>
                    <a:pt x="12678" y="8495"/>
                  </a:cubicBezTo>
                  <a:close/>
                  <a:moveTo>
                    <a:pt x="13031" y="8740"/>
                  </a:moveTo>
                  <a:lnTo>
                    <a:pt x="12910" y="9534"/>
                  </a:lnTo>
                  <a:cubicBezTo>
                    <a:pt x="12973" y="9543"/>
                    <a:pt x="13040" y="9550"/>
                    <a:pt x="13107" y="9550"/>
                  </a:cubicBezTo>
                  <a:lnTo>
                    <a:pt x="13132" y="9550"/>
                  </a:lnTo>
                  <a:lnTo>
                    <a:pt x="13132" y="8743"/>
                  </a:lnTo>
                  <a:lnTo>
                    <a:pt x="13107" y="8743"/>
                  </a:lnTo>
                  <a:cubicBezTo>
                    <a:pt x="13081" y="8743"/>
                    <a:pt x="13056" y="8743"/>
                    <a:pt x="13031" y="8740"/>
                  </a:cubicBezTo>
                  <a:close/>
                  <a:moveTo>
                    <a:pt x="13774" y="8743"/>
                  </a:moveTo>
                  <a:lnTo>
                    <a:pt x="13774" y="9550"/>
                  </a:lnTo>
                  <a:lnTo>
                    <a:pt x="13936" y="9550"/>
                  </a:lnTo>
                  <a:lnTo>
                    <a:pt x="13936" y="8743"/>
                  </a:lnTo>
                  <a:close/>
                  <a:moveTo>
                    <a:pt x="14578" y="8743"/>
                  </a:moveTo>
                  <a:lnTo>
                    <a:pt x="14578" y="9550"/>
                  </a:lnTo>
                  <a:lnTo>
                    <a:pt x="14740" y="9550"/>
                  </a:lnTo>
                  <a:lnTo>
                    <a:pt x="14740" y="8743"/>
                  </a:lnTo>
                  <a:close/>
                  <a:moveTo>
                    <a:pt x="15381" y="8743"/>
                  </a:moveTo>
                  <a:lnTo>
                    <a:pt x="15381" y="9550"/>
                  </a:lnTo>
                  <a:lnTo>
                    <a:pt x="15543" y="9550"/>
                  </a:lnTo>
                  <a:lnTo>
                    <a:pt x="15543" y="8743"/>
                  </a:lnTo>
                  <a:close/>
                  <a:moveTo>
                    <a:pt x="16185" y="8743"/>
                  </a:moveTo>
                  <a:lnTo>
                    <a:pt x="16185" y="9550"/>
                  </a:lnTo>
                  <a:lnTo>
                    <a:pt x="16347" y="9550"/>
                  </a:lnTo>
                  <a:lnTo>
                    <a:pt x="16347" y="8743"/>
                  </a:lnTo>
                  <a:close/>
                  <a:moveTo>
                    <a:pt x="16989" y="8743"/>
                  </a:moveTo>
                  <a:lnTo>
                    <a:pt x="16989" y="9550"/>
                  </a:lnTo>
                  <a:lnTo>
                    <a:pt x="17151" y="9550"/>
                  </a:lnTo>
                  <a:lnTo>
                    <a:pt x="17151" y="8743"/>
                  </a:lnTo>
                  <a:close/>
                  <a:moveTo>
                    <a:pt x="17792" y="8743"/>
                  </a:moveTo>
                  <a:lnTo>
                    <a:pt x="17792" y="9550"/>
                  </a:lnTo>
                  <a:lnTo>
                    <a:pt x="17954" y="9550"/>
                  </a:lnTo>
                  <a:lnTo>
                    <a:pt x="17954" y="8743"/>
                  </a:lnTo>
                  <a:close/>
                  <a:moveTo>
                    <a:pt x="18596" y="8743"/>
                  </a:moveTo>
                  <a:lnTo>
                    <a:pt x="18596" y="9550"/>
                  </a:lnTo>
                  <a:lnTo>
                    <a:pt x="18758" y="9550"/>
                  </a:lnTo>
                  <a:lnTo>
                    <a:pt x="18758" y="8743"/>
                  </a:lnTo>
                  <a:close/>
                  <a:moveTo>
                    <a:pt x="19400" y="8743"/>
                  </a:moveTo>
                  <a:lnTo>
                    <a:pt x="19400" y="9550"/>
                  </a:lnTo>
                  <a:lnTo>
                    <a:pt x="19562" y="9550"/>
                  </a:lnTo>
                  <a:lnTo>
                    <a:pt x="19562" y="8743"/>
                  </a:lnTo>
                  <a:close/>
                  <a:moveTo>
                    <a:pt x="20203" y="8743"/>
                  </a:moveTo>
                  <a:lnTo>
                    <a:pt x="20203" y="9550"/>
                  </a:lnTo>
                  <a:lnTo>
                    <a:pt x="20365" y="9550"/>
                  </a:lnTo>
                  <a:lnTo>
                    <a:pt x="20365" y="8743"/>
                  </a:lnTo>
                  <a:close/>
                  <a:moveTo>
                    <a:pt x="21010" y="8743"/>
                  </a:moveTo>
                  <a:lnTo>
                    <a:pt x="21010" y="9550"/>
                  </a:lnTo>
                  <a:lnTo>
                    <a:pt x="21169" y="9550"/>
                  </a:lnTo>
                  <a:lnTo>
                    <a:pt x="21169" y="8743"/>
                  </a:lnTo>
                  <a:close/>
                  <a:moveTo>
                    <a:pt x="21814" y="8743"/>
                  </a:moveTo>
                  <a:lnTo>
                    <a:pt x="21814" y="9550"/>
                  </a:lnTo>
                  <a:lnTo>
                    <a:pt x="21973" y="9550"/>
                  </a:lnTo>
                  <a:lnTo>
                    <a:pt x="21973" y="8743"/>
                  </a:lnTo>
                  <a:close/>
                  <a:moveTo>
                    <a:pt x="22618" y="8743"/>
                  </a:moveTo>
                  <a:lnTo>
                    <a:pt x="22618" y="9550"/>
                  </a:lnTo>
                  <a:lnTo>
                    <a:pt x="22776" y="9550"/>
                  </a:lnTo>
                  <a:lnTo>
                    <a:pt x="22776" y="8743"/>
                  </a:lnTo>
                  <a:close/>
                  <a:moveTo>
                    <a:pt x="23421" y="8743"/>
                  </a:moveTo>
                  <a:lnTo>
                    <a:pt x="23421" y="9550"/>
                  </a:lnTo>
                  <a:lnTo>
                    <a:pt x="23580" y="9550"/>
                  </a:lnTo>
                  <a:lnTo>
                    <a:pt x="23580" y="8743"/>
                  </a:lnTo>
                  <a:close/>
                  <a:moveTo>
                    <a:pt x="24225" y="8743"/>
                  </a:moveTo>
                  <a:lnTo>
                    <a:pt x="24225" y="9550"/>
                  </a:lnTo>
                  <a:lnTo>
                    <a:pt x="24384" y="9550"/>
                  </a:lnTo>
                  <a:lnTo>
                    <a:pt x="24384" y="8743"/>
                  </a:lnTo>
                  <a:close/>
                  <a:moveTo>
                    <a:pt x="25029" y="8743"/>
                  </a:moveTo>
                  <a:lnTo>
                    <a:pt x="25029" y="9550"/>
                  </a:lnTo>
                  <a:lnTo>
                    <a:pt x="25187" y="9550"/>
                  </a:lnTo>
                  <a:lnTo>
                    <a:pt x="25187" y="8743"/>
                  </a:lnTo>
                  <a:close/>
                  <a:moveTo>
                    <a:pt x="25998" y="8914"/>
                  </a:moveTo>
                  <a:lnTo>
                    <a:pt x="25626" y="9629"/>
                  </a:lnTo>
                  <a:cubicBezTo>
                    <a:pt x="25658" y="9645"/>
                    <a:pt x="25686" y="9664"/>
                    <a:pt x="25715" y="9683"/>
                  </a:cubicBezTo>
                  <a:lnTo>
                    <a:pt x="26182" y="9029"/>
                  </a:lnTo>
                  <a:cubicBezTo>
                    <a:pt x="26125" y="8984"/>
                    <a:pt x="26061" y="8946"/>
                    <a:pt x="25998" y="8914"/>
                  </a:cubicBezTo>
                  <a:close/>
                  <a:moveTo>
                    <a:pt x="26715" y="9705"/>
                  </a:moveTo>
                  <a:lnTo>
                    <a:pt x="25966" y="10001"/>
                  </a:lnTo>
                  <a:cubicBezTo>
                    <a:pt x="25978" y="10036"/>
                    <a:pt x="25991" y="10067"/>
                    <a:pt x="25998" y="10102"/>
                  </a:cubicBezTo>
                  <a:lnTo>
                    <a:pt x="26782" y="9912"/>
                  </a:lnTo>
                  <a:cubicBezTo>
                    <a:pt x="26763" y="9842"/>
                    <a:pt x="26741" y="9772"/>
                    <a:pt x="26715" y="9705"/>
                  </a:cubicBezTo>
                  <a:close/>
                  <a:moveTo>
                    <a:pt x="25978" y="10509"/>
                  </a:moveTo>
                  <a:cubicBezTo>
                    <a:pt x="25969" y="10541"/>
                    <a:pt x="25953" y="10572"/>
                    <a:pt x="25937" y="10604"/>
                  </a:cubicBezTo>
                  <a:lnTo>
                    <a:pt x="26655" y="10973"/>
                  </a:lnTo>
                  <a:cubicBezTo>
                    <a:pt x="26687" y="10906"/>
                    <a:pt x="26715" y="10839"/>
                    <a:pt x="26741" y="10773"/>
                  </a:cubicBezTo>
                  <a:lnTo>
                    <a:pt x="25978" y="10509"/>
                  </a:lnTo>
                  <a:close/>
                  <a:moveTo>
                    <a:pt x="25658" y="10900"/>
                  </a:moveTo>
                  <a:cubicBezTo>
                    <a:pt x="25626" y="10916"/>
                    <a:pt x="25597" y="10931"/>
                    <a:pt x="25565" y="10944"/>
                  </a:cubicBezTo>
                  <a:lnTo>
                    <a:pt x="25864" y="11691"/>
                  </a:lnTo>
                  <a:cubicBezTo>
                    <a:pt x="25931" y="11662"/>
                    <a:pt x="25998" y="11630"/>
                    <a:pt x="26061" y="11595"/>
                  </a:cubicBezTo>
                  <a:lnTo>
                    <a:pt x="25658" y="10900"/>
                  </a:lnTo>
                  <a:close/>
                  <a:moveTo>
                    <a:pt x="0" y="10995"/>
                  </a:moveTo>
                  <a:lnTo>
                    <a:pt x="0" y="11802"/>
                  </a:lnTo>
                  <a:lnTo>
                    <a:pt x="162" y="11802"/>
                  </a:lnTo>
                  <a:lnTo>
                    <a:pt x="162" y="10995"/>
                  </a:lnTo>
                  <a:close/>
                  <a:moveTo>
                    <a:pt x="804" y="10995"/>
                  </a:moveTo>
                  <a:lnTo>
                    <a:pt x="804" y="11802"/>
                  </a:lnTo>
                  <a:lnTo>
                    <a:pt x="966" y="11802"/>
                  </a:lnTo>
                  <a:lnTo>
                    <a:pt x="966" y="10995"/>
                  </a:lnTo>
                  <a:close/>
                  <a:moveTo>
                    <a:pt x="1607" y="10995"/>
                  </a:moveTo>
                  <a:lnTo>
                    <a:pt x="1607" y="11802"/>
                  </a:lnTo>
                  <a:lnTo>
                    <a:pt x="1769" y="11802"/>
                  </a:lnTo>
                  <a:lnTo>
                    <a:pt x="1769" y="10995"/>
                  </a:lnTo>
                  <a:close/>
                  <a:moveTo>
                    <a:pt x="2411" y="10995"/>
                  </a:moveTo>
                  <a:lnTo>
                    <a:pt x="2411" y="11802"/>
                  </a:lnTo>
                  <a:lnTo>
                    <a:pt x="2573" y="11802"/>
                  </a:lnTo>
                  <a:lnTo>
                    <a:pt x="2573" y="10995"/>
                  </a:lnTo>
                  <a:close/>
                  <a:moveTo>
                    <a:pt x="3215" y="10995"/>
                  </a:moveTo>
                  <a:lnTo>
                    <a:pt x="3215" y="11802"/>
                  </a:lnTo>
                  <a:lnTo>
                    <a:pt x="3377" y="11802"/>
                  </a:lnTo>
                  <a:lnTo>
                    <a:pt x="3377" y="10995"/>
                  </a:lnTo>
                  <a:close/>
                  <a:moveTo>
                    <a:pt x="4018" y="10995"/>
                  </a:moveTo>
                  <a:lnTo>
                    <a:pt x="4018" y="11802"/>
                  </a:lnTo>
                  <a:lnTo>
                    <a:pt x="4180" y="11802"/>
                  </a:lnTo>
                  <a:lnTo>
                    <a:pt x="4180" y="10995"/>
                  </a:lnTo>
                  <a:close/>
                  <a:moveTo>
                    <a:pt x="4825" y="10995"/>
                  </a:moveTo>
                  <a:lnTo>
                    <a:pt x="4825" y="11802"/>
                  </a:lnTo>
                  <a:lnTo>
                    <a:pt x="4984" y="11802"/>
                  </a:lnTo>
                  <a:lnTo>
                    <a:pt x="4984" y="10995"/>
                  </a:lnTo>
                  <a:close/>
                  <a:moveTo>
                    <a:pt x="5629" y="10995"/>
                  </a:moveTo>
                  <a:lnTo>
                    <a:pt x="5629" y="11802"/>
                  </a:lnTo>
                  <a:lnTo>
                    <a:pt x="5788" y="11802"/>
                  </a:lnTo>
                  <a:lnTo>
                    <a:pt x="5788" y="10995"/>
                  </a:lnTo>
                  <a:close/>
                  <a:moveTo>
                    <a:pt x="6433" y="10995"/>
                  </a:moveTo>
                  <a:lnTo>
                    <a:pt x="6433" y="11802"/>
                  </a:lnTo>
                  <a:lnTo>
                    <a:pt x="6592" y="11802"/>
                  </a:lnTo>
                  <a:lnTo>
                    <a:pt x="6592" y="10995"/>
                  </a:lnTo>
                  <a:close/>
                  <a:moveTo>
                    <a:pt x="7236" y="10995"/>
                  </a:moveTo>
                  <a:lnTo>
                    <a:pt x="7236" y="11802"/>
                  </a:lnTo>
                  <a:lnTo>
                    <a:pt x="7395" y="11802"/>
                  </a:lnTo>
                  <a:lnTo>
                    <a:pt x="7395" y="10995"/>
                  </a:lnTo>
                  <a:close/>
                  <a:moveTo>
                    <a:pt x="8040" y="10995"/>
                  </a:moveTo>
                  <a:lnTo>
                    <a:pt x="8040" y="11802"/>
                  </a:lnTo>
                  <a:lnTo>
                    <a:pt x="8199" y="11802"/>
                  </a:lnTo>
                  <a:lnTo>
                    <a:pt x="8199" y="10995"/>
                  </a:lnTo>
                  <a:close/>
                  <a:moveTo>
                    <a:pt x="8844" y="10995"/>
                  </a:moveTo>
                  <a:lnTo>
                    <a:pt x="8844" y="11802"/>
                  </a:lnTo>
                  <a:lnTo>
                    <a:pt x="9003" y="11802"/>
                  </a:lnTo>
                  <a:lnTo>
                    <a:pt x="9003" y="10995"/>
                  </a:lnTo>
                  <a:close/>
                  <a:moveTo>
                    <a:pt x="9647" y="10995"/>
                  </a:moveTo>
                  <a:lnTo>
                    <a:pt x="9647" y="11802"/>
                  </a:lnTo>
                  <a:lnTo>
                    <a:pt x="9806" y="11802"/>
                  </a:lnTo>
                  <a:lnTo>
                    <a:pt x="9806" y="10995"/>
                  </a:lnTo>
                  <a:close/>
                  <a:moveTo>
                    <a:pt x="10451" y="10995"/>
                  </a:moveTo>
                  <a:lnTo>
                    <a:pt x="10451" y="11802"/>
                  </a:lnTo>
                  <a:lnTo>
                    <a:pt x="10613" y="11802"/>
                  </a:lnTo>
                  <a:lnTo>
                    <a:pt x="10613" y="10995"/>
                  </a:lnTo>
                  <a:close/>
                  <a:moveTo>
                    <a:pt x="11255" y="10995"/>
                  </a:moveTo>
                  <a:lnTo>
                    <a:pt x="11255" y="11802"/>
                  </a:lnTo>
                  <a:lnTo>
                    <a:pt x="11417" y="11802"/>
                  </a:lnTo>
                  <a:lnTo>
                    <a:pt x="11417" y="10995"/>
                  </a:lnTo>
                  <a:close/>
                  <a:moveTo>
                    <a:pt x="12058" y="10995"/>
                  </a:moveTo>
                  <a:lnTo>
                    <a:pt x="12058" y="11802"/>
                  </a:lnTo>
                  <a:lnTo>
                    <a:pt x="12220" y="11802"/>
                  </a:lnTo>
                  <a:lnTo>
                    <a:pt x="12220" y="10995"/>
                  </a:lnTo>
                  <a:close/>
                  <a:moveTo>
                    <a:pt x="12862" y="10995"/>
                  </a:moveTo>
                  <a:lnTo>
                    <a:pt x="12862" y="11802"/>
                  </a:lnTo>
                  <a:lnTo>
                    <a:pt x="13024" y="11802"/>
                  </a:lnTo>
                  <a:lnTo>
                    <a:pt x="13024" y="10995"/>
                  </a:lnTo>
                  <a:close/>
                  <a:moveTo>
                    <a:pt x="13666" y="10995"/>
                  </a:moveTo>
                  <a:lnTo>
                    <a:pt x="13666" y="11802"/>
                  </a:lnTo>
                  <a:lnTo>
                    <a:pt x="13828" y="11802"/>
                  </a:lnTo>
                  <a:lnTo>
                    <a:pt x="13828" y="10995"/>
                  </a:lnTo>
                  <a:close/>
                  <a:moveTo>
                    <a:pt x="14470" y="10995"/>
                  </a:moveTo>
                  <a:lnTo>
                    <a:pt x="14470" y="11802"/>
                  </a:lnTo>
                  <a:lnTo>
                    <a:pt x="14632" y="11802"/>
                  </a:lnTo>
                  <a:lnTo>
                    <a:pt x="14632" y="10995"/>
                  </a:lnTo>
                  <a:close/>
                  <a:moveTo>
                    <a:pt x="15273" y="10995"/>
                  </a:moveTo>
                  <a:lnTo>
                    <a:pt x="15273" y="11802"/>
                  </a:lnTo>
                  <a:lnTo>
                    <a:pt x="15435" y="11802"/>
                  </a:lnTo>
                  <a:lnTo>
                    <a:pt x="15435" y="10995"/>
                  </a:lnTo>
                  <a:close/>
                  <a:moveTo>
                    <a:pt x="16077" y="10995"/>
                  </a:moveTo>
                  <a:lnTo>
                    <a:pt x="16077" y="11802"/>
                  </a:lnTo>
                  <a:lnTo>
                    <a:pt x="16239" y="11802"/>
                  </a:lnTo>
                  <a:lnTo>
                    <a:pt x="16239" y="10995"/>
                  </a:lnTo>
                  <a:close/>
                  <a:moveTo>
                    <a:pt x="16881" y="10995"/>
                  </a:moveTo>
                  <a:lnTo>
                    <a:pt x="16881" y="11802"/>
                  </a:lnTo>
                  <a:lnTo>
                    <a:pt x="17043" y="11802"/>
                  </a:lnTo>
                  <a:lnTo>
                    <a:pt x="17043" y="10995"/>
                  </a:lnTo>
                  <a:close/>
                  <a:moveTo>
                    <a:pt x="17684" y="10995"/>
                  </a:moveTo>
                  <a:lnTo>
                    <a:pt x="17684" y="11802"/>
                  </a:lnTo>
                  <a:lnTo>
                    <a:pt x="17846" y="11802"/>
                  </a:lnTo>
                  <a:lnTo>
                    <a:pt x="17846" y="10995"/>
                  </a:lnTo>
                  <a:close/>
                  <a:moveTo>
                    <a:pt x="18491" y="10995"/>
                  </a:moveTo>
                  <a:lnTo>
                    <a:pt x="18491" y="11802"/>
                  </a:lnTo>
                  <a:lnTo>
                    <a:pt x="18650" y="11802"/>
                  </a:lnTo>
                  <a:lnTo>
                    <a:pt x="18650" y="10995"/>
                  </a:lnTo>
                  <a:close/>
                  <a:moveTo>
                    <a:pt x="19295" y="10995"/>
                  </a:moveTo>
                  <a:lnTo>
                    <a:pt x="19295" y="11802"/>
                  </a:lnTo>
                  <a:lnTo>
                    <a:pt x="19454" y="11802"/>
                  </a:lnTo>
                  <a:lnTo>
                    <a:pt x="19454" y="10995"/>
                  </a:lnTo>
                  <a:close/>
                  <a:moveTo>
                    <a:pt x="20099" y="10995"/>
                  </a:moveTo>
                  <a:lnTo>
                    <a:pt x="20099" y="11802"/>
                  </a:lnTo>
                  <a:lnTo>
                    <a:pt x="20257" y="11802"/>
                  </a:lnTo>
                  <a:lnTo>
                    <a:pt x="20257" y="10995"/>
                  </a:lnTo>
                  <a:close/>
                  <a:moveTo>
                    <a:pt x="20902" y="10995"/>
                  </a:moveTo>
                  <a:lnTo>
                    <a:pt x="20902" y="11802"/>
                  </a:lnTo>
                  <a:lnTo>
                    <a:pt x="21061" y="11802"/>
                  </a:lnTo>
                  <a:lnTo>
                    <a:pt x="21061" y="10995"/>
                  </a:lnTo>
                  <a:close/>
                  <a:moveTo>
                    <a:pt x="21706" y="10995"/>
                  </a:moveTo>
                  <a:lnTo>
                    <a:pt x="21706" y="11802"/>
                  </a:lnTo>
                  <a:lnTo>
                    <a:pt x="21865" y="11802"/>
                  </a:lnTo>
                  <a:lnTo>
                    <a:pt x="21865" y="10995"/>
                  </a:lnTo>
                  <a:close/>
                  <a:moveTo>
                    <a:pt x="22510" y="10995"/>
                  </a:moveTo>
                  <a:lnTo>
                    <a:pt x="22510" y="11802"/>
                  </a:lnTo>
                  <a:lnTo>
                    <a:pt x="22672" y="11802"/>
                  </a:lnTo>
                  <a:lnTo>
                    <a:pt x="22672" y="10995"/>
                  </a:lnTo>
                  <a:close/>
                  <a:moveTo>
                    <a:pt x="23313" y="10995"/>
                  </a:moveTo>
                  <a:lnTo>
                    <a:pt x="23313" y="11802"/>
                  </a:lnTo>
                  <a:lnTo>
                    <a:pt x="23475" y="11802"/>
                  </a:lnTo>
                  <a:lnTo>
                    <a:pt x="23475" y="10995"/>
                  </a:lnTo>
                  <a:close/>
                  <a:moveTo>
                    <a:pt x="24117" y="10995"/>
                  </a:moveTo>
                  <a:lnTo>
                    <a:pt x="24117" y="11802"/>
                  </a:lnTo>
                  <a:lnTo>
                    <a:pt x="24279" y="11802"/>
                  </a:lnTo>
                  <a:lnTo>
                    <a:pt x="24279" y="10995"/>
                  </a:lnTo>
                  <a:close/>
                  <a:moveTo>
                    <a:pt x="24921" y="10995"/>
                  </a:moveTo>
                  <a:lnTo>
                    <a:pt x="24921" y="11802"/>
                  </a:lnTo>
                  <a:lnTo>
                    <a:pt x="25083" y="11802"/>
                  </a:lnTo>
                  <a:lnTo>
                    <a:pt x="25083" y="10995"/>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319;p49"/>
            <p:cNvSpPr/>
            <p:nvPr/>
          </p:nvSpPr>
          <p:spPr>
            <a:xfrm>
              <a:off x="7777678" y="4317597"/>
              <a:ext cx="62444" cy="6250"/>
            </a:xfrm>
            <a:custGeom>
              <a:avLst/>
              <a:gdLst/>
              <a:ahLst/>
              <a:cxnLst/>
              <a:rect l="l" t="t" r="r" b="b"/>
              <a:pathLst>
                <a:path w="808" h="80" extrusionOk="0">
                  <a:moveTo>
                    <a:pt x="1" y="1"/>
                  </a:moveTo>
                  <a:lnTo>
                    <a:pt x="1" y="80"/>
                  </a:lnTo>
                  <a:lnTo>
                    <a:pt x="807" y="80"/>
                  </a:lnTo>
                  <a:lnTo>
                    <a:pt x="807" y="1"/>
                  </a:lnTo>
                  <a:close/>
                </a:path>
              </a:pathLst>
            </a:custGeom>
            <a:solidFill>
              <a:srgbClr val="C42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320;p49"/>
            <p:cNvSpPr/>
            <p:nvPr/>
          </p:nvSpPr>
          <p:spPr>
            <a:xfrm>
              <a:off x="6962077" y="4257052"/>
              <a:ext cx="1762737" cy="592950"/>
            </a:xfrm>
            <a:custGeom>
              <a:avLst/>
              <a:gdLst/>
              <a:ahLst/>
              <a:cxnLst/>
              <a:rect l="l" t="t" r="r" b="b"/>
              <a:pathLst>
                <a:path w="22809" h="7590" extrusionOk="0">
                  <a:moveTo>
                    <a:pt x="21522" y="1287"/>
                  </a:moveTo>
                  <a:lnTo>
                    <a:pt x="21522" y="6300"/>
                  </a:lnTo>
                  <a:lnTo>
                    <a:pt x="1291" y="6300"/>
                  </a:lnTo>
                  <a:lnTo>
                    <a:pt x="1291" y="1287"/>
                  </a:lnTo>
                  <a:close/>
                  <a:moveTo>
                    <a:pt x="1" y="0"/>
                  </a:moveTo>
                  <a:lnTo>
                    <a:pt x="1" y="7589"/>
                  </a:lnTo>
                  <a:lnTo>
                    <a:pt x="22809" y="7589"/>
                  </a:lnTo>
                  <a:lnTo>
                    <a:pt x="22809" y="0"/>
                  </a:lnTo>
                  <a:close/>
                </a:path>
              </a:pathLst>
            </a:custGeom>
            <a:solidFill>
              <a:srgbClr val="75B8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321;p49"/>
            <p:cNvSpPr/>
            <p:nvPr/>
          </p:nvSpPr>
          <p:spPr>
            <a:xfrm>
              <a:off x="6761056" y="3238816"/>
              <a:ext cx="2165069" cy="1068481"/>
            </a:xfrm>
            <a:custGeom>
              <a:avLst/>
              <a:gdLst/>
              <a:ahLst/>
              <a:cxnLst/>
              <a:rect l="l" t="t" r="r" b="b"/>
              <a:pathLst>
                <a:path w="28015" h="13677" extrusionOk="0">
                  <a:moveTo>
                    <a:pt x="4609" y="1"/>
                  </a:moveTo>
                  <a:lnTo>
                    <a:pt x="0" y="13676"/>
                  </a:lnTo>
                  <a:lnTo>
                    <a:pt x="28015" y="13676"/>
                  </a:lnTo>
                  <a:lnTo>
                    <a:pt x="23406" y="1"/>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322;p49"/>
            <p:cNvSpPr/>
            <p:nvPr/>
          </p:nvSpPr>
          <p:spPr>
            <a:xfrm>
              <a:off x="7098873" y="3266862"/>
              <a:ext cx="484407" cy="233899"/>
            </a:xfrm>
            <a:custGeom>
              <a:avLst/>
              <a:gdLst/>
              <a:ahLst/>
              <a:cxnLst/>
              <a:rect l="l" t="t" r="r" b="b"/>
              <a:pathLst>
                <a:path w="6268" h="2994" extrusionOk="0">
                  <a:moveTo>
                    <a:pt x="1398" y="1"/>
                  </a:moveTo>
                  <a:cubicBezTo>
                    <a:pt x="1118" y="1"/>
                    <a:pt x="855" y="106"/>
                    <a:pt x="782" y="242"/>
                  </a:cubicBezTo>
                  <a:cubicBezTo>
                    <a:pt x="775" y="252"/>
                    <a:pt x="769" y="264"/>
                    <a:pt x="766" y="274"/>
                  </a:cubicBezTo>
                  <a:lnTo>
                    <a:pt x="22" y="2666"/>
                  </a:lnTo>
                  <a:cubicBezTo>
                    <a:pt x="0" y="2736"/>
                    <a:pt x="22" y="2803"/>
                    <a:pt x="76" y="2857"/>
                  </a:cubicBezTo>
                  <a:cubicBezTo>
                    <a:pt x="159" y="2939"/>
                    <a:pt x="321" y="2993"/>
                    <a:pt x="524" y="2993"/>
                  </a:cubicBezTo>
                  <a:lnTo>
                    <a:pt x="5340" y="2993"/>
                  </a:lnTo>
                  <a:cubicBezTo>
                    <a:pt x="5543" y="2993"/>
                    <a:pt x="5731" y="2939"/>
                    <a:pt x="5848" y="2857"/>
                  </a:cubicBezTo>
                  <a:cubicBezTo>
                    <a:pt x="5928" y="2803"/>
                    <a:pt x="5975" y="2736"/>
                    <a:pt x="5985" y="2666"/>
                  </a:cubicBezTo>
                  <a:lnTo>
                    <a:pt x="6268" y="274"/>
                  </a:lnTo>
                  <a:cubicBezTo>
                    <a:pt x="6268" y="264"/>
                    <a:pt x="6268" y="252"/>
                    <a:pt x="6265" y="242"/>
                  </a:cubicBezTo>
                  <a:cubicBezTo>
                    <a:pt x="6252" y="106"/>
                    <a:pt x="6033" y="1"/>
                    <a:pt x="575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323;p49"/>
            <p:cNvSpPr/>
            <p:nvPr/>
          </p:nvSpPr>
          <p:spPr>
            <a:xfrm>
              <a:off x="6999638" y="3528413"/>
              <a:ext cx="553188" cy="296397"/>
            </a:xfrm>
            <a:custGeom>
              <a:avLst/>
              <a:gdLst/>
              <a:ahLst/>
              <a:cxnLst/>
              <a:rect l="l" t="t" r="r" b="b"/>
              <a:pathLst>
                <a:path w="7158" h="3794" extrusionOk="0">
                  <a:moveTo>
                    <a:pt x="1704" y="1"/>
                  </a:moveTo>
                  <a:cubicBezTo>
                    <a:pt x="1548" y="1"/>
                    <a:pt x="1395" y="33"/>
                    <a:pt x="1272" y="90"/>
                  </a:cubicBezTo>
                  <a:cubicBezTo>
                    <a:pt x="1125" y="150"/>
                    <a:pt x="1021" y="242"/>
                    <a:pt x="986" y="344"/>
                  </a:cubicBezTo>
                  <a:lnTo>
                    <a:pt x="45" y="3374"/>
                  </a:lnTo>
                  <a:cubicBezTo>
                    <a:pt x="1" y="3517"/>
                    <a:pt x="80" y="3645"/>
                    <a:pt x="236" y="3721"/>
                  </a:cubicBezTo>
                  <a:cubicBezTo>
                    <a:pt x="331" y="3768"/>
                    <a:pt x="455" y="3794"/>
                    <a:pt x="598" y="3794"/>
                  </a:cubicBezTo>
                  <a:lnTo>
                    <a:pt x="6056" y="3794"/>
                  </a:lnTo>
                  <a:cubicBezTo>
                    <a:pt x="6195" y="3794"/>
                    <a:pt x="6332" y="3768"/>
                    <a:pt x="6449" y="3721"/>
                  </a:cubicBezTo>
                  <a:cubicBezTo>
                    <a:pt x="6637" y="3645"/>
                    <a:pt x="6770" y="3517"/>
                    <a:pt x="6789" y="3374"/>
                  </a:cubicBezTo>
                  <a:lnTo>
                    <a:pt x="7145" y="344"/>
                  </a:lnTo>
                  <a:cubicBezTo>
                    <a:pt x="7158" y="242"/>
                    <a:pt x="7091" y="150"/>
                    <a:pt x="6974" y="90"/>
                  </a:cubicBezTo>
                  <a:cubicBezTo>
                    <a:pt x="6872" y="33"/>
                    <a:pt x="6732" y="1"/>
                    <a:pt x="657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324;p49"/>
            <p:cNvSpPr/>
            <p:nvPr/>
          </p:nvSpPr>
          <p:spPr>
            <a:xfrm>
              <a:off x="6874203" y="3860273"/>
              <a:ext cx="638894" cy="387956"/>
            </a:xfrm>
            <a:custGeom>
              <a:avLst/>
              <a:gdLst/>
              <a:ahLst/>
              <a:cxnLst/>
              <a:rect l="l" t="t" r="r" b="b"/>
              <a:pathLst>
                <a:path w="8267" h="4966" extrusionOk="0">
                  <a:moveTo>
                    <a:pt x="2088" y="0"/>
                  </a:moveTo>
                  <a:cubicBezTo>
                    <a:pt x="1830" y="0"/>
                    <a:pt x="1579" y="92"/>
                    <a:pt x="1417" y="226"/>
                  </a:cubicBezTo>
                  <a:cubicBezTo>
                    <a:pt x="1338" y="289"/>
                    <a:pt x="1284" y="365"/>
                    <a:pt x="1259" y="445"/>
                  </a:cubicBezTo>
                  <a:lnTo>
                    <a:pt x="26" y="4406"/>
                  </a:lnTo>
                  <a:cubicBezTo>
                    <a:pt x="13" y="4444"/>
                    <a:pt x="7" y="4482"/>
                    <a:pt x="7" y="4520"/>
                  </a:cubicBezTo>
                  <a:cubicBezTo>
                    <a:pt x="1" y="4771"/>
                    <a:pt x="261" y="4965"/>
                    <a:pt x="639" y="4965"/>
                  </a:cubicBezTo>
                  <a:lnTo>
                    <a:pt x="6932" y="4965"/>
                  </a:lnTo>
                  <a:cubicBezTo>
                    <a:pt x="7313" y="4965"/>
                    <a:pt x="7653" y="4771"/>
                    <a:pt x="7758" y="4520"/>
                  </a:cubicBezTo>
                  <a:cubicBezTo>
                    <a:pt x="7774" y="4482"/>
                    <a:pt x="7783" y="4444"/>
                    <a:pt x="7787" y="4406"/>
                  </a:cubicBezTo>
                  <a:lnTo>
                    <a:pt x="8257" y="445"/>
                  </a:lnTo>
                  <a:cubicBezTo>
                    <a:pt x="8266" y="365"/>
                    <a:pt x="8241" y="289"/>
                    <a:pt x="8190" y="226"/>
                  </a:cubicBezTo>
                  <a:cubicBezTo>
                    <a:pt x="8088" y="92"/>
                    <a:pt x="7872" y="0"/>
                    <a:pt x="7615"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325;p49"/>
            <p:cNvSpPr/>
            <p:nvPr/>
          </p:nvSpPr>
          <p:spPr>
            <a:xfrm>
              <a:off x="7612672" y="3266862"/>
              <a:ext cx="461918" cy="233899"/>
            </a:xfrm>
            <a:custGeom>
              <a:avLst/>
              <a:gdLst/>
              <a:ahLst/>
              <a:cxnLst/>
              <a:rect l="l" t="t" r="r" b="b"/>
              <a:pathLst>
                <a:path w="5977" h="2994" extrusionOk="0">
                  <a:moveTo>
                    <a:pt x="811" y="1"/>
                  </a:moveTo>
                  <a:cubicBezTo>
                    <a:pt x="531" y="1"/>
                    <a:pt x="290" y="106"/>
                    <a:pt x="245" y="242"/>
                  </a:cubicBezTo>
                  <a:cubicBezTo>
                    <a:pt x="242" y="252"/>
                    <a:pt x="239" y="264"/>
                    <a:pt x="239" y="274"/>
                  </a:cubicBezTo>
                  <a:lnTo>
                    <a:pt x="7" y="2666"/>
                  </a:lnTo>
                  <a:cubicBezTo>
                    <a:pt x="1" y="2736"/>
                    <a:pt x="36" y="2803"/>
                    <a:pt x="99" y="2857"/>
                  </a:cubicBezTo>
                  <a:cubicBezTo>
                    <a:pt x="201" y="2939"/>
                    <a:pt x="376" y="2993"/>
                    <a:pt x="579" y="2993"/>
                  </a:cubicBezTo>
                  <a:lnTo>
                    <a:pt x="5398" y="2993"/>
                  </a:lnTo>
                  <a:cubicBezTo>
                    <a:pt x="5598" y="2993"/>
                    <a:pt x="5773" y="2939"/>
                    <a:pt x="5874" y="2857"/>
                  </a:cubicBezTo>
                  <a:cubicBezTo>
                    <a:pt x="5941" y="2803"/>
                    <a:pt x="5976" y="2736"/>
                    <a:pt x="5970" y="2666"/>
                  </a:cubicBezTo>
                  <a:lnTo>
                    <a:pt x="5738" y="274"/>
                  </a:lnTo>
                  <a:cubicBezTo>
                    <a:pt x="5738" y="264"/>
                    <a:pt x="5735" y="252"/>
                    <a:pt x="5732" y="242"/>
                  </a:cubicBezTo>
                  <a:cubicBezTo>
                    <a:pt x="5687" y="106"/>
                    <a:pt x="5446" y="1"/>
                    <a:pt x="516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326;p49"/>
            <p:cNvSpPr/>
            <p:nvPr/>
          </p:nvSpPr>
          <p:spPr>
            <a:xfrm>
              <a:off x="7581757" y="3528413"/>
              <a:ext cx="523512" cy="296397"/>
            </a:xfrm>
            <a:custGeom>
              <a:avLst/>
              <a:gdLst/>
              <a:ahLst/>
              <a:cxnLst/>
              <a:rect l="l" t="t" r="r" b="b"/>
              <a:pathLst>
                <a:path w="6774" h="3794" extrusionOk="0">
                  <a:moveTo>
                    <a:pt x="954" y="1"/>
                  </a:moveTo>
                  <a:cubicBezTo>
                    <a:pt x="795" y="1"/>
                    <a:pt x="649" y="33"/>
                    <a:pt x="537" y="90"/>
                  </a:cubicBezTo>
                  <a:cubicBezTo>
                    <a:pt x="404" y="150"/>
                    <a:pt x="318" y="242"/>
                    <a:pt x="309" y="344"/>
                  </a:cubicBezTo>
                  <a:lnTo>
                    <a:pt x="17" y="3374"/>
                  </a:lnTo>
                  <a:cubicBezTo>
                    <a:pt x="1" y="3517"/>
                    <a:pt x="109" y="3645"/>
                    <a:pt x="283" y="3721"/>
                  </a:cubicBezTo>
                  <a:cubicBezTo>
                    <a:pt x="388" y="3768"/>
                    <a:pt x="518" y="3794"/>
                    <a:pt x="661" y="3794"/>
                  </a:cubicBezTo>
                  <a:lnTo>
                    <a:pt x="6116" y="3794"/>
                  </a:lnTo>
                  <a:cubicBezTo>
                    <a:pt x="6259" y="3794"/>
                    <a:pt x="6389" y="3768"/>
                    <a:pt x="6494" y="3721"/>
                  </a:cubicBezTo>
                  <a:cubicBezTo>
                    <a:pt x="6668" y="3645"/>
                    <a:pt x="6773" y="3517"/>
                    <a:pt x="6760" y="3374"/>
                  </a:cubicBezTo>
                  <a:lnTo>
                    <a:pt x="6468" y="344"/>
                  </a:lnTo>
                  <a:cubicBezTo>
                    <a:pt x="6459" y="242"/>
                    <a:pt x="6373" y="150"/>
                    <a:pt x="6240" y="90"/>
                  </a:cubicBezTo>
                  <a:cubicBezTo>
                    <a:pt x="6128" y="33"/>
                    <a:pt x="5982" y="1"/>
                    <a:pt x="582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327;p49"/>
            <p:cNvSpPr/>
            <p:nvPr/>
          </p:nvSpPr>
          <p:spPr>
            <a:xfrm>
              <a:off x="7543191" y="3860273"/>
              <a:ext cx="600871" cy="387956"/>
            </a:xfrm>
            <a:custGeom>
              <a:avLst/>
              <a:gdLst/>
              <a:ahLst/>
              <a:cxnLst/>
              <a:rect l="l" t="t" r="r" b="b"/>
              <a:pathLst>
                <a:path w="7775" h="4966" extrusionOk="0">
                  <a:moveTo>
                    <a:pt x="1125" y="0"/>
                  </a:moveTo>
                  <a:cubicBezTo>
                    <a:pt x="865" y="0"/>
                    <a:pt x="633" y="92"/>
                    <a:pt x="500" y="226"/>
                  </a:cubicBezTo>
                  <a:cubicBezTo>
                    <a:pt x="436" y="289"/>
                    <a:pt x="395" y="365"/>
                    <a:pt x="388" y="445"/>
                  </a:cubicBezTo>
                  <a:lnTo>
                    <a:pt x="4" y="4406"/>
                  </a:lnTo>
                  <a:cubicBezTo>
                    <a:pt x="1" y="4444"/>
                    <a:pt x="4" y="4482"/>
                    <a:pt x="10" y="4520"/>
                  </a:cubicBezTo>
                  <a:cubicBezTo>
                    <a:pt x="61" y="4771"/>
                    <a:pt x="360" y="4965"/>
                    <a:pt x="741" y="4965"/>
                  </a:cubicBezTo>
                  <a:lnTo>
                    <a:pt x="7034" y="4965"/>
                  </a:lnTo>
                  <a:cubicBezTo>
                    <a:pt x="7412" y="4965"/>
                    <a:pt x="7714" y="4771"/>
                    <a:pt x="7761" y="4520"/>
                  </a:cubicBezTo>
                  <a:cubicBezTo>
                    <a:pt x="7771" y="4482"/>
                    <a:pt x="7774" y="4444"/>
                    <a:pt x="7768" y="4406"/>
                  </a:cubicBezTo>
                  <a:lnTo>
                    <a:pt x="7387" y="445"/>
                  </a:lnTo>
                  <a:cubicBezTo>
                    <a:pt x="7380" y="365"/>
                    <a:pt x="7339" y="289"/>
                    <a:pt x="7272" y="226"/>
                  </a:cubicBezTo>
                  <a:cubicBezTo>
                    <a:pt x="7142" y="92"/>
                    <a:pt x="6907" y="0"/>
                    <a:pt x="6650"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328;p49"/>
            <p:cNvSpPr/>
            <p:nvPr/>
          </p:nvSpPr>
          <p:spPr>
            <a:xfrm>
              <a:off x="8103748" y="3266862"/>
              <a:ext cx="484639" cy="233899"/>
            </a:xfrm>
            <a:custGeom>
              <a:avLst/>
              <a:gdLst/>
              <a:ahLst/>
              <a:cxnLst/>
              <a:rect l="l" t="t" r="r" b="b"/>
              <a:pathLst>
                <a:path w="6271" h="2994" extrusionOk="0">
                  <a:moveTo>
                    <a:pt x="518" y="1"/>
                  </a:moveTo>
                  <a:cubicBezTo>
                    <a:pt x="238" y="1"/>
                    <a:pt x="19" y="106"/>
                    <a:pt x="3" y="242"/>
                  </a:cubicBezTo>
                  <a:cubicBezTo>
                    <a:pt x="0" y="252"/>
                    <a:pt x="0" y="264"/>
                    <a:pt x="3" y="274"/>
                  </a:cubicBezTo>
                  <a:lnTo>
                    <a:pt x="286" y="2666"/>
                  </a:lnTo>
                  <a:cubicBezTo>
                    <a:pt x="292" y="2736"/>
                    <a:pt x="343" y="2803"/>
                    <a:pt x="419" y="2857"/>
                  </a:cubicBezTo>
                  <a:cubicBezTo>
                    <a:pt x="540" y="2939"/>
                    <a:pt x="728" y="2993"/>
                    <a:pt x="928" y="2993"/>
                  </a:cubicBezTo>
                  <a:lnTo>
                    <a:pt x="5747" y="2993"/>
                  </a:lnTo>
                  <a:cubicBezTo>
                    <a:pt x="5950" y="2993"/>
                    <a:pt x="6112" y="2939"/>
                    <a:pt x="6195" y="2857"/>
                  </a:cubicBezTo>
                  <a:cubicBezTo>
                    <a:pt x="6249" y="2803"/>
                    <a:pt x="6271" y="2736"/>
                    <a:pt x="6249" y="2666"/>
                  </a:cubicBezTo>
                  <a:lnTo>
                    <a:pt x="5505" y="274"/>
                  </a:lnTo>
                  <a:cubicBezTo>
                    <a:pt x="5502" y="264"/>
                    <a:pt x="5496" y="252"/>
                    <a:pt x="5489" y="242"/>
                  </a:cubicBezTo>
                  <a:cubicBezTo>
                    <a:pt x="5416" y="106"/>
                    <a:pt x="5153" y="1"/>
                    <a:pt x="4873"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329;p49"/>
            <p:cNvSpPr/>
            <p:nvPr/>
          </p:nvSpPr>
          <p:spPr>
            <a:xfrm>
              <a:off x="8134198" y="3528413"/>
              <a:ext cx="553420" cy="296397"/>
            </a:xfrm>
            <a:custGeom>
              <a:avLst/>
              <a:gdLst/>
              <a:ahLst/>
              <a:cxnLst/>
              <a:rect l="l" t="t" r="r" b="b"/>
              <a:pathLst>
                <a:path w="7161" h="3794" extrusionOk="0">
                  <a:moveTo>
                    <a:pt x="585" y="1"/>
                  </a:moveTo>
                  <a:cubicBezTo>
                    <a:pt x="426" y="1"/>
                    <a:pt x="289" y="33"/>
                    <a:pt x="187" y="90"/>
                  </a:cubicBezTo>
                  <a:cubicBezTo>
                    <a:pt x="67" y="150"/>
                    <a:pt x="0" y="242"/>
                    <a:pt x="13" y="344"/>
                  </a:cubicBezTo>
                  <a:lnTo>
                    <a:pt x="372" y="3374"/>
                  </a:lnTo>
                  <a:cubicBezTo>
                    <a:pt x="388" y="3517"/>
                    <a:pt x="521" y="3645"/>
                    <a:pt x="712" y="3721"/>
                  </a:cubicBezTo>
                  <a:cubicBezTo>
                    <a:pt x="829" y="3768"/>
                    <a:pt x="963" y="3794"/>
                    <a:pt x="1106" y="3794"/>
                  </a:cubicBezTo>
                  <a:lnTo>
                    <a:pt x="6563" y="3794"/>
                  </a:lnTo>
                  <a:cubicBezTo>
                    <a:pt x="6703" y="3794"/>
                    <a:pt x="6830" y="3768"/>
                    <a:pt x="6925" y="3721"/>
                  </a:cubicBezTo>
                  <a:cubicBezTo>
                    <a:pt x="7081" y="3645"/>
                    <a:pt x="7160" y="3517"/>
                    <a:pt x="7116" y="3374"/>
                  </a:cubicBezTo>
                  <a:lnTo>
                    <a:pt x="6172" y="344"/>
                  </a:lnTo>
                  <a:cubicBezTo>
                    <a:pt x="6140" y="242"/>
                    <a:pt x="6036" y="150"/>
                    <a:pt x="5890" y="90"/>
                  </a:cubicBezTo>
                  <a:cubicBezTo>
                    <a:pt x="5766" y="33"/>
                    <a:pt x="5613" y="1"/>
                    <a:pt x="5454"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330;p49"/>
            <p:cNvSpPr/>
            <p:nvPr/>
          </p:nvSpPr>
          <p:spPr>
            <a:xfrm>
              <a:off x="8174155" y="3860273"/>
              <a:ext cx="638894" cy="387956"/>
            </a:xfrm>
            <a:custGeom>
              <a:avLst/>
              <a:gdLst/>
              <a:ahLst/>
              <a:cxnLst/>
              <a:rect l="l" t="t" r="r" b="b"/>
              <a:pathLst>
                <a:path w="8267" h="4966" extrusionOk="0">
                  <a:moveTo>
                    <a:pt x="652" y="0"/>
                  </a:moveTo>
                  <a:cubicBezTo>
                    <a:pt x="395" y="0"/>
                    <a:pt x="179" y="92"/>
                    <a:pt x="77" y="226"/>
                  </a:cubicBezTo>
                  <a:cubicBezTo>
                    <a:pt x="26" y="289"/>
                    <a:pt x="1" y="365"/>
                    <a:pt x="10" y="445"/>
                  </a:cubicBezTo>
                  <a:lnTo>
                    <a:pt x="477" y="4406"/>
                  </a:lnTo>
                  <a:cubicBezTo>
                    <a:pt x="484" y="4444"/>
                    <a:pt x="493" y="4482"/>
                    <a:pt x="509" y="4520"/>
                  </a:cubicBezTo>
                  <a:cubicBezTo>
                    <a:pt x="614" y="4771"/>
                    <a:pt x="954" y="4965"/>
                    <a:pt x="1335" y="4965"/>
                  </a:cubicBezTo>
                  <a:lnTo>
                    <a:pt x="7625" y="4965"/>
                  </a:lnTo>
                  <a:cubicBezTo>
                    <a:pt x="8006" y="4965"/>
                    <a:pt x="8266" y="4771"/>
                    <a:pt x="8260" y="4520"/>
                  </a:cubicBezTo>
                  <a:cubicBezTo>
                    <a:pt x="8260" y="4482"/>
                    <a:pt x="8254" y="4444"/>
                    <a:pt x="8241" y="4406"/>
                  </a:cubicBezTo>
                  <a:lnTo>
                    <a:pt x="7008" y="445"/>
                  </a:lnTo>
                  <a:cubicBezTo>
                    <a:pt x="6983" y="365"/>
                    <a:pt x="6929" y="289"/>
                    <a:pt x="6850" y="226"/>
                  </a:cubicBezTo>
                  <a:cubicBezTo>
                    <a:pt x="6688" y="92"/>
                    <a:pt x="6437" y="0"/>
                    <a:pt x="6176"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331;p49"/>
            <p:cNvSpPr/>
            <p:nvPr/>
          </p:nvSpPr>
          <p:spPr>
            <a:xfrm>
              <a:off x="7631607" y="3284283"/>
              <a:ext cx="424049" cy="3047"/>
            </a:xfrm>
            <a:custGeom>
              <a:avLst/>
              <a:gdLst/>
              <a:ahLst/>
              <a:cxnLst/>
              <a:rect l="l" t="t" r="r" b="b"/>
              <a:pathLst>
                <a:path w="5487" h="39" extrusionOk="0">
                  <a:moveTo>
                    <a:pt x="0" y="0"/>
                  </a:moveTo>
                  <a:lnTo>
                    <a:pt x="0" y="38"/>
                  </a:lnTo>
                  <a:lnTo>
                    <a:pt x="5487" y="38"/>
                  </a:lnTo>
                  <a:lnTo>
                    <a:pt x="5487"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332;p49"/>
            <p:cNvSpPr/>
            <p:nvPr/>
          </p:nvSpPr>
          <p:spPr>
            <a:xfrm>
              <a:off x="8103980" y="3284283"/>
              <a:ext cx="424049" cy="3047"/>
            </a:xfrm>
            <a:custGeom>
              <a:avLst/>
              <a:gdLst/>
              <a:ahLst/>
              <a:cxnLst/>
              <a:rect l="l" t="t" r="r" b="b"/>
              <a:pathLst>
                <a:path w="5487" h="39" extrusionOk="0">
                  <a:moveTo>
                    <a:pt x="0" y="0"/>
                  </a:moveTo>
                  <a:lnTo>
                    <a:pt x="0" y="38"/>
                  </a:lnTo>
                  <a:lnTo>
                    <a:pt x="5486" y="38"/>
                  </a:lnTo>
                  <a:lnTo>
                    <a:pt x="54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333;p49"/>
            <p:cNvSpPr/>
            <p:nvPr/>
          </p:nvSpPr>
          <p:spPr>
            <a:xfrm>
              <a:off x="7159234" y="3284283"/>
              <a:ext cx="423817" cy="3047"/>
            </a:xfrm>
            <a:custGeom>
              <a:avLst/>
              <a:gdLst/>
              <a:ahLst/>
              <a:cxnLst/>
              <a:rect l="l" t="t" r="r" b="b"/>
              <a:pathLst>
                <a:path w="5484" h="39" extrusionOk="0">
                  <a:moveTo>
                    <a:pt x="1" y="0"/>
                  </a:moveTo>
                  <a:lnTo>
                    <a:pt x="1" y="38"/>
                  </a:lnTo>
                  <a:lnTo>
                    <a:pt x="5484" y="38"/>
                  </a:lnTo>
                  <a:lnTo>
                    <a:pt x="548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334;p49"/>
            <p:cNvSpPr/>
            <p:nvPr/>
          </p:nvSpPr>
          <p:spPr>
            <a:xfrm>
              <a:off x="7629365" y="3302876"/>
              <a:ext cx="428531" cy="3281"/>
            </a:xfrm>
            <a:custGeom>
              <a:avLst/>
              <a:gdLst/>
              <a:ahLst/>
              <a:cxnLst/>
              <a:rect l="l" t="t" r="r" b="b"/>
              <a:pathLst>
                <a:path w="5545" h="42" extrusionOk="0">
                  <a:moveTo>
                    <a:pt x="1" y="0"/>
                  </a:moveTo>
                  <a:lnTo>
                    <a:pt x="1" y="42"/>
                  </a:lnTo>
                  <a:lnTo>
                    <a:pt x="5544" y="42"/>
                  </a:lnTo>
                  <a:lnTo>
                    <a:pt x="554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335;p49"/>
            <p:cNvSpPr/>
            <p:nvPr/>
          </p:nvSpPr>
          <p:spPr>
            <a:xfrm>
              <a:off x="8105912" y="3302876"/>
              <a:ext cx="428222" cy="3281"/>
            </a:xfrm>
            <a:custGeom>
              <a:avLst/>
              <a:gdLst/>
              <a:ahLst/>
              <a:cxnLst/>
              <a:rect l="l" t="t" r="r" b="b"/>
              <a:pathLst>
                <a:path w="5541" h="42" extrusionOk="0">
                  <a:moveTo>
                    <a:pt x="1" y="0"/>
                  </a:moveTo>
                  <a:lnTo>
                    <a:pt x="1" y="42"/>
                  </a:lnTo>
                  <a:lnTo>
                    <a:pt x="5541" y="42"/>
                  </a:lnTo>
                  <a:lnTo>
                    <a:pt x="5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336;p49"/>
            <p:cNvSpPr/>
            <p:nvPr/>
          </p:nvSpPr>
          <p:spPr>
            <a:xfrm>
              <a:off x="7153128" y="3302876"/>
              <a:ext cx="428222" cy="3281"/>
            </a:xfrm>
            <a:custGeom>
              <a:avLst/>
              <a:gdLst/>
              <a:ahLst/>
              <a:cxnLst/>
              <a:rect l="l" t="t" r="r" b="b"/>
              <a:pathLst>
                <a:path w="5541" h="42" extrusionOk="0">
                  <a:moveTo>
                    <a:pt x="0" y="0"/>
                  </a:moveTo>
                  <a:lnTo>
                    <a:pt x="0" y="42"/>
                  </a:lnTo>
                  <a:lnTo>
                    <a:pt x="5540" y="42"/>
                  </a:lnTo>
                  <a:lnTo>
                    <a:pt x="554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337;p49"/>
            <p:cNvSpPr/>
            <p:nvPr/>
          </p:nvSpPr>
          <p:spPr>
            <a:xfrm>
              <a:off x="7627665" y="3322250"/>
              <a:ext cx="431932" cy="3047"/>
            </a:xfrm>
            <a:custGeom>
              <a:avLst/>
              <a:gdLst/>
              <a:ahLst/>
              <a:cxnLst/>
              <a:rect l="l" t="t" r="r" b="b"/>
              <a:pathLst>
                <a:path w="5589" h="39" extrusionOk="0">
                  <a:moveTo>
                    <a:pt x="1" y="0"/>
                  </a:moveTo>
                  <a:lnTo>
                    <a:pt x="1"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338;p49"/>
            <p:cNvSpPr/>
            <p:nvPr/>
          </p:nvSpPr>
          <p:spPr>
            <a:xfrm>
              <a:off x="8108153" y="3322250"/>
              <a:ext cx="431855" cy="3047"/>
            </a:xfrm>
            <a:custGeom>
              <a:avLst/>
              <a:gdLst/>
              <a:ahLst/>
              <a:cxnLst/>
              <a:rect l="l" t="t" r="r" b="b"/>
              <a:pathLst>
                <a:path w="5588" h="39" extrusionOk="0">
                  <a:moveTo>
                    <a:pt x="0" y="0"/>
                  </a:moveTo>
                  <a:lnTo>
                    <a:pt x="0"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339;p49"/>
            <p:cNvSpPr/>
            <p:nvPr/>
          </p:nvSpPr>
          <p:spPr>
            <a:xfrm>
              <a:off x="7147255" y="3322250"/>
              <a:ext cx="431855" cy="3047"/>
            </a:xfrm>
            <a:custGeom>
              <a:avLst/>
              <a:gdLst/>
              <a:ahLst/>
              <a:cxnLst/>
              <a:rect l="l" t="t" r="r" b="b"/>
              <a:pathLst>
                <a:path w="5588" h="39" extrusionOk="0">
                  <a:moveTo>
                    <a:pt x="0" y="0"/>
                  </a:moveTo>
                  <a:lnTo>
                    <a:pt x="0" y="38"/>
                  </a:lnTo>
                  <a:lnTo>
                    <a:pt x="5588" y="38"/>
                  </a:lnTo>
                  <a:lnTo>
                    <a:pt x="55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340;p49"/>
            <p:cNvSpPr/>
            <p:nvPr/>
          </p:nvSpPr>
          <p:spPr>
            <a:xfrm>
              <a:off x="7625733" y="3341546"/>
              <a:ext cx="435796" cy="3359"/>
            </a:xfrm>
            <a:custGeom>
              <a:avLst/>
              <a:gdLst/>
              <a:ahLst/>
              <a:cxnLst/>
              <a:rect l="l" t="t" r="r" b="b"/>
              <a:pathLst>
                <a:path w="5639" h="43" extrusionOk="0">
                  <a:moveTo>
                    <a:pt x="0" y="1"/>
                  </a:moveTo>
                  <a:lnTo>
                    <a:pt x="0" y="42"/>
                  </a:lnTo>
                  <a:lnTo>
                    <a:pt x="5639" y="42"/>
                  </a:lnTo>
                  <a:lnTo>
                    <a:pt x="5639"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341;p49"/>
            <p:cNvSpPr/>
            <p:nvPr/>
          </p:nvSpPr>
          <p:spPr>
            <a:xfrm>
              <a:off x="8110317" y="3341546"/>
              <a:ext cx="435873" cy="3359"/>
            </a:xfrm>
            <a:custGeom>
              <a:avLst/>
              <a:gdLst/>
              <a:ahLst/>
              <a:cxnLst/>
              <a:rect l="l" t="t" r="r" b="b"/>
              <a:pathLst>
                <a:path w="5640" h="43" extrusionOk="0">
                  <a:moveTo>
                    <a:pt x="1" y="1"/>
                  </a:moveTo>
                  <a:lnTo>
                    <a:pt x="1" y="42"/>
                  </a:lnTo>
                  <a:lnTo>
                    <a:pt x="5639" y="42"/>
                  </a:lnTo>
                  <a:lnTo>
                    <a:pt x="5639"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342;p49"/>
            <p:cNvSpPr/>
            <p:nvPr/>
          </p:nvSpPr>
          <p:spPr>
            <a:xfrm>
              <a:off x="7141072" y="3341546"/>
              <a:ext cx="435564" cy="3359"/>
            </a:xfrm>
            <a:custGeom>
              <a:avLst/>
              <a:gdLst/>
              <a:ahLst/>
              <a:cxnLst/>
              <a:rect l="l" t="t" r="r" b="b"/>
              <a:pathLst>
                <a:path w="5636" h="43" extrusionOk="0">
                  <a:moveTo>
                    <a:pt x="1" y="1"/>
                  </a:moveTo>
                  <a:lnTo>
                    <a:pt x="1" y="42"/>
                  </a:lnTo>
                  <a:lnTo>
                    <a:pt x="5636" y="42"/>
                  </a:lnTo>
                  <a:lnTo>
                    <a:pt x="563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343;p49"/>
            <p:cNvSpPr/>
            <p:nvPr/>
          </p:nvSpPr>
          <p:spPr>
            <a:xfrm>
              <a:off x="7623724" y="3361701"/>
              <a:ext cx="439506" cy="3047"/>
            </a:xfrm>
            <a:custGeom>
              <a:avLst/>
              <a:gdLst/>
              <a:ahLst/>
              <a:cxnLst/>
              <a:rect l="l" t="t" r="r" b="b"/>
              <a:pathLst>
                <a:path w="5687" h="39" extrusionOk="0">
                  <a:moveTo>
                    <a:pt x="1" y="0"/>
                  </a:moveTo>
                  <a:lnTo>
                    <a:pt x="1" y="38"/>
                  </a:lnTo>
                  <a:lnTo>
                    <a:pt x="5687" y="38"/>
                  </a:lnTo>
                  <a:lnTo>
                    <a:pt x="5687"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344;p49"/>
            <p:cNvSpPr/>
            <p:nvPr/>
          </p:nvSpPr>
          <p:spPr>
            <a:xfrm>
              <a:off x="8112790" y="3361701"/>
              <a:ext cx="439274" cy="3047"/>
            </a:xfrm>
            <a:custGeom>
              <a:avLst/>
              <a:gdLst/>
              <a:ahLst/>
              <a:cxnLst/>
              <a:rect l="l" t="t" r="r" b="b"/>
              <a:pathLst>
                <a:path w="5684" h="39" extrusionOk="0">
                  <a:moveTo>
                    <a:pt x="1" y="0"/>
                  </a:moveTo>
                  <a:lnTo>
                    <a:pt x="1" y="38"/>
                  </a:lnTo>
                  <a:lnTo>
                    <a:pt x="5684" y="38"/>
                  </a:lnTo>
                  <a:lnTo>
                    <a:pt x="568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345;p49"/>
            <p:cNvSpPr/>
            <p:nvPr/>
          </p:nvSpPr>
          <p:spPr>
            <a:xfrm>
              <a:off x="7134966" y="3361701"/>
              <a:ext cx="439506" cy="3047"/>
            </a:xfrm>
            <a:custGeom>
              <a:avLst/>
              <a:gdLst/>
              <a:ahLst/>
              <a:cxnLst/>
              <a:rect l="l" t="t" r="r" b="b"/>
              <a:pathLst>
                <a:path w="5687" h="39" extrusionOk="0">
                  <a:moveTo>
                    <a:pt x="0" y="0"/>
                  </a:moveTo>
                  <a:lnTo>
                    <a:pt x="0" y="38"/>
                  </a:lnTo>
                  <a:lnTo>
                    <a:pt x="5686" y="38"/>
                  </a:lnTo>
                  <a:lnTo>
                    <a:pt x="56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346;p49"/>
            <p:cNvSpPr/>
            <p:nvPr/>
          </p:nvSpPr>
          <p:spPr>
            <a:xfrm>
              <a:off x="7622023" y="3381778"/>
              <a:ext cx="443215" cy="3281"/>
            </a:xfrm>
            <a:custGeom>
              <a:avLst/>
              <a:gdLst/>
              <a:ahLst/>
              <a:cxnLst/>
              <a:rect l="l" t="t" r="r" b="b"/>
              <a:pathLst>
                <a:path w="5735" h="42" extrusionOk="0">
                  <a:moveTo>
                    <a:pt x="1" y="1"/>
                  </a:moveTo>
                  <a:lnTo>
                    <a:pt x="1" y="42"/>
                  </a:lnTo>
                  <a:lnTo>
                    <a:pt x="5734" y="42"/>
                  </a:lnTo>
                  <a:lnTo>
                    <a:pt x="573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347;p49"/>
            <p:cNvSpPr/>
            <p:nvPr/>
          </p:nvSpPr>
          <p:spPr>
            <a:xfrm>
              <a:off x="8115032" y="3381778"/>
              <a:ext cx="443447" cy="3281"/>
            </a:xfrm>
            <a:custGeom>
              <a:avLst/>
              <a:gdLst/>
              <a:ahLst/>
              <a:cxnLst/>
              <a:rect l="l" t="t" r="r" b="b"/>
              <a:pathLst>
                <a:path w="5738" h="42" extrusionOk="0">
                  <a:moveTo>
                    <a:pt x="0" y="1"/>
                  </a:moveTo>
                  <a:lnTo>
                    <a:pt x="0" y="42"/>
                  </a:lnTo>
                  <a:lnTo>
                    <a:pt x="5737" y="42"/>
                  </a:lnTo>
                  <a:lnTo>
                    <a:pt x="573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348;p49"/>
            <p:cNvSpPr/>
            <p:nvPr/>
          </p:nvSpPr>
          <p:spPr>
            <a:xfrm>
              <a:off x="7128783" y="3381778"/>
              <a:ext cx="443215" cy="3281"/>
            </a:xfrm>
            <a:custGeom>
              <a:avLst/>
              <a:gdLst/>
              <a:ahLst/>
              <a:cxnLst/>
              <a:rect l="l" t="t" r="r" b="b"/>
              <a:pathLst>
                <a:path w="5735" h="42" extrusionOk="0">
                  <a:moveTo>
                    <a:pt x="1" y="1"/>
                  </a:moveTo>
                  <a:lnTo>
                    <a:pt x="1" y="42"/>
                  </a:lnTo>
                  <a:lnTo>
                    <a:pt x="5735" y="42"/>
                  </a:lnTo>
                  <a:lnTo>
                    <a:pt x="573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349;p49"/>
            <p:cNvSpPr/>
            <p:nvPr/>
          </p:nvSpPr>
          <p:spPr>
            <a:xfrm>
              <a:off x="7620091" y="3402403"/>
              <a:ext cx="447079" cy="3047"/>
            </a:xfrm>
            <a:custGeom>
              <a:avLst/>
              <a:gdLst/>
              <a:ahLst/>
              <a:cxnLst/>
              <a:rect l="l" t="t" r="r" b="b"/>
              <a:pathLst>
                <a:path w="5785" h="39" extrusionOk="0">
                  <a:moveTo>
                    <a:pt x="0" y="0"/>
                  </a:moveTo>
                  <a:lnTo>
                    <a:pt x="0" y="38"/>
                  </a:lnTo>
                  <a:lnTo>
                    <a:pt x="5785" y="38"/>
                  </a:lnTo>
                  <a:lnTo>
                    <a:pt x="578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350;p49"/>
            <p:cNvSpPr/>
            <p:nvPr/>
          </p:nvSpPr>
          <p:spPr>
            <a:xfrm>
              <a:off x="8117505" y="3402403"/>
              <a:ext cx="447311" cy="3047"/>
            </a:xfrm>
            <a:custGeom>
              <a:avLst/>
              <a:gdLst/>
              <a:ahLst/>
              <a:cxnLst/>
              <a:rect l="l" t="t" r="r" b="b"/>
              <a:pathLst>
                <a:path w="5788" h="39" extrusionOk="0">
                  <a:moveTo>
                    <a:pt x="0" y="0"/>
                  </a:moveTo>
                  <a:lnTo>
                    <a:pt x="0" y="38"/>
                  </a:lnTo>
                  <a:lnTo>
                    <a:pt x="5788" y="38"/>
                  </a:lnTo>
                  <a:lnTo>
                    <a:pt x="57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351;p49"/>
            <p:cNvSpPr/>
            <p:nvPr/>
          </p:nvSpPr>
          <p:spPr>
            <a:xfrm>
              <a:off x="7122446" y="3402403"/>
              <a:ext cx="447311" cy="3047"/>
            </a:xfrm>
            <a:custGeom>
              <a:avLst/>
              <a:gdLst/>
              <a:ahLst/>
              <a:cxnLst/>
              <a:rect l="l" t="t" r="r" b="b"/>
              <a:pathLst>
                <a:path w="5788" h="39" extrusionOk="0">
                  <a:moveTo>
                    <a:pt x="0" y="0"/>
                  </a:moveTo>
                  <a:lnTo>
                    <a:pt x="0" y="38"/>
                  </a:lnTo>
                  <a:lnTo>
                    <a:pt x="5788" y="38"/>
                  </a:lnTo>
                  <a:lnTo>
                    <a:pt x="578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352;p49"/>
            <p:cNvSpPr/>
            <p:nvPr/>
          </p:nvSpPr>
          <p:spPr>
            <a:xfrm>
              <a:off x="7617850" y="3423261"/>
              <a:ext cx="451330" cy="3281"/>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353;p49"/>
            <p:cNvSpPr/>
            <p:nvPr/>
          </p:nvSpPr>
          <p:spPr>
            <a:xfrm>
              <a:off x="8119901" y="3423261"/>
              <a:ext cx="451330" cy="3281"/>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354;p49"/>
            <p:cNvSpPr/>
            <p:nvPr/>
          </p:nvSpPr>
          <p:spPr>
            <a:xfrm>
              <a:off x="7116031" y="3423261"/>
              <a:ext cx="451330" cy="3281"/>
            </a:xfrm>
            <a:custGeom>
              <a:avLst/>
              <a:gdLst/>
              <a:ahLst/>
              <a:cxnLst/>
              <a:rect l="l" t="t" r="r" b="b"/>
              <a:pathLst>
                <a:path w="5840" h="42" extrusionOk="0">
                  <a:moveTo>
                    <a:pt x="1" y="0"/>
                  </a:moveTo>
                  <a:lnTo>
                    <a:pt x="1" y="41"/>
                  </a:lnTo>
                  <a:lnTo>
                    <a:pt x="5839" y="41"/>
                  </a:lnTo>
                  <a:lnTo>
                    <a:pt x="583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355;p49"/>
            <p:cNvSpPr/>
            <p:nvPr/>
          </p:nvSpPr>
          <p:spPr>
            <a:xfrm>
              <a:off x="7615918" y="3444588"/>
              <a:ext cx="455426" cy="3281"/>
            </a:xfrm>
            <a:custGeom>
              <a:avLst/>
              <a:gdLst/>
              <a:ahLst/>
              <a:cxnLst/>
              <a:rect l="l" t="t" r="r" b="b"/>
              <a:pathLst>
                <a:path w="5893" h="42" extrusionOk="0">
                  <a:moveTo>
                    <a:pt x="0" y="0"/>
                  </a:moveTo>
                  <a:lnTo>
                    <a:pt x="0" y="42"/>
                  </a:lnTo>
                  <a:lnTo>
                    <a:pt x="5893" y="42"/>
                  </a:lnTo>
                  <a:lnTo>
                    <a:pt x="589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356;p49"/>
            <p:cNvSpPr/>
            <p:nvPr/>
          </p:nvSpPr>
          <p:spPr>
            <a:xfrm>
              <a:off x="8122374" y="3444588"/>
              <a:ext cx="455503" cy="3281"/>
            </a:xfrm>
            <a:custGeom>
              <a:avLst/>
              <a:gdLst/>
              <a:ahLst/>
              <a:cxnLst/>
              <a:rect l="l" t="t" r="r" b="b"/>
              <a:pathLst>
                <a:path w="5894" h="42" extrusionOk="0">
                  <a:moveTo>
                    <a:pt x="1" y="0"/>
                  </a:moveTo>
                  <a:lnTo>
                    <a:pt x="1" y="42"/>
                  </a:lnTo>
                  <a:lnTo>
                    <a:pt x="5893" y="42"/>
                  </a:lnTo>
                  <a:lnTo>
                    <a:pt x="589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357;p49"/>
            <p:cNvSpPr/>
            <p:nvPr/>
          </p:nvSpPr>
          <p:spPr>
            <a:xfrm>
              <a:off x="7109384" y="3444588"/>
              <a:ext cx="455271" cy="3281"/>
            </a:xfrm>
            <a:custGeom>
              <a:avLst/>
              <a:gdLst/>
              <a:ahLst/>
              <a:cxnLst/>
              <a:rect l="l" t="t" r="r" b="b"/>
              <a:pathLst>
                <a:path w="5891" h="42" extrusionOk="0">
                  <a:moveTo>
                    <a:pt x="1" y="0"/>
                  </a:moveTo>
                  <a:lnTo>
                    <a:pt x="1" y="42"/>
                  </a:lnTo>
                  <a:lnTo>
                    <a:pt x="5890" y="42"/>
                  </a:lnTo>
                  <a:lnTo>
                    <a:pt x="589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358;p49"/>
            <p:cNvSpPr/>
            <p:nvPr/>
          </p:nvSpPr>
          <p:spPr>
            <a:xfrm>
              <a:off x="7613908" y="3466150"/>
              <a:ext cx="459444" cy="3281"/>
            </a:xfrm>
            <a:custGeom>
              <a:avLst/>
              <a:gdLst/>
              <a:ahLst/>
              <a:cxnLst/>
              <a:rect l="l" t="t" r="r" b="b"/>
              <a:pathLst>
                <a:path w="5945" h="42" extrusionOk="0">
                  <a:moveTo>
                    <a:pt x="1" y="1"/>
                  </a:moveTo>
                  <a:lnTo>
                    <a:pt x="1" y="42"/>
                  </a:lnTo>
                  <a:lnTo>
                    <a:pt x="5944" y="42"/>
                  </a:lnTo>
                  <a:lnTo>
                    <a:pt x="594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359;p49"/>
            <p:cNvSpPr/>
            <p:nvPr/>
          </p:nvSpPr>
          <p:spPr>
            <a:xfrm>
              <a:off x="8124847" y="3466150"/>
              <a:ext cx="459599" cy="3281"/>
            </a:xfrm>
            <a:custGeom>
              <a:avLst/>
              <a:gdLst/>
              <a:ahLst/>
              <a:cxnLst/>
              <a:rect l="l" t="t" r="r" b="b"/>
              <a:pathLst>
                <a:path w="5947" h="42" extrusionOk="0">
                  <a:moveTo>
                    <a:pt x="0" y="1"/>
                  </a:moveTo>
                  <a:lnTo>
                    <a:pt x="0" y="42"/>
                  </a:lnTo>
                  <a:lnTo>
                    <a:pt x="5947" y="42"/>
                  </a:lnTo>
                  <a:lnTo>
                    <a:pt x="594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360;p49"/>
            <p:cNvSpPr/>
            <p:nvPr/>
          </p:nvSpPr>
          <p:spPr>
            <a:xfrm>
              <a:off x="7102815" y="3466150"/>
              <a:ext cx="459367" cy="3281"/>
            </a:xfrm>
            <a:custGeom>
              <a:avLst/>
              <a:gdLst/>
              <a:ahLst/>
              <a:cxnLst/>
              <a:rect l="l" t="t" r="r" b="b"/>
              <a:pathLst>
                <a:path w="5944" h="42" extrusionOk="0">
                  <a:moveTo>
                    <a:pt x="0" y="1"/>
                  </a:moveTo>
                  <a:lnTo>
                    <a:pt x="0" y="42"/>
                  </a:lnTo>
                  <a:lnTo>
                    <a:pt x="5944" y="42"/>
                  </a:lnTo>
                  <a:lnTo>
                    <a:pt x="594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361;p49"/>
            <p:cNvSpPr/>
            <p:nvPr/>
          </p:nvSpPr>
          <p:spPr>
            <a:xfrm>
              <a:off x="7620323" y="3488258"/>
              <a:ext cx="446384" cy="3281"/>
            </a:xfrm>
            <a:custGeom>
              <a:avLst/>
              <a:gdLst/>
              <a:ahLst/>
              <a:cxnLst/>
              <a:rect l="l" t="t" r="r" b="b"/>
              <a:pathLst>
                <a:path w="5776" h="42" extrusionOk="0">
                  <a:moveTo>
                    <a:pt x="0" y="0"/>
                  </a:moveTo>
                  <a:lnTo>
                    <a:pt x="0" y="42"/>
                  </a:lnTo>
                  <a:lnTo>
                    <a:pt x="5775" y="42"/>
                  </a:lnTo>
                  <a:lnTo>
                    <a:pt x="577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362;p49"/>
            <p:cNvSpPr/>
            <p:nvPr/>
          </p:nvSpPr>
          <p:spPr>
            <a:xfrm>
              <a:off x="8136131" y="3488258"/>
              <a:ext cx="446384" cy="3281"/>
            </a:xfrm>
            <a:custGeom>
              <a:avLst/>
              <a:gdLst/>
              <a:ahLst/>
              <a:cxnLst/>
              <a:rect l="l" t="t" r="r" b="b"/>
              <a:pathLst>
                <a:path w="5776" h="42" extrusionOk="0">
                  <a:moveTo>
                    <a:pt x="0" y="0"/>
                  </a:moveTo>
                  <a:lnTo>
                    <a:pt x="0" y="42"/>
                  </a:lnTo>
                  <a:lnTo>
                    <a:pt x="5776" y="42"/>
                  </a:lnTo>
                  <a:lnTo>
                    <a:pt x="577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363;p49"/>
            <p:cNvSpPr/>
            <p:nvPr/>
          </p:nvSpPr>
          <p:spPr>
            <a:xfrm>
              <a:off x="7104747" y="3488258"/>
              <a:ext cx="446152" cy="3281"/>
            </a:xfrm>
            <a:custGeom>
              <a:avLst/>
              <a:gdLst/>
              <a:ahLst/>
              <a:cxnLst/>
              <a:rect l="l" t="t" r="r" b="b"/>
              <a:pathLst>
                <a:path w="5773" h="42" extrusionOk="0">
                  <a:moveTo>
                    <a:pt x="0" y="0"/>
                  </a:moveTo>
                  <a:lnTo>
                    <a:pt x="0" y="42"/>
                  </a:lnTo>
                  <a:lnTo>
                    <a:pt x="5772" y="42"/>
                  </a:lnTo>
                  <a:lnTo>
                    <a:pt x="577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364;p49"/>
            <p:cNvSpPr/>
            <p:nvPr/>
          </p:nvSpPr>
          <p:spPr>
            <a:xfrm>
              <a:off x="7623028" y="3533647"/>
              <a:ext cx="440974" cy="3281"/>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365;p49"/>
            <p:cNvSpPr/>
            <p:nvPr/>
          </p:nvSpPr>
          <p:spPr>
            <a:xfrm>
              <a:off x="8148419" y="3533647"/>
              <a:ext cx="440974" cy="3281"/>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366;p49"/>
            <p:cNvSpPr/>
            <p:nvPr/>
          </p:nvSpPr>
          <p:spPr>
            <a:xfrm>
              <a:off x="7097637" y="3533647"/>
              <a:ext cx="440974" cy="3281"/>
            </a:xfrm>
            <a:custGeom>
              <a:avLst/>
              <a:gdLst/>
              <a:ahLst/>
              <a:cxnLst/>
              <a:rect l="l" t="t" r="r" b="b"/>
              <a:pathLst>
                <a:path w="5706" h="42" extrusionOk="0">
                  <a:moveTo>
                    <a:pt x="0" y="1"/>
                  </a:moveTo>
                  <a:lnTo>
                    <a:pt x="0" y="42"/>
                  </a:lnTo>
                  <a:lnTo>
                    <a:pt x="5706" y="42"/>
                  </a:lnTo>
                  <a:lnTo>
                    <a:pt x="57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367;p49"/>
            <p:cNvSpPr/>
            <p:nvPr/>
          </p:nvSpPr>
          <p:spPr>
            <a:xfrm>
              <a:off x="7605098" y="3557239"/>
              <a:ext cx="476833" cy="3047"/>
            </a:xfrm>
            <a:custGeom>
              <a:avLst/>
              <a:gdLst/>
              <a:ahLst/>
              <a:cxnLst/>
              <a:rect l="l" t="t" r="r" b="b"/>
              <a:pathLst>
                <a:path w="6170" h="39" extrusionOk="0">
                  <a:moveTo>
                    <a:pt x="0" y="0"/>
                  </a:moveTo>
                  <a:lnTo>
                    <a:pt x="0" y="39"/>
                  </a:lnTo>
                  <a:lnTo>
                    <a:pt x="6169" y="39"/>
                  </a:lnTo>
                  <a:lnTo>
                    <a:pt x="616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368;p49"/>
            <p:cNvSpPr/>
            <p:nvPr/>
          </p:nvSpPr>
          <p:spPr>
            <a:xfrm>
              <a:off x="8135667" y="3557239"/>
              <a:ext cx="476833" cy="3047"/>
            </a:xfrm>
            <a:custGeom>
              <a:avLst/>
              <a:gdLst/>
              <a:ahLst/>
              <a:cxnLst/>
              <a:rect l="l" t="t" r="r" b="b"/>
              <a:pathLst>
                <a:path w="6170" h="39" extrusionOk="0">
                  <a:moveTo>
                    <a:pt x="0" y="0"/>
                  </a:moveTo>
                  <a:lnTo>
                    <a:pt x="0" y="39"/>
                  </a:lnTo>
                  <a:lnTo>
                    <a:pt x="6169" y="39"/>
                  </a:lnTo>
                  <a:lnTo>
                    <a:pt x="616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369;p49"/>
            <p:cNvSpPr/>
            <p:nvPr/>
          </p:nvSpPr>
          <p:spPr>
            <a:xfrm>
              <a:off x="7074760" y="3557239"/>
              <a:ext cx="476833" cy="3047"/>
            </a:xfrm>
            <a:custGeom>
              <a:avLst/>
              <a:gdLst/>
              <a:ahLst/>
              <a:cxnLst/>
              <a:rect l="l" t="t" r="r" b="b"/>
              <a:pathLst>
                <a:path w="6170" h="39" extrusionOk="0">
                  <a:moveTo>
                    <a:pt x="1" y="0"/>
                  </a:moveTo>
                  <a:lnTo>
                    <a:pt x="1" y="39"/>
                  </a:lnTo>
                  <a:lnTo>
                    <a:pt x="6170" y="39"/>
                  </a:lnTo>
                  <a:lnTo>
                    <a:pt x="617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370;p49"/>
            <p:cNvSpPr/>
            <p:nvPr/>
          </p:nvSpPr>
          <p:spPr>
            <a:xfrm>
              <a:off x="7602856" y="3581067"/>
              <a:ext cx="481547" cy="3047"/>
            </a:xfrm>
            <a:custGeom>
              <a:avLst/>
              <a:gdLst/>
              <a:ahLst/>
              <a:cxnLst/>
              <a:rect l="l" t="t" r="r" b="b"/>
              <a:pathLst>
                <a:path w="6231" h="39" extrusionOk="0">
                  <a:moveTo>
                    <a:pt x="1" y="0"/>
                  </a:moveTo>
                  <a:lnTo>
                    <a:pt x="1" y="38"/>
                  </a:lnTo>
                  <a:lnTo>
                    <a:pt x="6230" y="38"/>
                  </a:lnTo>
                  <a:lnTo>
                    <a:pt x="623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371;p49"/>
            <p:cNvSpPr/>
            <p:nvPr/>
          </p:nvSpPr>
          <p:spPr>
            <a:xfrm>
              <a:off x="8138372" y="3581067"/>
              <a:ext cx="481470" cy="3047"/>
            </a:xfrm>
            <a:custGeom>
              <a:avLst/>
              <a:gdLst/>
              <a:ahLst/>
              <a:cxnLst/>
              <a:rect l="l" t="t" r="r" b="b"/>
              <a:pathLst>
                <a:path w="6230" h="39" extrusionOk="0">
                  <a:moveTo>
                    <a:pt x="0" y="0"/>
                  </a:moveTo>
                  <a:lnTo>
                    <a:pt x="0" y="38"/>
                  </a:lnTo>
                  <a:lnTo>
                    <a:pt x="6229" y="38"/>
                  </a:lnTo>
                  <a:lnTo>
                    <a:pt x="622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372;p49"/>
            <p:cNvSpPr/>
            <p:nvPr/>
          </p:nvSpPr>
          <p:spPr>
            <a:xfrm>
              <a:off x="7067418" y="3581067"/>
              <a:ext cx="481470" cy="3047"/>
            </a:xfrm>
            <a:custGeom>
              <a:avLst/>
              <a:gdLst/>
              <a:ahLst/>
              <a:cxnLst/>
              <a:rect l="l" t="t" r="r" b="b"/>
              <a:pathLst>
                <a:path w="6230" h="39" extrusionOk="0">
                  <a:moveTo>
                    <a:pt x="1" y="0"/>
                  </a:moveTo>
                  <a:lnTo>
                    <a:pt x="1" y="38"/>
                  </a:lnTo>
                  <a:lnTo>
                    <a:pt x="6230" y="38"/>
                  </a:lnTo>
                  <a:lnTo>
                    <a:pt x="623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373;p49"/>
            <p:cNvSpPr/>
            <p:nvPr/>
          </p:nvSpPr>
          <p:spPr>
            <a:xfrm>
              <a:off x="7600692" y="3605128"/>
              <a:ext cx="485875" cy="3281"/>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374;p49"/>
            <p:cNvSpPr/>
            <p:nvPr/>
          </p:nvSpPr>
          <p:spPr>
            <a:xfrm>
              <a:off x="8141309" y="3605128"/>
              <a:ext cx="485875" cy="3281"/>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375;p49"/>
            <p:cNvSpPr/>
            <p:nvPr/>
          </p:nvSpPr>
          <p:spPr>
            <a:xfrm>
              <a:off x="7060076" y="3605128"/>
              <a:ext cx="485875" cy="3281"/>
            </a:xfrm>
            <a:custGeom>
              <a:avLst/>
              <a:gdLst/>
              <a:ahLst/>
              <a:cxnLst/>
              <a:rect l="l" t="t" r="r" b="b"/>
              <a:pathLst>
                <a:path w="6287" h="42" extrusionOk="0">
                  <a:moveTo>
                    <a:pt x="0" y="1"/>
                  </a:moveTo>
                  <a:lnTo>
                    <a:pt x="0" y="42"/>
                  </a:lnTo>
                  <a:lnTo>
                    <a:pt x="6287" y="42"/>
                  </a:lnTo>
                  <a:lnTo>
                    <a:pt x="628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376;p49"/>
            <p:cNvSpPr/>
            <p:nvPr/>
          </p:nvSpPr>
          <p:spPr>
            <a:xfrm>
              <a:off x="7598219" y="3629971"/>
              <a:ext cx="490821" cy="3281"/>
            </a:xfrm>
            <a:custGeom>
              <a:avLst/>
              <a:gdLst/>
              <a:ahLst/>
              <a:cxnLst/>
              <a:rect l="l" t="t" r="r" b="b"/>
              <a:pathLst>
                <a:path w="6351" h="42" extrusionOk="0">
                  <a:moveTo>
                    <a:pt x="0" y="0"/>
                  </a:moveTo>
                  <a:lnTo>
                    <a:pt x="0" y="41"/>
                  </a:lnTo>
                  <a:lnTo>
                    <a:pt x="6351" y="41"/>
                  </a:lnTo>
                  <a:lnTo>
                    <a:pt x="63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377;p49"/>
            <p:cNvSpPr/>
            <p:nvPr/>
          </p:nvSpPr>
          <p:spPr>
            <a:xfrm>
              <a:off x="8144014" y="3629971"/>
              <a:ext cx="490821" cy="3281"/>
            </a:xfrm>
            <a:custGeom>
              <a:avLst/>
              <a:gdLst/>
              <a:ahLst/>
              <a:cxnLst/>
              <a:rect l="l" t="t" r="r" b="b"/>
              <a:pathLst>
                <a:path w="6351" h="42" extrusionOk="0">
                  <a:moveTo>
                    <a:pt x="0" y="0"/>
                  </a:moveTo>
                  <a:lnTo>
                    <a:pt x="0" y="41"/>
                  </a:lnTo>
                  <a:lnTo>
                    <a:pt x="6350" y="41"/>
                  </a:lnTo>
                  <a:lnTo>
                    <a:pt x="6350"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378;p49"/>
            <p:cNvSpPr/>
            <p:nvPr/>
          </p:nvSpPr>
          <p:spPr>
            <a:xfrm>
              <a:off x="7052424" y="3629971"/>
              <a:ext cx="490589" cy="3281"/>
            </a:xfrm>
            <a:custGeom>
              <a:avLst/>
              <a:gdLst/>
              <a:ahLst/>
              <a:cxnLst/>
              <a:rect l="l" t="t" r="r" b="b"/>
              <a:pathLst>
                <a:path w="6348" h="42" extrusionOk="0">
                  <a:moveTo>
                    <a:pt x="1" y="0"/>
                  </a:moveTo>
                  <a:lnTo>
                    <a:pt x="1" y="41"/>
                  </a:lnTo>
                  <a:lnTo>
                    <a:pt x="6348" y="41"/>
                  </a:lnTo>
                  <a:lnTo>
                    <a:pt x="6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379;p49"/>
            <p:cNvSpPr/>
            <p:nvPr/>
          </p:nvSpPr>
          <p:spPr>
            <a:xfrm>
              <a:off x="7595746" y="3655048"/>
              <a:ext cx="495767" cy="3281"/>
            </a:xfrm>
            <a:custGeom>
              <a:avLst/>
              <a:gdLst/>
              <a:ahLst/>
              <a:cxnLst/>
              <a:rect l="l" t="t" r="r" b="b"/>
              <a:pathLst>
                <a:path w="6415" h="42" extrusionOk="0">
                  <a:moveTo>
                    <a:pt x="1" y="0"/>
                  </a:moveTo>
                  <a:lnTo>
                    <a:pt x="1" y="41"/>
                  </a:lnTo>
                  <a:lnTo>
                    <a:pt x="6414" y="41"/>
                  </a:lnTo>
                  <a:lnTo>
                    <a:pt x="641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380;p49"/>
            <p:cNvSpPr/>
            <p:nvPr/>
          </p:nvSpPr>
          <p:spPr>
            <a:xfrm>
              <a:off x="8146951" y="3655048"/>
              <a:ext cx="495690" cy="3281"/>
            </a:xfrm>
            <a:custGeom>
              <a:avLst/>
              <a:gdLst/>
              <a:ahLst/>
              <a:cxnLst/>
              <a:rect l="l" t="t" r="r" b="b"/>
              <a:pathLst>
                <a:path w="6414" h="42" extrusionOk="0">
                  <a:moveTo>
                    <a:pt x="0" y="0"/>
                  </a:moveTo>
                  <a:lnTo>
                    <a:pt x="0" y="41"/>
                  </a:lnTo>
                  <a:lnTo>
                    <a:pt x="6414" y="41"/>
                  </a:lnTo>
                  <a:lnTo>
                    <a:pt x="641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381;p49"/>
            <p:cNvSpPr/>
            <p:nvPr/>
          </p:nvSpPr>
          <p:spPr>
            <a:xfrm>
              <a:off x="7044619" y="3655048"/>
              <a:ext cx="495458" cy="3281"/>
            </a:xfrm>
            <a:custGeom>
              <a:avLst/>
              <a:gdLst/>
              <a:ahLst/>
              <a:cxnLst/>
              <a:rect l="l" t="t" r="r" b="b"/>
              <a:pathLst>
                <a:path w="6411" h="42" extrusionOk="0">
                  <a:moveTo>
                    <a:pt x="0" y="0"/>
                  </a:moveTo>
                  <a:lnTo>
                    <a:pt x="0" y="41"/>
                  </a:lnTo>
                  <a:lnTo>
                    <a:pt x="6411" y="41"/>
                  </a:lnTo>
                  <a:lnTo>
                    <a:pt x="641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382;p49"/>
            <p:cNvSpPr/>
            <p:nvPr/>
          </p:nvSpPr>
          <p:spPr>
            <a:xfrm>
              <a:off x="7593273" y="3680828"/>
              <a:ext cx="500713" cy="3281"/>
            </a:xfrm>
            <a:custGeom>
              <a:avLst/>
              <a:gdLst/>
              <a:ahLst/>
              <a:cxnLst/>
              <a:rect l="l" t="t" r="r" b="b"/>
              <a:pathLst>
                <a:path w="6479" h="42" extrusionOk="0">
                  <a:moveTo>
                    <a:pt x="1" y="0"/>
                  </a:moveTo>
                  <a:lnTo>
                    <a:pt x="1" y="42"/>
                  </a:lnTo>
                  <a:lnTo>
                    <a:pt x="6478" y="42"/>
                  </a:lnTo>
                  <a:lnTo>
                    <a:pt x="647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383;p49"/>
            <p:cNvSpPr/>
            <p:nvPr/>
          </p:nvSpPr>
          <p:spPr>
            <a:xfrm>
              <a:off x="8150119" y="3680828"/>
              <a:ext cx="500404" cy="3281"/>
            </a:xfrm>
            <a:custGeom>
              <a:avLst/>
              <a:gdLst/>
              <a:ahLst/>
              <a:cxnLst/>
              <a:rect l="l" t="t" r="r" b="b"/>
              <a:pathLst>
                <a:path w="6475" h="42" extrusionOk="0">
                  <a:moveTo>
                    <a:pt x="1" y="0"/>
                  </a:moveTo>
                  <a:lnTo>
                    <a:pt x="1" y="42"/>
                  </a:lnTo>
                  <a:lnTo>
                    <a:pt x="6474" y="42"/>
                  </a:lnTo>
                  <a:lnTo>
                    <a:pt x="647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384;p49"/>
            <p:cNvSpPr/>
            <p:nvPr/>
          </p:nvSpPr>
          <p:spPr>
            <a:xfrm>
              <a:off x="7036735" y="3680828"/>
              <a:ext cx="500404" cy="3281"/>
            </a:xfrm>
            <a:custGeom>
              <a:avLst/>
              <a:gdLst/>
              <a:ahLst/>
              <a:cxnLst/>
              <a:rect l="l" t="t" r="r" b="b"/>
              <a:pathLst>
                <a:path w="6475" h="42" extrusionOk="0">
                  <a:moveTo>
                    <a:pt x="1" y="0"/>
                  </a:moveTo>
                  <a:lnTo>
                    <a:pt x="1" y="42"/>
                  </a:lnTo>
                  <a:lnTo>
                    <a:pt x="6474" y="42"/>
                  </a:lnTo>
                  <a:lnTo>
                    <a:pt x="647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385;p49"/>
            <p:cNvSpPr/>
            <p:nvPr/>
          </p:nvSpPr>
          <p:spPr>
            <a:xfrm>
              <a:off x="7590877" y="3707155"/>
              <a:ext cx="505505" cy="3047"/>
            </a:xfrm>
            <a:custGeom>
              <a:avLst/>
              <a:gdLst/>
              <a:ahLst/>
              <a:cxnLst/>
              <a:rect l="l" t="t" r="r" b="b"/>
              <a:pathLst>
                <a:path w="6541" h="39" extrusionOk="0">
                  <a:moveTo>
                    <a:pt x="0" y="0"/>
                  </a:moveTo>
                  <a:lnTo>
                    <a:pt x="0" y="38"/>
                  </a:lnTo>
                  <a:lnTo>
                    <a:pt x="6541" y="38"/>
                  </a:lnTo>
                  <a:lnTo>
                    <a:pt x="6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386;p49"/>
            <p:cNvSpPr/>
            <p:nvPr/>
          </p:nvSpPr>
          <p:spPr>
            <a:xfrm>
              <a:off x="8153056" y="3707155"/>
              <a:ext cx="505582" cy="3047"/>
            </a:xfrm>
            <a:custGeom>
              <a:avLst/>
              <a:gdLst/>
              <a:ahLst/>
              <a:cxnLst/>
              <a:rect l="l" t="t" r="r" b="b"/>
              <a:pathLst>
                <a:path w="6542" h="39" extrusionOk="0">
                  <a:moveTo>
                    <a:pt x="1" y="0"/>
                  </a:moveTo>
                  <a:lnTo>
                    <a:pt x="1" y="38"/>
                  </a:lnTo>
                  <a:lnTo>
                    <a:pt x="6541" y="38"/>
                  </a:lnTo>
                  <a:lnTo>
                    <a:pt x="65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387;p49"/>
            <p:cNvSpPr/>
            <p:nvPr/>
          </p:nvSpPr>
          <p:spPr>
            <a:xfrm>
              <a:off x="7028620" y="3707155"/>
              <a:ext cx="505350" cy="3047"/>
            </a:xfrm>
            <a:custGeom>
              <a:avLst/>
              <a:gdLst/>
              <a:ahLst/>
              <a:cxnLst/>
              <a:rect l="l" t="t" r="r" b="b"/>
              <a:pathLst>
                <a:path w="6539" h="39" extrusionOk="0">
                  <a:moveTo>
                    <a:pt x="1" y="0"/>
                  </a:moveTo>
                  <a:lnTo>
                    <a:pt x="1" y="38"/>
                  </a:lnTo>
                  <a:lnTo>
                    <a:pt x="6538" y="38"/>
                  </a:lnTo>
                  <a:lnTo>
                    <a:pt x="653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388;p49"/>
            <p:cNvSpPr/>
            <p:nvPr/>
          </p:nvSpPr>
          <p:spPr>
            <a:xfrm>
              <a:off x="7588404" y="3733950"/>
              <a:ext cx="510451" cy="3047"/>
            </a:xfrm>
            <a:custGeom>
              <a:avLst/>
              <a:gdLst/>
              <a:ahLst/>
              <a:cxnLst/>
              <a:rect l="l" t="t" r="r" b="b"/>
              <a:pathLst>
                <a:path w="6605" h="39" extrusionOk="0">
                  <a:moveTo>
                    <a:pt x="0" y="0"/>
                  </a:moveTo>
                  <a:lnTo>
                    <a:pt x="0"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389;p49"/>
            <p:cNvSpPr/>
            <p:nvPr/>
          </p:nvSpPr>
          <p:spPr>
            <a:xfrm>
              <a:off x="8156225" y="3733950"/>
              <a:ext cx="510528" cy="3047"/>
            </a:xfrm>
            <a:custGeom>
              <a:avLst/>
              <a:gdLst/>
              <a:ahLst/>
              <a:cxnLst/>
              <a:rect l="l" t="t" r="r" b="b"/>
              <a:pathLst>
                <a:path w="6606" h="39" extrusionOk="0">
                  <a:moveTo>
                    <a:pt x="1" y="0"/>
                  </a:moveTo>
                  <a:lnTo>
                    <a:pt x="1"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390;p49"/>
            <p:cNvSpPr/>
            <p:nvPr/>
          </p:nvSpPr>
          <p:spPr>
            <a:xfrm>
              <a:off x="7020505" y="3733950"/>
              <a:ext cx="510528" cy="3047"/>
            </a:xfrm>
            <a:custGeom>
              <a:avLst/>
              <a:gdLst/>
              <a:ahLst/>
              <a:cxnLst/>
              <a:rect l="l" t="t" r="r" b="b"/>
              <a:pathLst>
                <a:path w="6606" h="39" extrusionOk="0">
                  <a:moveTo>
                    <a:pt x="1" y="0"/>
                  </a:moveTo>
                  <a:lnTo>
                    <a:pt x="1" y="38"/>
                  </a:lnTo>
                  <a:lnTo>
                    <a:pt x="6605" y="38"/>
                  </a:lnTo>
                  <a:lnTo>
                    <a:pt x="6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391;p49"/>
            <p:cNvSpPr/>
            <p:nvPr/>
          </p:nvSpPr>
          <p:spPr>
            <a:xfrm>
              <a:off x="7585699" y="3761215"/>
              <a:ext cx="515861" cy="3047"/>
            </a:xfrm>
            <a:custGeom>
              <a:avLst/>
              <a:gdLst/>
              <a:ahLst/>
              <a:cxnLst/>
              <a:rect l="l" t="t" r="r" b="b"/>
              <a:pathLst>
                <a:path w="6675" h="39" extrusionOk="0">
                  <a:moveTo>
                    <a:pt x="0" y="1"/>
                  </a:moveTo>
                  <a:lnTo>
                    <a:pt x="0" y="39"/>
                  </a:lnTo>
                  <a:lnTo>
                    <a:pt x="6675" y="39"/>
                  </a:lnTo>
                  <a:lnTo>
                    <a:pt x="667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392;p49"/>
            <p:cNvSpPr/>
            <p:nvPr/>
          </p:nvSpPr>
          <p:spPr>
            <a:xfrm>
              <a:off x="8159471" y="3761215"/>
              <a:ext cx="515629" cy="3047"/>
            </a:xfrm>
            <a:custGeom>
              <a:avLst/>
              <a:gdLst/>
              <a:ahLst/>
              <a:cxnLst/>
              <a:rect l="l" t="t" r="r" b="b"/>
              <a:pathLst>
                <a:path w="6672" h="39" extrusionOk="0">
                  <a:moveTo>
                    <a:pt x="0" y="1"/>
                  </a:moveTo>
                  <a:lnTo>
                    <a:pt x="0" y="39"/>
                  </a:lnTo>
                  <a:lnTo>
                    <a:pt x="6671" y="39"/>
                  </a:lnTo>
                  <a:lnTo>
                    <a:pt x="667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393;p49"/>
            <p:cNvSpPr/>
            <p:nvPr/>
          </p:nvSpPr>
          <p:spPr>
            <a:xfrm>
              <a:off x="7011926" y="3761215"/>
              <a:ext cx="515861" cy="3047"/>
            </a:xfrm>
            <a:custGeom>
              <a:avLst/>
              <a:gdLst/>
              <a:ahLst/>
              <a:cxnLst/>
              <a:rect l="l" t="t" r="r" b="b"/>
              <a:pathLst>
                <a:path w="6675" h="39" extrusionOk="0">
                  <a:moveTo>
                    <a:pt x="1" y="1"/>
                  </a:moveTo>
                  <a:lnTo>
                    <a:pt x="1" y="39"/>
                  </a:lnTo>
                  <a:lnTo>
                    <a:pt x="6675" y="39"/>
                  </a:lnTo>
                  <a:lnTo>
                    <a:pt x="667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394;p49"/>
            <p:cNvSpPr/>
            <p:nvPr/>
          </p:nvSpPr>
          <p:spPr>
            <a:xfrm>
              <a:off x="7582994" y="3789026"/>
              <a:ext cx="521270" cy="3281"/>
            </a:xfrm>
            <a:custGeom>
              <a:avLst/>
              <a:gdLst/>
              <a:ahLst/>
              <a:cxnLst/>
              <a:rect l="l" t="t" r="r" b="b"/>
              <a:pathLst>
                <a:path w="6745" h="42" extrusionOk="0">
                  <a:moveTo>
                    <a:pt x="1" y="0"/>
                  </a:moveTo>
                  <a:lnTo>
                    <a:pt x="1" y="42"/>
                  </a:lnTo>
                  <a:lnTo>
                    <a:pt x="6744" y="42"/>
                  </a:lnTo>
                  <a:lnTo>
                    <a:pt x="6744"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395;p49"/>
            <p:cNvSpPr/>
            <p:nvPr/>
          </p:nvSpPr>
          <p:spPr>
            <a:xfrm>
              <a:off x="8162640" y="3789026"/>
              <a:ext cx="521039" cy="3281"/>
            </a:xfrm>
            <a:custGeom>
              <a:avLst/>
              <a:gdLst/>
              <a:ahLst/>
              <a:cxnLst/>
              <a:rect l="l" t="t" r="r" b="b"/>
              <a:pathLst>
                <a:path w="6742" h="42" extrusionOk="0">
                  <a:moveTo>
                    <a:pt x="1" y="0"/>
                  </a:moveTo>
                  <a:lnTo>
                    <a:pt x="1" y="42"/>
                  </a:lnTo>
                  <a:lnTo>
                    <a:pt x="6741" y="42"/>
                  </a:lnTo>
                  <a:lnTo>
                    <a:pt x="674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396;p49"/>
            <p:cNvSpPr/>
            <p:nvPr/>
          </p:nvSpPr>
          <p:spPr>
            <a:xfrm>
              <a:off x="7003580" y="3789026"/>
              <a:ext cx="520807" cy="3281"/>
            </a:xfrm>
            <a:custGeom>
              <a:avLst/>
              <a:gdLst/>
              <a:ahLst/>
              <a:cxnLst/>
              <a:rect l="l" t="t" r="r" b="b"/>
              <a:pathLst>
                <a:path w="6739" h="42" extrusionOk="0">
                  <a:moveTo>
                    <a:pt x="1" y="0"/>
                  </a:moveTo>
                  <a:lnTo>
                    <a:pt x="1" y="42"/>
                  </a:lnTo>
                  <a:lnTo>
                    <a:pt x="6738" y="42"/>
                  </a:lnTo>
                  <a:lnTo>
                    <a:pt x="673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397;p49"/>
            <p:cNvSpPr/>
            <p:nvPr/>
          </p:nvSpPr>
          <p:spPr>
            <a:xfrm>
              <a:off x="7603629" y="3817541"/>
              <a:ext cx="480002" cy="3047"/>
            </a:xfrm>
            <a:custGeom>
              <a:avLst/>
              <a:gdLst/>
              <a:ahLst/>
              <a:cxnLst/>
              <a:rect l="l" t="t" r="r" b="b"/>
              <a:pathLst>
                <a:path w="6211" h="39" extrusionOk="0">
                  <a:moveTo>
                    <a:pt x="0" y="1"/>
                  </a:moveTo>
                  <a:lnTo>
                    <a:pt x="0" y="39"/>
                  </a:lnTo>
                  <a:lnTo>
                    <a:pt x="6211" y="39"/>
                  </a:lnTo>
                  <a:lnTo>
                    <a:pt x="621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398;p49"/>
            <p:cNvSpPr/>
            <p:nvPr/>
          </p:nvSpPr>
          <p:spPr>
            <a:xfrm>
              <a:off x="8189149" y="3817541"/>
              <a:ext cx="480311" cy="3047"/>
            </a:xfrm>
            <a:custGeom>
              <a:avLst/>
              <a:gdLst/>
              <a:ahLst/>
              <a:cxnLst/>
              <a:rect l="l" t="t" r="r" b="b"/>
              <a:pathLst>
                <a:path w="6215" h="39" extrusionOk="0">
                  <a:moveTo>
                    <a:pt x="1" y="1"/>
                  </a:moveTo>
                  <a:lnTo>
                    <a:pt x="1" y="39"/>
                  </a:lnTo>
                  <a:lnTo>
                    <a:pt x="6214" y="39"/>
                  </a:lnTo>
                  <a:lnTo>
                    <a:pt x="621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399;p49"/>
            <p:cNvSpPr/>
            <p:nvPr/>
          </p:nvSpPr>
          <p:spPr>
            <a:xfrm>
              <a:off x="7017800" y="3817541"/>
              <a:ext cx="480079" cy="3047"/>
            </a:xfrm>
            <a:custGeom>
              <a:avLst/>
              <a:gdLst/>
              <a:ahLst/>
              <a:cxnLst/>
              <a:rect l="l" t="t" r="r" b="b"/>
              <a:pathLst>
                <a:path w="6212" h="39" extrusionOk="0">
                  <a:moveTo>
                    <a:pt x="1" y="1"/>
                  </a:moveTo>
                  <a:lnTo>
                    <a:pt x="1" y="39"/>
                  </a:lnTo>
                  <a:lnTo>
                    <a:pt x="6211" y="39"/>
                  </a:lnTo>
                  <a:lnTo>
                    <a:pt x="6211"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400;p49"/>
            <p:cNvSpPr/>
            <p:nvPr/>
          </p:nvSpPr>
          <p:spPr>
            <a:xfrm>
              <a:off x="7581757" y="3876132"/>
              <a:ext cx="523512" cy="3281"/>
            </a:xfrm>
            <a:custGeom>
              <a:avLst/>
              <a:gdLst/>
              <a:ahLst/>
              <a:cxnLst/>
              <a:rect l="l" t="t" r="r" b="b"/>
              <a:pathLst>
                <a:path w="6774" h="42" extrusionOk="0">
                  <a:moveTo>
                    <a:pt x="1" y="0"/>
                  </a:moveTo>
                  <a:lnTo>
                    <a:pt x="1"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401;p49"/>
            <p:cNvSpPr/>
            <p:nvPr/>
          </p:nvSpPr>
          <p:spPr>
            <a:xfrm>
              <a:off x="8180106" y="3876132"/>
              <a:ext cx="523434" cy="3281"/>
            </a:xfrm>
            <a:custGeom>
              <a:avLst/>
              <a:gdLst/>
              <a:ahLst/>
              <a:cxnLst/>
              <a:rect l="l" t="t" r="r" b="b"/>
              <a:pathLst>
                <a:path w="6773" h="42" extrusionOk="0">
                  <a:moveTo>
                    <a:pt x="0" y="0"/>
                  </a:moveTo>
                  <a:lnTo>
                    <a:pt x="0"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402;p49"/>
            <p:cNvSpPr/>
            <p:nvPr/>
          </p:nvSpPr>
          <p:spPr>
            <a:xfrm>
              <a:off x="6983717" y="3876132"/>
              <a:ext cx="523434" cy="3281"/>
            </a:xfrm>
            <a:custGeom>
              <a:avLst/>
              <a:gdLst/>
              <a:ahLst/>
              <a:cxnLst/>
              <a:rect l="l" t="t" r="r" b="b"/>
              <a:pathLst>
                <a:path w="6773" h="42" extrusionOk="0">
                  <a:moveTo>
                    <a:pt x="0" y="0"/>
                  </a:moveTo>
                  <a:lnTo>
                    <a:pt x="0" y="42"/>
                  </a:lnTo>
                  <a:lnTo>
                    <a:pt x="6773" y="42"/>
                  </a:lnTo>
                  <a:lnTo>
                    <a:pt x="677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403;p49"/>
            <p:cNvSpPr/>
            <p:nvPr/>
          </p:nvSpPr>
          <p:spPr>
            <a:xfrm>
              <a:off x="7571942" y="3906365"/>
              <a:ext cx="543373" cy="3359"/>
            </a:xfrm>
            <a:custGeom>
              <a:avLst/>
              <a:gdLst/>
              <a:ahLst/>
              <a:cxnLst/>
              <a:rect l="l" t="t" r="r" b="b"/>
              <a:pathLst>
                <a:path w="7031" h="43" extrusionOk="0">
                  <a:moveTo>
                    <a:pt x="1" y="1"/>
                  </a:moveTo>
                  <a:lnTo>
                    <a:pt x="1" y="42"/>
                  </a:lnTo>
                  <a:lnTo>
                    <a:pt x="7030" y="42"/>
                  </a:lnTo>
                  <a:lnTo>
                    <a:pt x="703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404;p49"/>
            <p:cNvSpPr/>
            <p:nvPr/>
          </p:nvSpPr>
          <p:spPr>
            <a:xfrm>
              <a:off x="8176397" y="3906365"/>
              <a:ext cx="543605" cy="3359"/>
            </a:xfrm>
            <a:custGeom>
              <a:avLst/>
              <a:gdLst/>
              <a:ahLst/>
              <a:cxnLst/>
              <a:rect l="l" t="t" r="r" b="b"/>
              <a:pathLst>
                <a:path w="7034" h="43" extrusionOk="0">
                  <a:moveTo>
                    <a:pt x="0" y="1"/>
                  </a:moveTo>
                  <a:lnTo>
                    <a:pt x="0" y="42"/>
                  </a:lnTo>
                  <a:lnTo>
                    <a:pt x="7033" y="42"/>
                  </a:lnTo>
                  <a:lnTo>
                    <a:pt x="7033"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405;p49"/>
            <p:cNvSpPr/>
            <p:nvPr/>
          </p:nvSpPr>
          <p:spPr>
            <a:xfrm>
              <a:off x="6967255" y="3906365"/>
              <a:ext cx="543373" cy="3359"/>
            </a:xfrm>
            <a:custGeom>
              <a:avLst/>
              <a:gdLst/>
              <a:ahLst/>
              <a:cxnLst/>
              <a:rect l="l" t="t" r="r" b="b"/>
              <a:pathLst>
                <a:path w="7031" h="43" extrusionOk="0">
                  <a:moveTo>
                    <a:pt x="1" y="1"/>
                  </a:moveTo>
                  <a:lnTo>
                    <a:pt x="1" y="42"/>
                  </a:lnTo>
                  <a:lnTo>
                    <a:pt x="7030" y="42"/>
                  </a:lnTo>
                  <a:lnTo>
                    <a:pt x="703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406;p49"/>
            <p:cNvSpPr/>
            <p:nvPr/>
          </p:nvSpPr>
          <p:spPr>
            <a:xfrm>
              <a:off x="7569005" y="3937379"/>
              <a:ext cx="549247" cy="3359"/>
            </a:xfrm>
            <a:custGeom>
              <a:avLst/>
              <a:gdLst/>
              <a:ahLst/>
              <a:cxnLst/>
              <a:rect l="l" t="t" r="r" b="b"/>
              <a:pathLst>
                <a:path w="7107" h="43" extrusionOk="0">
                  <a:moveTo>
                    <a:pt x="0" y="1"/>
                  </a:moveTo>
                  <a:lnTo>
                    <a:pt x="0" y="42"/>
                  </a:lnTo>
                  <a:lnTo>
                    <a:pt x="7107" y="42"/>
                  </a:lnTo>
                  <a:lnTo>
                    <a:pt x="7107"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407;p49"/>
            <p:cNvSpPr/>
            <p:nvPr/>
          </p:nvSpPr>
          <p:spPr>
            <a:xfrm>
              <a:off x="8180106" y="3937379"/>
              <a:ext cx="549247" cy="3359"/>
            </a:xfrm>
            <a:custGeom>
              <a:avLst/>
              <a:gdLst/>
              <a:ahLst/>
              <a:cxnLst/>
              <a:rect l="l" t="t" r="r" b="b"/>
              <a:pathLst>
                <a:path w="7107" h="43" extrusionOk="0">
                  <a:moveTo>
                    <a:pt x="0" y="1"/>
                  </a:moveTo>
                  <a:lnTo>
                    <a:pt x="0" y="42"/>
                  </a:lnTo>
                  <a:lnTo>
                    <a:pt x="7106" y="42"/>
                  </a:lnTo>
                  <a:lnTo>
                    <a:pt x="710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408;p49"/>
            <p:cNvSpPr/>
            <p:nvPr/>
          </p:nvSpPr>
          <p:spPr>
            <a:xfrm>
              <a:off x="6957672" y="3937379"/>
              <a:ext cx="549479" cy="3359"/>
            </a:xfrm>
            <a:custGeom>
              <a:avLst/>
              <a:gdLst/>
              <a:ahLst/>
              <a:cxnLst/>
              <a:rect l="l" t="t" r="r" b="b"/>
              <a:pathLst>
                <a:path w="7110" h="43" extrusionOk="0">
                  <a:moveTo>
                    <a:pt x="1" y="1"/>
                  </a:moveTo>
                  <a:lnTo>
                    <a:pt x="1" y="42"/>
                  </a:lnTo>
                  <a:lnTo>
                    <a:pt x="7110" y="42"/>
                  </a:lnTo>
                  <a:lnTo>
                    <a:pt x="711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409;p49"/>
            <p:cNvSpPr/>
            <p:nvPr/>
          </p:nvSpPr>
          <p:spPr>
            <a:xfrm>
              <a:off x="8183739" y="3968940"/>
              <a:ext cx="555429" cy="3281"/>
            </a:xfrm>
            <a:custGeom>
              <a:avLst/>
              <a:gdLst/>
              <a:ahLst/>
              <a:cxnLst/>
              <a:rect l="l" t="t" r="r" b="b"/>
              <a:pathLst>
                <a:path w="7187" h="42" extrusionOk="0">
                  <a:moveTo>
                    <a:pt x="1" y="0"/>
                  </a:moveTo>
                  <a:lnTo>
                    <a:pt x="1" y="42"/>
                  </a:lnTo>
                  <a:lnTo>
                    <a:pt x="7186" y="42"/>
                  </a:lnTo>
                  <a:lnTo>
                    <a:pt x="71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410;p49"/>
            <p:cNvSpPr/>
            <p:nvPr/>
          </p:nvSpPr>
          <p:spPr>
            <a:xfrm>
              <a:off x="7565836" y="3968940"/>
              <a:ext cx="555584" cy="3281"/>
            </a:xfrm>
            <a:custGeom>
              <a:avLst/>
              <a:gdLst/>
              <a:ahLst/>
              <a:cxnLst/>
              <a:rect l="l" t="t" r="r" b="b"/>
              <a:pathLst>
                <a:path w="7189" h="42" extrusionOk="0">
                  <a:moveTo>
                    <a:pt x="0" y="0"/>
                  </a:moveTo>
                  <a:lnTo>
                    <a:pt x="0" y="42"/>
                  </a:lnTo>
                  <a:lnTo>
                    <a:pt x="7189" y="42"/>
                  </a:lnTo>
                  <a:lnTo>
                    <a:pt x="7189"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411;p49"/>
            <p:cNvSpPr/>
            <p:nvPr/>
          </p:nvSpPr>
          <p:spPr>
            <a:xfrm>
              <a:off x="6948088" y="3968940"/>
              <a:ext cx="555429" cy="3281"/>
            </a:xfrm>
            <a:custGeom>
              <a:avLst/>
              <a:gdLst/>
              <a:ahLst/>
              <a:cxnLst/>
              <a:rect l="l" t="t" r="r" b="b"/>
              <a:pathLst>
                <a:path w="7187" h="42" extrusionOk="0">
                  <a:moveTo>
                    <a:pt x="1" y="0"/>
                  </a:moveTo>
                  <a:lnTo>
                    <a:pt x="1" y="42"/>
                  </a:lnTo>
                  <a:lnTo>
                    <a:pt x="7186" y="42"/>
                  </a:lnTo>
                  <a:lnTo>
                    <a:pt x="718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412;p49"/>
            <p:cNvSpPr/>
            <p:nvPr/>
          </p:nvSpPr>
          <p:spPr>
            <a:xfrm>
              <a:off x="7562899" y="4001439"/>
              <a:ext cx="561457" cy="3281"/>
            </a:xfrm>
            <a:custGeom>
              <a:avLst/>
              <a:gdLst/>
              <a:ahLst/>
              <a:cxnLst/>
              <a:rect l="l" t="t" r="r" b="b"/>
              <a:pathLst>
                <a:path w="7265" h="42" extrusionOk="0">
                  <a:moveTo>
                    <a:pt x="0" y="1"/>
                  </a:moveTo>
                  <a:lnTo>
                    <a:pt x="0" y="42"/>
                  </a:lnTo>
                  <a:lnTo>
                    <a:pt x="7265" y="42"/>
                  </a:lnTo>
                  <a:lnTo>
                    <a:pt x="726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413;p49"/>
            <p:cNvSpPr/>
            <p:nvPr/>
          </p:nvSpPr>
          <p:spPr>
            <a:xfrm>
              <a:off x="8187449" y="4001439"/>
              <a:ext cx="561766" cy="3281"/>
            </a:xfrm>
            <a:custGeom>
              <a:avLst/>
              <a:gdLst/>
              <a:ahLst/>
              <a:cxnLst/>
              <a:rect l="l" t="t" r="r" b="b"/>
              <a:pathLst>
                <a:path w="7269" h="42" extrusionOk="0">
                  <a:moveTo>
                    <a:pt x="0" y="1"/>
                  </a:moveTo>
                  <a:lnTo>
                    <a:pt x="0" y="42"/>
                  </a:lnTo>
                  <a:lnTo>
                    <a:pt x="7268" y="42"/>
                  </a:lnTo>
                  <a:lnTo>
                    <a:pt x="7268"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414;p49"/>
            <p:cNvSpPr/>
            <p:nvPr/>
          </p:nvSpPr>
          <p:spPr>
            <a:xfrm>
              <a:off x="6938041" y="4001439"/>
              <a:ext cx="561535" cy="3281"/>
            </a:xfrm>
            <a:custGeom>
              <a:avLst/>
              <a:gdLst/>
              <a:ahLst/>
              <a:cxnLst/>
              <a:rect l="l" t="t" r="r" b="b"/>
              <a:pathLst>
                <a:path w="7266" h="42" extrusionOk="0">
                  <a:moveTo>
                    <a:pt x="1" y="1"/>
                  </a:moveTo>
                  <a:lnTo>
                    <a:pt x="1" y="42"/>
                  </a:lnTo>
                  <a:lnTo>
                    <a:pt x="7265" y="42"/>
                  </a:lnTo>
                  <a:lnTo>
                    <a:pt x="7265"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415;p49"/>
            <p:cNvSpPr/>
            <p:nvPr/>
          </p:nvSpPr>
          <p:spPr>
            <a:xfrm>
              <a:off x="7559653" y="4034484"/>
              <a:ext cx="567949" cy="3281"/>
            </a:xfrm>
            <a:custGeom>
              <a:avLst/>
              <a:gdLst/>
              <a:ahLst/>
              <a:cxnLst/>
              <a:rect l="l" t="t" r="r" b="b"/>
              <a:pathLst>
                <a:path w="7349" h="42" extrusionOk="0">
                  <a:moveTo>
                    <a:pt x="1" y="0"/>
                  </a:moveTo>
                  <a:lnTo>
                    <a:pt x="1"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416;p49"/>
            <p:cNvSpPr/>
            <p:nvPr/>
          </p:nvSpPr>
          <p:spPr>
            <a:xfrm>
              <a:off x="8191390" y="4034484"/>
              <a:ext cx="567872" cy="3281"/>
            </a:xfrm>
            <a:custGeom>
              <a:avLst/>
              <a:gdLst/>
              <a:ahLst/>
              <a:cxnLst/>
              <a:rect l="l" t="t" r="r" b="b"/>
              <a:pathLst>
                <a:path w="7348" h="42" extrusionOk="0">
                  <a:moveTo>
                    <a:pt x="0" y="0"/>
                  </a:moveTo>
                  <a:lnTo>
                    <a:pt x="0"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417;p49"/>
            <p:cNvSpPr/>
            <p:nvPr/>
          </p:nvSpPr>
          <p:spPr>
            <a:xfrm>
              <a:off x="6927994" y="4034484"/>
              <a:ext cx="567872" cy="3281"/>
            </a:xfrm>
            <a:custGeom>
              <a:avLst/>
              <a:gdLst/>
              <a:ahLst/>
              <a:cxnLst/>
              <a:rect l="l" t="t" r="r" b="b"/>
              <a:pathLst>
                <a:path w="7348" h="42" extrusionOk="0">
                  <a:moveTo>
                    <a:pt x="0" y="0"/>
                  </a:moveTo>
                  <a:lnTo>
                    <a:pt x="0" y="41"/>
                  </a:lnTo>
                  <a:lnTo>
                    <a:pt x="7348" y="41"/>
                  </a:lnTo>
                  <a:lnTo>
                    <a:pt x="7348"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418;p49"/>
            <p:cNvSpPr/>
            <p:nvPr/>
          </p:nvSpPr>
          <p:spPr>
            <a:xfrm>
              <a:off x="7556485" y="4068467"/>
              <a:ext cx="574286" cy="3047"/>
            </a:xfrm>
            <a:custGeom>
              <a:avLst/>
              <a:gdLst/>
              <a:ahLst/>
              <a:cxnLst/>
              <a:rect l="l" t="t" r="r" b="b"/>
              <a:pathLst>
                <a:path w="7431" h="39" extrusionOk="0">
                  <a:moveTo>
                    <a:pt x="0" y="0"/>
                  </a:moveTo>
                  <a:lnTo>
                    <a:pt x="0" y="38"/>
                  </a:lnTo>
                  <a:lnTo>
                    <a:pt x="7431" y="38"/>
                  </a:lnTo>
                  <a:lnTo>
                    <a:pt x="743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419;p49"/>
            <p:cNvSpPr/>
            <p:nvPr/>
          </p:nvSpPr>
          <p:spPr>
            <a:xfrm>
              <a:off x="8195332" y="4068467"/>
              <a:ext cx="574518" cy="3047"/>
            </a:xfrm>
            <a:custGeom>
              <a:avLst/>
              <a:gdLst/>
              <a:ahLst/>
              <a:cxnLst/>
              <a:rect l="l" t="t" r="r" b="b"/>
              <a:pathLst>
                <a:path w="7434" h="39" extrusionOk="0">
                  <a:moveTo>
                    <a:pt x="0" y="0"/>
                  </a:moveTo>
                  <a:lnTo>
                    <a:pt x="0" y="38"/>
                  </a:lnTo>
                  <a:lnTo>
                    <a:pt x="7433" y="38"/>
                  </a:lnTo>
                  <a:lnTo>
                    <a:pt x="7433"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420;p49"/>
            <p:cNvSpPr/>
            <p:nvPr/>
          </p:nvSpPr>
          <p:spPr>
            <a:xfrm>
              <a:off x="6917406" y="4068467"/>
              <a:ext cx="574286" cy="3047"/>
            </a:xfrm>
            <a:custGeom>
              <a:avLst/>
              <a:gdLst/>
              <a:ahLst/>
              <a:cxnLst/>
              <a:rect l="l" t="t" r="r" b="b"/>
              <a:pathLst>
                <a:path w="7431" h="39" extrusionOk="0">
                  <a:moveTo>
                    <a:pt x="1" y="0"/>
                  </a:moveTo>
                  <a:lnTo>
                    <a:pt x="1" y="38"/>
                  </a:lnTo>
                  <a:lnTo>
                    <a:pt x="7431" y="38"/>
                  </a:lnTo>
                  <a:lnTo>
                    <a:pt x="743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421;p49"/>
            <p:cNvSpPr/>
            <p:nvPr/>
          </p:nvSpPr>
          <p:spPr>
            <a:xfrm>
              <a:off x="7553007" y="4102919"/>
              <a:ext cx="581242" cy="3359"/>
            </a:xfrm>
            <a:custGeom>
              <a:avLst/>
              <a:gdLst/>
              <a:ahLst/>
              <a:cxnLst/>
              <a:rect l="l" t="t" r="r" b="b"/>
              <a:pathLst>
                <a:path w="7521" h="43" extrusionOk="0">
                  <a:moveTo>
                    <a:pt x="1" y="1"/>
                  </a:moveTo>
                  <a:lnTo>
                    <a:pt x="1" y="42"/>
                  </a:lnTo>
                  <a:lnTo>
                    <a:pt x="7520" y="42"/>
                  </a:lnTo>
                  <a:lnTo>
                    <a:pt x="7520"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422;p49"/>
            <p:cNvSpPr/>
            <p:nvPr/>
          </p:nvSpPr>
          <p:spPr>
            <a:xfrm>
              <a:off x="8199505" y="4102919"/>
              <a:ext cx="580855" cy="3359"/>
            </a:xfrm>
            <a:custGeom>
              <a:avLst/>
              <a:gdLst/>
              <a:ahLst/>
              <a:cxnLst/>
              <a:rect l="l" t="t" r="r" b="b"/>
              <a:pathLst>
                <a:path w="7516" h="43" extrusionOk="0">
                  <a:moveTo>
                    <a:pt x="0" y="1"/>
                  </a:moveTo>
                  <a:lnTo>
                    <a:pt x="0" y="42"/>
                  </a:lnTo>
                  <a:lnTo>
                    <a:pt x="7516" y="42"/>
                  </a:lnTo>
                  <a:lnTo>
                    <a:pt x="751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423;p49"/>
            <p:cNvSpPr/>
            <p:nvPr/>
          </p:nvSpPr>
          <p:spPr>
            <a:xfrm>
              <a:off x="6906895" y="4102919"/>
              <a:ext cx="580855" cy="3359"/>
            </a:xfrm>
            <a:custGeom>
              <a:avLst/>
              <a:gdLst/>
              <a:ahLst/>
              <a:cxnLst/>
              <a:rect l="l" t="t" r="r" b="b"/>
              <a:pathLst>
                <a:path w="7516" h="43" extrusionOk="0">
                  <a:moveTo>
                    <a:pt x="0" y="1"/>
                  </a:moveTo>
                  <a:lnTo>
                    <a:pt x="0" y="42"/>
                  </a:lnTo>
                  <a:lnTo>
                    <a:pt x="7516" y="42"/>
                  </a:lnTo>
                  <a:lnTo>
                    <a:pt x="7516"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424;p49"/>
            <p:cNvSpPr/>
            <p:nvPr/>
          </p:nvSpPr>
          <p:spPr>
            <a:xfrm>
              <a:off x="7549606" y="4138464"/>
              <a:ext cx="587811" cy="3047"/>
            </a:xfrm>
            <a:custGeom>
              <a:avLst/>
              <a:gdLst/>
              <a:ahLst/>
              <a:cxnLst/>
              <a:rect l="l" t="t" r="r" b="b"/>
              <a:pathLst>
                <a:path w="7606" h="39" extrusionOk="0">
                  <a:moveTo>
                    <a:pt x="0" y="0"/>
                  </a:moveTo>
                  <a:lnTo>
                    <a:pt x="0" y="38"/>
                  </a:lnTo>
                  <a:lnTo>
                    <a:pt x="7605" y="38"/>
                  </a:lnTo>
                  <a:lnTo>
                    <a:pt x="7605"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425;p49"/>
            <p:cNvSpPr/>
            <p:nvPr/>
          </p:nvSpPr>
          <p:spPr>
            <a:xfrm>
              <a:off x="8203370" y="4138464"/>
              <a:ext cx="587811" cy="3047"/>
            </a:xfrm>
            <a:custGeom>
              <a:avLst/>
              <a:gdLst/>
              <a:ahLst/>
              <a:cxnLst/>
              <a:rect l="l" t="t" r="r" b="b"/>
              <a:pathLst>
                <a:path w="7606" h="39" extrusionOk="0">
                  <a:moveTo>
                    <a:pt x="1" y="0"/>
                  </a:moveTo>
                  <a:lnTo>
                    <a:pt x="1" y="38"/>
                  </a:lnTo>
                  <a:lnTo>
                    <a:pt x="7606" y="38"/>
                  </a:lnTo>
                  <a:lnTo>
                    <a:pt x="7606"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426;p49"/>
            <p:cNvSpPr/>
            <p:nvPr/>
          </p:nvSpPr>
          <p:spPr>
            <a:xfrm>
              <a:off x="6896075" y="4138464"/>
              <a:ext cx="587502" cy="3047"/>
            </a:xfrm>
            <a:custGeom>
              <a:avLst/>
              <a:gdLst/>
              <a:ahLst/>
              <a:cxnLst/>
              <a:rect l="l" t="t" r="r" b="b"/>
              <a:pathLst>
                <a:path w="7602" h="39" extrusionOk="0">
                  <a:moveTo>
                    <a:pt x="0" y="0"/>
                  </a:moveTo>
                  <a:lnTo>
                    <a:pt x="0" y="38"/>
                  </a:lnTo>
                  <a:lnTo>
                    <a:pt x="7602" y="38"/>
                  </a:lnTo>
                  <a:lnTo>
                    <a:pt x="760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427;p49"/>
            <p:cNvSpPr/>
            <p:nvPr/>
          </p:nvSpPr>
          <p:spPr>
            <a:xfrm>
              <a:off x="7546206" y="4174634"/>
              <a:ext cx="594612" cy="3047"/>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428;p49"/>
            <p:cNvSpPr/>
            <p:nvPr/>
          </p:nvSpPr>
          <p:spPr>
            <a:xfrm>
              <a:off x="8207852" y="4174634"/>
              <a:ext cx="594612" cy="3047"/>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429;p49"/>
            <p:cNvSpPr/>
            <p:nvPr/>
          </p:nvSpPr>
          <p:spPr>
            <a:xfrm>
              <a:off x="6884791" y="4174634"/>
              <a:ext cx="594612" cy="3047"/>
            </a:xfrm>
            <a:custGeom>
              <a:avLst/>
              <a:gdLst/>
              <a:ahLst/>
              <a:cxnLst/>
              <a:rect l="l" t="t" r="r" b="b"/>
              <a:pathLst>
                <a:path w="7694" h="39" extrusionOk="0">
                  <a:moveTo>
                    <a:pt x="0" y="1"/>
                  </a:moveTo>
                  <a:lnTo>
                    <a:pt x="0" y="39"/>
                  </a:lnTo>
                  <a:lnTo>
                    <a:pt x="7694" y="39"/>
                  </a:lnTo>
                  <a:lnTo>
                    <a:pt x="7694" y="1"/>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430;p49"/>
            <p:cNvSpPr/>
            <p:nvPr/>
          </p:nvSpPr>
          <p:spPr>
            <a:xfrm>
              <a:off x="7543964" y="4211664"/>
              <a:ext cx="599094" cy="3281"/>
            </a:xfrm>
            <a:custGeom>
              <a:avLst/>
              <a:gdLst/>
              <a:ahLst/>
              <a:cxnLst/>
              <a:rect l="l" t="t" r="r" b="b"/>
              <a:pathLst>
                <a:path w="7752" h="42" extrusionOk="0">
                  <a:moveTo>
                    <a:pt x="0" y="0"/>
                  </a:moveTo>
                  <a:lnTo>
                    <a:pt x="0" y="41"/>
                  </a:lnTo>
                  <a:lnTo>
                    <a:pt x="7751" y="41"/>
                  </a:lnTo>
                  <a:lnTo>
                    <a:pt x="77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431;p49"/>
            <p:cNvSpPr/>
            <p:nvPr/>
          </p:nvSpPr>
          <p:spPr>
            <a:xfrm>
              <a:off x="8213494" y="4211664"/>
              <a:ext cx="599094" cy="3281"/>
            </a:xfrm>
            <a:custGeom>
              <a:avLst/>
              <a:gdLst/>
              <a:ahLst/>
              <a:cxnLst/>
              <a:rect l="l" t="t" r="r" b="b"/>
              <a:pathLst>
                <a:path w="7752" h="42" extrusionOk="0">
                  <a:moveTo>
                    <a:pt x="0" y="0"/>
                  </a:moveTo>
                  <a:lnTo>
                    <a:pt x="0" y="41"/>
                  </a:lnTo>
                  <a:lnTo>
                    <a:pt x="7751" y="41"/>
                  </a:lnTo>
                  <a:lnTo>
                    <a:pt x="7751"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432;p49"/>
            <p:cNvSpPr/>
            <p:nvPr/>
          </p:nvSpPr>
          <p:spPr>
            <a:xfrm>
              <a:off x="6874666" y="4211664"/>
              <a:ext cx="599094" cy="3281"/>
            </a:xfrm>
            <a:custGeom>
              <a:avLst/>
              <a:gdLst/>
              <a:ahLst/>
              <a:cxnLst/>
              <a:rect l="l" t="t" r="r" b="b"/>
              <a:pathLst>
                <a:path w="7752" h="42" extrusionOk="0">
                  <a:moveTo>
                    <a:pt x="1" y="0"/>
                  </a:moveTo>
                  <a:lnTo>
                    <a:pt x="1" y="41"/>
                  </a:lnTo>
                  <a:lnTo>
                    <a:pt x="7752" y="41"/>
                  </a:lnTo>
                  <a:lnTo>
                    <a:pt x="7752" y="0"/>
                  </a:lnTo>
                  <a:close/>
                </a:path>
              </a:pathLst>
            </a:custGeom>
            <a:solidFill>
              <a:srgbClr val="C2E4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433;p49"/>
            <p:cNvSpPr/>
            <p:nvPr/>
          </p:nvSpPr>
          <p:spPr>
            <a:xfrm>
              <a:off x="6761056" y="4307441"/>
              <a:ext cx="2165069" cy="101325"/>
            </a:xfrm>
            <a:custGeom>
              <a:avLst/>
              <a:gdLst/>
              <a:ahLst/>
              <a:cxnLst/>
              <a:rect l="l" t="t" r="r" b="b"/>
              <a:pathLst>
                <a:path w="28015" h="1297" extrusionOk="0">
                  <a:moveTo>
                    <a:pt x="0" y="0"/>
                  </a:moveTo>
                  <a:lnTo>
                    <a:pt x="0" y="1296"/>
                  </a:lnTo>
                  <a:lnTo>
                    <a:pt x="28015" y="1296"/>
                  </a:lnTo>
                  <a:lnTo>
                    <a:pt x="28015" y="0"/>
                  </a:lnTo>
                  <a:close/>
                </a:path>
              </a:pathLst>
            </a:custGeom>
            <a:solidFill>
              <a:srgbClr val="0075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7"/>
          <p:cNvSpPr txBox="1">
            <a:spLocks noGrp="1"/>
          </p:cNvSpPr>
          <p:nvPr>
            <p:ph type="title"/>
          </p:nvPr>
        </p:nvSpPr>
        <p:spPr>
          <a:xfrm>
            <a:off x="720000" y="330930"/>
            <a:ext cx="7704000" cy="572700"/>
          </a:xfrm>
          <a:prstGeom prst="rect">
            <a:avLst/>
          </a:prstGeom>
        </p:spPr>
        <p:txBody>
          <a:bodyPr spcFirstLastPara="1" wrap="square" lIns="91425" tIns="91425" rIns="91425" bIns="91425" anchor="t" anchorCtr="0">
            <a:noAutofit/>
          </a:bodyPr>
          <a:lstStyle/>
          <a:p>
            <a:pPr lvl="0"/>
            <a:r>
              <a:rPr lang="fr-CA" dirty="0" smtClean="0"/>
              <a:t>Non-Functional </a:t>
            </a:r>
            <a:r>
              <a:rPr lang="fr-CA" dirty="0"/>
              <a:t>Requirements</a:t>
            </a:r>
            <a:endParaRPr dirty="0"/>
          </a:p>
        </p:txBody>
      </p:sp>
      <p:sp>
        <p:nvSpPr>
          <p:cNvPr id="638" name="Google Shape;638;p37"/>
          <p:cNvSpPr txBox="1">
            <a:spLocks noGrp="1"/>
          </p:cNvSpPr>
          <p:nvPr>
            <p:ph type="body" idx="1"/>
          </p:nvPr>
        </p:nvSpPr>
        <p:spPr>
          <a:xfrm>
            <a:off x="852880" y="1232261"/>
            <a:ext cx="7767138" cy="3148353"/>
          </a:xfrm>
          <a:prstGeom prst="rect">
            <a:avLst/>
          </a:prstGeom>
        </p:spPr>
        <p:txBody>
          <a:bodyPr spcFirstLastPara="1" wrap="square" lIns="91425" tIns="91425" rIns="91425" bIns="91425" anchor="t" anchorCtr="0">
            <a:noAutofit/>
          </a:bodyPr>
          <a:lstStyle/>
          <a:p>
            <a:pPr marL="285750" lvl="0" indent="-285750" algn="just">
              <a:buClr>
                <a:schemeClr val="hlink"/>
              </a:buClr>
              <a:buSzPts val="1100"/>
              <a:buFont typeface="Wingdings" panose="05000000000000000000" pitchFamily="2" charset="2"/>
              <a:buChar char="v"/>
            </a:pPr>
            <a:r>
              <a:rPr lang="en-US" sz="1600" b="1" dirty="0" smtClean="0"/>
              <a:t>Minimal </a:t>
            </a:r>
            <a:r>
              <a:rPr lang="en-US" sz="1600" b="1" dirty="0"/>
              <a:t>Latency: </a:t>
            </a:r>
            <a:r>
              <a:rPr lang="en-US" sz="1600" dirty="0"/>
              <a:t>Ensure a maximum response time of </a:t>
            </a:r>
            <a:r>
              <a:rPr lang="en-US" sz="1600" dirty="0" smtClean="0"/>
              <a:t>3 seconds </a:t>
            </a:r>
            <a:r>
              <a:rPr lang="en-US" sz="1600" dirty="0"/>
              <a:t>in real-time monitoring and </a:t>
            </a:r>
            <a:r>
              <a:rPr lang="en-US" sz="1600" dirty="0" smtClean="0"/>
              <a:t>control.</a:t>
            </a:r>
          </a:p>
          <a:p>
            <a:pPr marL="285750" lvl="0" indent="-285750" algn="just">
              <a:buClr>
                <a:schemeClr val="hlink"/>
              </a:buClr>
              <a:buSzPts val="1100"/>
              <a:buFont typeface="Wingdings" panose="05000000000000000000" pitchFamily="2" charset="2"/>
              <a:buChar char="v"/>
            </a:pPr>
            <a:r>
              <a:rPr lang="en-US" sz="1600" b="1" dirty="0" smtClean="0"/>
              <a:t>Intuitive </a:t>
            </a:r>
            <a:r>
              <a:rPr lang="en-US" sz="1600" b="1" dirty="0"/>
              <a:t>Interface: </a:t>
            </a:r>
            <a:r>
              <a:rPr lang="en-US" sz="1600" dirty="0"/>
              <a:t>Offer a user-friendly interface for users of varying skill levels</a:t>
            </a:r>
            <a:r>
              <a:rPr lang="en-US" sz="1600" dirty="0" smtClean="0"/>
              <a:t>. </a:t>
            </a:r>
            <a:endParaRPr lang="en-US" sz="1600" dirty="0"/>
          </a:p>
          <a:p>
            <a:pPr marL="285750" lvl="0" indent="-285750" algn="just">
              <a:buClr>
                <a:schemeClr val="hlink"/>
              </a:buClr>
              <a:buSzPts val="1100"/>
              <a:buFont typeface="Wingdings" panose="05000000000000000000" pitchFamily="2" charset="2"/>
              <a:buChar char="v"/>
            </a:pPr>
            <a:r>
              <a:rPr lang="en-US" sz="1600" b="1" dirty="0" smtClean="0"/>
              <a:t>Data </a:t>
            </a:r>
            <a:r>
              <a:rPr lang="en-US" sz="1600" b="1" dirty="0"/>
              <a:t>Security: </a:t>
            </a:r>
            <a:r>
              <a:rPr lang="en-US" sz="1600" dirty="0"/>
              <a:t>Ensure the protection of consumption and control data with robust security </a:t>
            </a:r>
            <a:r>
              <a:rPr lang="en-US" sz="1600" dirty="0" smtClean="0"/>
              <a:t>measures</a:t>
            </a:r>
            <a:r>
              <a:rPr lang="en-US" sz="1600" dirty="0" smtClean="0"/>
              <a:t>.</a:t>
            </a:r>
          </a:p>
          <a:p>
            <a:pPr marL="285750" lvl="0" indent="-285750" algn="just">
              <a:buClr>
                <a:schemeClr val="hlink"/>
              </a:buClr>
              <a:buSzPts val="1100"/>
              <a:buFont typeface="Wingdings" panose="05000000000000000000" pitchFamily="2" charset="2"/>
              <a:buChar char="v"/>
            </a:pPr>
            <a:r>
              <a:rPr lang="en-US" sz="1600" b="1" dirty="0"/>
              <a:t>Continuous Availability: </a:t>
            </a:r>
            <a:r>
              <a:rPr lang="en-US" sz="1600" dirty="0"/>
              <a:t>Keep your system up and running 24 hours a day.</a:t>
            </a:r>
            <a:endParaRPr lang="en-US" sz="1600" dirty="0"/>
          </a:p>
        </p:txBody>
      </p:sp>
      <p:grpSp>
        <p:nvGrpSpPr>
          <p:cNvPr id="131" name="Google Shape;2731;p58"/>
          <p:cNvGrpSpPr/>
          <p:nvPr/>
        </p:nvGrpSpPr>
        <p:grpSpPr>
          <a:xfrm>
            <a:off x="177842" y="139566"/>
            <a:ext cx="542158" cy="477714"/>
            <a:chOff x="2053905" y="3590850"/>
            <a:chExt cx="461450" cy="406600"/>
          </a:xfrm>
        </p:grpSpPr>
        <p:sp>
          <p:nvSpPr>
            <p:cNvPr id="132" name="Google Shape;2732;p58"/>
            <p:cNvSpPr/>
            <p:nvPr/>
          </p:nvSpPr>
          <p:spPr>
            <a:xfrm>
              <a:off x="2440480" y="3741325"/>
              <a:ext cx="40800" cy="60800"/>
            </a:xfrm>
            <a:custGeom>
              <a:avLst/>
              <a:gdLst/>
              <a:ahLst/>
              <a:cxnLst/>
              <a:rect l="l" t="t" r="r" b="b"/>
              <a:pathLst>
                <a:path w="1632" h="2432" extrusionOk="0">
                  <a:moveTo>
                    <a:pt x="1631" y="0"/>
                  </a:moveTo>
                  <a:lnTo>
                    <a:pt x="0" y="1053"/>
                  </a:lnTo>
                  <a:lnTo>
                    <a:pt x="816" y="2298"/>
                  </a:lnTo>
                  <a:lnTo>
                    <a:pt x="1453" y="2431"/>
                  </a:lnTo>
                  <a:lnTo>
                    <a:pt x="1631" y="0"/>
                  </a:ln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733;p58"/>
            <p:cNvSpPr/>
            <p:nvPr/>
          </p:nvSpPr>
          <p:spPr>
            <a:xfrm>
              <a:off x="2053905" y="3590850"/>
              <a:ext cx="439550" cy="256125"/>
            </a:xfrm>
            <a:custGeom>
              <a:avLst/>
              <a:gdLst/>
              <a:ahLst/>
              <a:cxnLst/>
              <a:rect l="l" t="t" r="r" b="b"/>
              <a:pathLst>
                <a:path w="17582" h="10245" extrusionOk="0">
                  <a:moveTo>
                    <a:pt x="9237" y="0"/>
                  </a:moveTo>
                  <a:cubicBezTo>
                    <a:pt x="4063" y="0"/>
                    <a:pt x="1" y="4848"/>
                    <a:pt x="1365" y="10244"/>
                  </a:cubicBezTo>
                  <a:lnTo>
                    <a:pt x="2996" y="9192"/>
                  </a:lnTo>
                  <a:cubicBezTo>
                    <a:pt x="2358" y="5233"/>
                    <a:pt x="5397" y="1809"/>
                    <a:pt x="9237" y="1809"/>
                  </a:cubicBezTo>
                  <a:cubicBezTo>
                    <a:pt x="11535" y="1809"/>
                    <a:pt x="13610" y="3039"/>
                    <a:pt x="14722" y="4996"/>
                  </a:cubicBezTo>
                  <a:lnTo>
                    <a:pt x="13907" y="5189"/>
                  </a:lnTo>
                  <a:cubicBezTo>
                    <a:pt x="13833" y="5219"/>
                    <a:pt x="13803" y="5308"/>
                    <a:pt x="13862" y="5352"/>
                  </a:cubicBezTo>
                  <a:lnTo>
                    <a:pt x="16353" y="8006"/>
                  </a:lnTo>
                  <a:cubicBezTo>
                    <a:pt x="16371" y="8030"/>
                    <a:pt x="16398" y="8042"/>
                    <a:pt x="16423" y="8042"/>
                  </a:cubicBezTo>
                  <a:cubicBezTo>
                    <a:pt x="16459" y="8042"/>
                    <a:pt x="16492" y="8019"/>
                    <a:pt x="16501" y="7976"/>
                  </a:cubicBezTo>
                  <a:lnTo>
                    <a:pt x="17568" y="4492"/>
                  </a:lnTo>
                  <a:cubicBezTo>
                    <a:pt x="17581" y="4430"/>
                    <a:pt x="17541" y="4367"/>
                    <a:pt x="17483" y="4367"/>
                  </a:cubicBezTo>
                  <a:cubicBezTo>
                    <a:pt x="17472" y="4367"/>
                    <a:pt x="17461" y="4369"/>
                    <a:pt x="17450" y="4374"/>
                  </a:cubicBezTo>
                  <a:lnTo>
                    <a:pt x="16546" y="4581"/>
                  </a:lnTo>
                  <a:cubicBezTo>
                    <a:pt x="15197" y="1779"/>
                    <a:pt x="12365" y="0"/>
                    <a:pt x="9237" y="0"/>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734;p58"/>
            <p:cNvSpPr/>
            <p:nvPr/>
          </p:nvSpPr>
          <p:spPr>
            <a:xfrm>
              <a:off x="2075905" y="3741325"/>
              <a:ext cx="439450" cy="256125"/>
            </a:xfrm>
            <a:custGeom>
              <a:avLst/>
              <a:gdLst/>
              <a:ahLst/>
              <a:cxnLst/>
              <a:rect l="l" t="t" r="r" b="b"/>
              <a:pathLst>
                <a:path w="17578" h="10245" extrusionOk="0">
                  <a:moveTo>
                    <a:pt x="16214" y="0"/>
                  </a:moveTo>
                  <a:lnTo>
                    <a:pt x="15621" y="1957"/>
                  </a:lnTo>
                  <a:cubicBezTo>
                    <a:pt x="15612" y="2000"/>
                    <a:pt x="15579" y="2023"/>
                    <a:pt x="15543" y="2023"/>
                  </a:cubicBezTo>
                  <a:cubicBezTo>
                    <a:pt x="15518" y="2023"/>
                    <a:pt x="15491" y="2011"/>
                    <a:pt x="15473" y="1987"/>
                  </a:cubicBezTo>
                  <a:lnTo>
                    <a:pt x="14583" y="1053"/>
                  </a:lnTo>
                  <a:lnTo>
                    <a:pt x="14583" y="1053"/>
                  </a:lnTo>
                  <a:cubicBezTo>
                    <a:pt x="15236" y="5011"/>
                    <a:pt x="12182" y="8436"/>
                    <a:pt x="8357" y="8436"/>
                  </a:cubicBezTo>
                  <a:cubicBezTo>
                    <a:pt x="6059" y="8436"/>
                    <a:pt x="3969" y="7205"/>
                    <a:pt x="2857" y="5248"/>
                  </a:cubicBezTo>
                  <a:lnTo>
                    <a:pt x="3687" y="5055"/>
                  </a:lnTo>
                  <a:cubicBezTo>
                    <a:pt x="3761" y="5026"/>
                    <a:pt x="3776" y="4937"/>
                    <a:pt x="3732" y="4892"/>
                  </a:cubicBezTo>
                  <a:lnTo>
                    <a:pt x="1241" y="2239"/>
                  </a:lnTo>
                  <a:cubicBezTo>
                    <a:pt x="1216" y="2214"/>
                    <a:pt x="1186" y="2202"/>
                    <a:pt x="1159" y="2202"/>
                  </a:cubicBezTo>
                  <a:cubicBezTo>
                    <a:pt x="1120" y="2202"/>
                    <a:pt x="1087" y="2225"/>
                    <a:pt x="1078" y="2268"/>
                  </a:cubicBezTo>
                  <a:lnTo>
                    <a:pt x="25" y="5752"/>
                  </a:lnTo>
                  <a:cubicBezTo>
                    <a:pt x="0" y="5815"/>
                    <a:pt x="49" y="5878"/>
                    <a:pt x="101" y="5878"/>
                  </a:cubicBezTo>
                  <a:cubicBezTo>
                    <a:pt x="110" y="5878"/>
                    <a:pt x="120" y="5875"/>
                    <a:pt x="129" y="5871"/>
                  </a:cubicBezTo>
                  <a:lnTo>
                    <a:pt x="1033" y="5663"/>
                  </a:lnTo>
                  <a:cubicBezTo>
                    <a:pt x="2397" y="8465"/>
                    <a:pt x="5214" y="10244"/>
                    <a:pt x="8357" y="10244"/>
                  </a:cubicBezTo>
                  <a:cubicBezTo>
                    <a:pt x="13531" y="10244"/>
                    <a:pt x="17578" y="5396"/>
                    <a:pt x="16214"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735;p58"/>
            <p:cNvSpPr/>
            <p:nvPr/>
          </p:nvSpPr>
          <p:spPr>
            <a:xfrm>
              <a:off x="2177330" y="3741325"/>
              <a:ext cx="338025" cy="256125"/>
            </a:xfrm>
            <a:custGeom>
              <a:avLst/>
              <a:gdLst/>
              <a:ahLst/>
              <a:cxnLst/>
              <a:rect l="l" t="t" r="r" b="b"/>
              <a:pathLst>
                <a:path w="13521" h="10245" extrusionOk="0">
                  <a:moveTo>
                    <a:pt x="12157" y="0"/>
                  </a:moveTo>
                  <a:lnTo>
                    <a:pt x="11564" y="1957"/>
                  </a:lnTo>
                  <a:cubicBezTo>
                    <a:pt x="11555" y="2000"/>
                    <a:pt x="11522" y="2023"/>
                    <a:pt x="11486" y="2023"/>
                  </a:cubicBezTo>
                  <a:cubicBezTo>
                    <a:pt x="11461" y="2023"/>
                    <a:pt x="11434" y="2011"/>
                    <a:pt x="11416" y="1987"/>
                  </a:cubicBezTo>
                  <a:lnTo>
                    <a:pt x="11090" y="1646"/>
                  </a:lnTo>
                  <a:cubicBezTo>
                    <a:pt x="10971" y="6034"/>
                    <a:pt x="7369" y="9577"/>
                    <a:pt x="2951" y="9577"/>
                  </a:cubicBezTo>
                  <a:cubicBezTo>
                    <a:pt x="1928" y="9577"/>
                    <a:pt x="920" y="9384"/>
                    <a:pt x="1" y="9029"/>
                  </a:cubicBezTo>
                  <a:lnTo>
                    <a:pt x="1" y="9029"/>
                  </a:lnTo>
                  <a:cubicBezTo>
                    <a:pt x="1261" y="9799"/>
                    <a:pt x="2743" y="10244"/>
                    <a:pt x="4300" y="10244"/>
                  </a:cubicBezTo>
                  <a:cubicBezTo>
                    <a:pt x="9474" y="10244"/>
                    <a:pt x="13521" y="5396"/>
                    <a:pt x="12157" y="0"/>
                  </a:cubicBezTo>
                  <a:close/>
                </a:path>
              </a:pathLst>
            </a:custGeom>
            <a:solidFill>
              <a:srgbClr val="005374">
                <a:alpha val="32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736;p58"/>
            <p:cNvSpPr/>
            <p:nvPr/>
          </p:nvSpPr>
          <p:spPr>
            <a:xfrm>
              <a:off x="2358580" y="3604550"/>
              <a:ext cx="134875" cy="187375"/>
            </a:xfrm>
            <a:custGeom>
              <a:avLst/>
              <a:gdLst/>
              <a:ahLst/>
              <a:cxnLst/>
              <a:rect l="l" t="t" r="r" b="b"/>
              <a:pathLst>
                <a:path w="5395" h="7495" extrusionOk="0">
                  <a:moveTo>
                    <a:pt x="0" y="1"/>
                  </a:moveTo>
                  <a:lnTo>
                    <a:pt x="0" y="1"/>
                  </a:lnTo>
                  <a:cubicBezTo>
                    <a:pt x="2298" y="1439"/>
                    <a:pt x="3869" y="4004"/>
                    <a:pt x="3869" y="7161"/>
                  </a:cubicBezTo>
                  <a:lnTo>
                    <a:pt x="4166" y="7458"/>
                  </a:lnTo>
                  <a:cubicBezTo>
                    <a:pt x="4184" y="7482"/>
                    <a:pt x="4211" y="7494"/>
                    <a:pt x="4236" y="7494"/>
                  </a:cubicBezTo>
                  <a:cubicBezTo>
                    <a:pt x="4272" y="7494"/>
                    <a:pt x="4305" y="7471"/>
                    <a:pt x="4314" y="7428"/>
                  </a:cubicBezTo>
                  <a:lnTo>
                    <a:pt x="5381" y="3944"/>
                  </a:lnTo>
                  <a:cubicBezTo>
                    <a:pt x="5394" y="3882"/>
                    <a:pt x="5354" y="3819"/>
                    <a:pt x="5296" y="3819"/>
                  </a:cubicBezTo>
                  <a:cubicBezTo>
                    <a:pt x="5285" y="3819"/>
                    <a:pt x="5274" y="3821"/>
                    <a:pt x="5263" y="3826"/>
                  </a:cubicBezTo>
                  <a:lnTo>
                    <a:pt x="4359" y="4033"/>
                  </a:lnTo>
                  <a:cubicBezTo>
                    <a:pt x="3454" y="2150"/>
                    <a:pt x="1883" y="742"/>
                    <a:pt x="0" y="1"/>
                  </a:cubicBezTo>
                  <a:close/>
                </a:path>
              </a:pathLst>
            </a:custGeom>
            <a:solidFill>
              <a:srgbClr val="389CCB">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737;p58"/>
            <p:cNvSpPr/>
            <p:nvPr/>
          </p:nvSpPr>
          <p:spPr>
            <a:xfrm>
              <a:off x="2268130" y="3690175"/>
              <a:ext cx="33025" cy="86750"/>
            </a:xfrm>
            <a:custGeom>
              <a:avLst/>
              <a:gdLst/>
              <a:ahLst/>
              <a:cxnLst/>
              <a:rect l="l" t="t" r="r" b="b"/>
              <a:pathLst>
                <a:path w="1321" h="3470" extrusionOk="0">
                  <a:moveTo>
                    <a:pt x="668" y="0"/>
                  </a:moveTo>
                  <a:cubicBezTo>
                    <a:pt x="297" y="0"/>
                    <a:pt x="1" y="282"/>
                    <a:pt x="1" y="653"/>
                  </a:cubicBezTo>
                  <a:lnTo>
                    <a:pt x="1" y="2817"/>
                  </a:lnTo>
                  <a:cubicBezTo>
                    <a:pt x="1" y="3173"/>
                    <a:pt x="297" y="3469"/>
                    <a:pt x="668" y="3469"/>
                  </a:cubicBezTo>
                  <a:cubicBezTo>
                    <a:pt x="1024" y="3469"/>
                    <a:pt x="1320" y="3173"/>
                    <a:pt x="1320" y="2817"/>
                  </a:cubicBezTo>
                  <a:lnTo>
                    <a:pt x="1320" y="653"/>
                  </a:lnTo>
                  <a:cubicBezTo>
                    <a:pt x="1320" y="282"/>
                    <a:pt x="1024" y="0"/>
                    <a:pt x="668"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738;p58"/>
            <p:cNvSpPr/>
            <p:nvPr/>
          </p:nvSpPr>
          <p:spPr>
            <a:xfrm>
              <a:off x="2185480" y="3721400"/>
              <a:ext cx="198675" cy="176725"/>
            </a:xfrm>
            <a:custGeom>
              <a:avLst/>
              <a:gdLst/>
              <a:ahLst/>
              <a:cxnLst/>
              <a:rect l="l" t="t" r="r" b="b"/>
              <a:pathLst>
                <a:path w="7947" h="7069" extrusionOk="0">
                  <a:moveTo>
                    <a:pt x="1720" y="0"/>
                  </a:moveTo>
                  <a:cubicBezTo>
                    <a:pt x="1567" y="0"/>
                    <a:pt x="1410" y="54"/>
                    <a:pt x="1276" y="175"/>
                  </a:cubicBezTo>
                  <a:cubicBezTo>
                    <a:pt x="490" y="901"/>
                    <a:pt x="1" y="1954"/>
                    <a:pt x="1" y="3110"/>
                  </a:cubicBezTo>
                  <a:cubicBezTo>
                    <a:pt x="1" y="5286"/>
                    <a:pt x="1780" y="7068"/>
                    <a:pt x="3950" y="7068"/>
                  </a:cubicBezTo>
                  <a:cubicBezTo>
                    <a:pt x="3968" y="7068"/>
                    <a:pt x="3986" y="7068"/>
                    <a:pt x="4004" y="7068"/>
                  </a:cubicBezTo>
                  <a:cubicBezTo>
                    <a:pt x="6183" y="7053"/>
                    <a:pt x="7947" y="5274"/>
                    <a:pt x="7947" y="3095"/>
                  </a:cubicBezTo>
                  <a:cubicBezTo>
                    <a:pt x="7947" y="1939"/>
                    <a:pt x="7443" y="901"/>
                    <a:pt x="6657" y="175"/>
                  </a:cubicBezTo>
                  <a:cubicBezTo>
                    <a:pt x="6528" y="54"/>
                    <a:pt x="6372" y="0"/>
                    <a:pt x="6219" y="0"/>
                  </a:cubicBezTo>
                  <a:cubicBezTo>
                    <a:pt x="5883" y="0"/>
                    <a:pt x="5560" y="262"/>
                    <a:pt x="5560" y="649"/>
                  </a:cubicBezTo>
                  <a:cubicBezTo>
                    <a:pt x="5560" y="842"/>
                    <a:pt x="5634" y="1020"/>
                    <a:pt x="5783" y="1138"/>
                  </a:cubicBezTo>
                  <a:cubicBezTo>
                    <a:pt x="6331" y="1642"/>
                    <a:pt x="6672" y="2383"/>
                    <a:pt x="6628" y="3214"/>
                  </a:cubicBezTo>
                  <a:cubicBezTo>
                    <a:pt x="6583" y="4578"/>
                    <a:pt x="5486" y="5689"/>
                    <a:pt x="4122" y="5764"/>
                  </a:cubicBezTo>
                  <a:cubicBezTo>
                    <a:pt x="4077" y="5766"/>
                    <a:pt x="4033" y="5767"/>
                    <a:pt x="3988" y="5767"/>
                  </a:cubicBezTo>
                  <a:cubicBezTo>
                    <a:pt x="2507" y="5767"/>
                    <a:pt x="1305" y="4578"/>
                    <a:pt x="1305" y="3095"/>
                  </a:cubicBezTo>
                  <a:cubicBezTo>
                    <a:pt x="1305" y="2324"/>
                    <a:pt x="1632" y="1627"/>
                    <a:pt x="2165" y="1138"/>
                  </a:cubicBezTo>
                  <a:cubicBezTo>
                    <a:pt x="2299" y="1020"/>
                    <a:pt x="2373" y="842"/>
                    <a:pt x="2373" y="649"/>
                  </a:cubicBezTo>
                  <a:cubicBezTo>
                    <a:pt x="2373" y="262"/>
                    <a:pt x="2057" y="0"/>
                    <a:pt x="1720"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739;p58"/>
            <p:cNvSpPr/>
            <p:nvPr/>
          </p:nvSpPr>
          <p:spPr>
            <a:xfrm>
              <a:off x="2224780" y="3721325"/>
              <a:ext cx="159375" cy="176800"/>
            </a:xfrm>
            <a:custGeom>
              <a:avLst/>
              <a:gdLst/>
              <a:ahLst/>
              <a:cxnLst/>
              <a:rect l="l" t="t" r="r" b="b"/>
              <a:pathLst>
                <a:path w="6375" h="7072" extrusionOk="0">
                  <a:moveTo>
                    <a:pt x="4642" y="0"/>
                  </a:moveTo>
                  <a:cubicBezTo>
                    <a:pt x="4516" y="0"/>
                    <a:pt x="4391" y="37"/>
                    <a:pt x="4285" y="103"/>
                  </a:cubicBezTo>
                  <a:cubicBezTo>
                    <a:pt x="4759" y="756"/>
                    <a:pt x="5026" y="1571"/>
                    <a:pt x="5026" y="2431"/>
                  </a:cubicBezTo>
                  <a:cubicBezTo>
                    <a:pt x="5026" y="2505"/>
                    <a:pt x="5026" y="2579"/>
                    <a:pt x="5026" y="2638"/>
                  </a:cubicBezTo>
                  <a:cubicBezTo>
                    <a:pt x="5056" y="2831"/>
                    <a:pt x="5070" y="3009"/>
                    <a:pt x="5070" y="3217"/>
                  </a:cubicBezTo>
                  <a:cubicBezTo>
                    <a:pt x="5026" y="4195"/>
                    <a:pt x="4448" y="5040"/>
                    <a:pt x="3618" y="5470"/>
                  </a:cubicBezTo>
                  <a:cubicBezTo>
                    <a:pt x="2936" y="6048"/>
                    <a:pt x="2046" y="6389"/>
                    <a:pt x="1097" y="6404"/>
                  </a:cubicBezTo>
                  <a:cubicBezTo>
                    <a:pt x="712" y="6404"/>
                    <a:pt x="341" y="6360"/>
                    <a:pt x="0" y="6256"/>
                  </a:cubicBezTo>
                  <a:lnTo>
                    <a:pt x="0" y="6256"/>
                  </a:lnTo>
                  <a:cubicBezTo>
                    <a:pt x="652" y="6763"/>
                    <a:pt x="1488" y="7072"/>
                    <a:pt x="2370" y="7072"/>
                  </a:cubicBezTo>
                  <a:cubicBezTo>
                    <a:pt x="2390" y="7072"/>
                    <a:pt x="2411" y="7071"/>
                    <a:pt x="2432" y="7071"/>
                  </a:cubicBezTo>
                  <a:cubicBezTo>
                    <a:pt x="4611" y="7056"/>
                    <a:pt x="6375" y="5277"/>
                    <a:pt x="6375" y="3098"/>
                  </a:cubicBezTo>
                  <a:cubicBezTo>
                    <a:pt x="6375" y="1942"/>
                    <a:pt x="5871" y="904"/>
                    <a:pt x="5085" y="178"/>
                  </a:cubicBezTo>
                  <a:cubicBezTo>
                    <a:pt x="4955" y="55"/>
                    <a:pt x="4797" y="0"/>
                    <a:pt x="4642"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2199;p58"/>
          <p:cNvGrpSpPr/>
          <p:nvPr/>
        </p:nvGrpSpPr>
        <p:grpSpPr>
          <a:xfrm>
            <a:off x="8285098" y="4380614"/>
            <a:ext cx="489904" cy="489463"/>
            <a:chOff x="5581130" y="2394475"/>
            <a:chExt cx="416975" cy="416600"/>
          </a:xfrm>
        </p:grpSpPr>
        <p:sp>
          <p:nvSpPr>
            <p:cNvPr id="141" name="Google Shape;2200;p58"/>
            <p:cNvSpPr/>
            <p:nvPr/>
          </p:nvSpPr>
          <p:spPr>
            <a:xfrm>
              <a:off x="5950655" y="2620925"/>
              <a:ext cx="25575" cy="38575"/>
            </a:xfrm>
            <a:custGeom>
              <a:avLst/>
              <a:gdLst/>
              <a:ahLst/>
              <a:cxnLst/>
              <a:rect l="l" t="t" r="r" b="b"/>
              <a:pathLst>
                <a:path w="1023" h="1543" extrusionOk="0">
                  <a:moveTo>
                    <a:pt x="193" y="1"/>
                  </a:moveTo>
                  <a:lnTo>
                    <a:pt x="0" y="772"/>
                  </a:lnTo>
                  <a:lnTo>
                    <a:pt x="193" y="1542"/>
                  </a:lnTo>
                  <a:lnTo>
                    <a:pt x="252" y="1542"/>
                  </a:lnTo>
                  <a:cubicBezTo>
                    <a:pt x="682" y="1542"/>
                    <a:pt x="1023" y="1201"/>
                    <a:pt x="1023" y="772"/>
                  </a:cubicBezTo>
                  <a:cubicBezTo>
                    <a:pt x="1023" y="342"/>
                    <a:pt x="682" y="1"/>
                    <a:pt x="252"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201;p58"/>
            <p:cNvSpPr/>
            <p:nvPr/>
          </p:nvSpPr>
          <p:spPr>
            <a:xfrm>
              <a:off x="5928405" y="2550875"/>
              <a:ext cx="22250" cy="114925"/>
            </a:xfrm>
            <a:custGeom>
              <a:avLst/>
              <a:gdLst/>
              <a:ahLst/>
              <a:cxnLst/>
              <a:rect l="l" t="t" r="r" b="b"/>
              <a:pathLst>
                <a:path w="890" h="4597" extrusionOk="0">
                  <a:moveTo>
                    <a:pt x="60" y="1"/>
                  </a:moveTo>
                  <a:lnTo>
                    <a:pt x="60" y="3425"/>
                  </a:lnTo>
                  <a:cubicBezTo>
                    <a:pt x="119" y="3677"/>
                    <a:pt x="1" y="3692"/>
                    <a:pt x="30" y="3959"/>
                  </a:cubicBezTo>
                  <a:lnTo>
                    <a:pt x="223" y="4596"/>
                  </a:lnTo>
                  <a:cubicBezTo>
                    <a:pt x="223" y="4596"/>
                    <a:pt x="505" y="2803"/>
                    <a:pt x="860" y="2803"/>
                  </a:cubicBezTo>
                  <a:lnTo>
                    <a:pt x="890" y="2803"/>
                  </a:lnTo>
                  <a:lnTo>
                    <a:pt x="890"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202;p58"/>
            <p:cNvSpPr/>
            <p:nvPr/>
          </p:nvSpPr>
          <p:spPr>
            <a:xfrm>
              <a:off x="5933955" y="2620925"/>
              <a:ext cx="21525" cy="44875"/>
            </a:xfrm>
            <a:custGeom>
              <a:avLst/>
              <a:gdLst/>
              <a:ahLst/>
              <a:cxnLst/>
              <a:rect l="l" t="t" r="r" b="b"/>
              <a:pathLst>
                <a:path w="861" h="1795" extrusionOk="0">
                  <a:moveTo>
                    <a:pt x="638" y="1"/>
                  </a:moveTo>
                  <a:cubicBezTo>
                    <a:pt x="283" y="1"/>
                    <a:pt x="1" y="282"/>
                    <a:pt x="1" y="623"/>
                  </a:cubicBezTo>
                  <a:lnTo>
                    <a:pt x="1" y="1542"/>
                  </a:lnTo>
                  <a:lnTo>
                    <a:pt x="861" y="1794"/>
                  </a:lnTo>
                  <a:lnTo>
                    <a:pt x="861" y="1"/>
                  </a:ln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203;p58"/>
            <p:cNvSpPr/>
            <p:nvPr/>
          </p:nvSpPr>
          <p:spPr>
            <a:xfrm>
              <a:off x="5588555" y="2659475"/>
              <a:ext cx="383250" cy="119375"/>
            </a:xfrm>
            <a:custGeom>
              <a:avLst/>
              <a:gdLst/>
              <a:ahLst/>
              <a:cxnLst/>
              <a:rect l="l" t="t" r="r" b="b"/>
              <a:pathLst>
                <a:path w="15330" h="4775" extrusionOk="0">
                  <a:moveTo>
                    <a:pt x="2268" y="0"/>
                  </a:moveTo>
                  <a:cubicBezTo>
                    <a:pt x="1572" y="0"/>
                    <a:pt x="919" y="208"/>
                    <a:pt x="371" y="564"/>
                  </a:cubicBezTo>
                  <a:cubicBezTo>
                    <a:pt x="45" y="771"/>
                    <a:pt x="0" y="1231"/>
                    <a:pt x="267" y="1513"/>
                  </a:cubicBezTo>
                  <a:lnTo>
                    <a:pt x="460" y="1705"/>
                  </a:lnTo>
                  <a:cubicBezTo>
                    <a:pt x="493" y="1672"/>
                    <a:pt x="543" y="1656"/>
                    <a:pt x="606" y="1656"/>
                  </a:cubicBezTo>
                  <a:cubicBezTo>
                    <a:pt x="1447" y="1656"/>
                    <a:pt x="4714" y="4388"/>
                    <a:pt x="4507" y="4774"/>
                  </a:cubicBezTo>
                  <a:lnTo>
                    <a:pt x="11593" y="4774"/>
                  </a:lnTo>
                  <a:cubicBezTo>
                    <a:pt x="11367" y="4378"/>
                    <a:pt x="14582" y="1417"/>
                    <a:pt x="15251" y="1417"/>
                  </a:cubicBezTo>
                  <a:cubicBezTo>
                    <a:pt x="15283" y="1417"/>
                    <a:pt x="15309" y="1424"/>
                    <a:pt x="15329" y="1438"/>
                  </a:cubicBezTo>
                  <a:lnTo>
                    <a:pt x="15210" y="890"/>
                  </a:lnTo>
                  <a:cubicBezTo>
                    <a:pt x="15092" y="371"/>
                    <a:pt x="14632" y="0"/>
                    <a:pt x="14099"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204;p58"/>
            <p:cNvSpPr/>
            <p:nvPr/>
          </p:nvSpPr>
          <p:spPr>
            <a:xfrm>
              <a:off x="5929880" y="2394475"/>
              <a:ext cx="20775" cy="24125"/>
            </a:xfrm>
            <a:custGeom>
              <a:avLst/>
              <a:gdLst/>
              <a:ahLst/>
              <a:cxnLst/>
              <a:rect l="l" t="t" r="r" b="b"/>
              <a:pathLst>
                <a:path w="831" h="965" extrusionOk="0">
                  <a:moveTo>
                    <a:pt x="75" y="1"/>
                  </a:moveTo>
                  <a:cubicBezTo>
                    <a:pt x="30" y="1"/>
                    <a:pt x="1" y="30"/>
                    <a:pt x="1" y="90"/>
                  </a:cubicBezTo>
                  <a:lnTo>
                    <a:pt x="1" y="964"/>
                  </a:lnTo>
                  <a:lnTo>
                    <a:pt x="831" y="964"/>
                  </a:lnTo>
                  <a:lnTo>
                    <a:pt x="831" y="90"/>
                  </a:lnTo>
                  <a:cubicBezTo>
                    <a:pt x="831" y="30"/>
                    <a:pt x="801" y="1"/>
                    <a:pt x="757"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205;p58"/>
            <p:cNvSpPr/>
            <p:nvPr/>
          </p:nvSpPr>
          <p:spPr>
            <a:xfrm>
              <a:off x="5882455" y="2415225"/>
              <a:ext cx="115650" cy="143825"/>
            </a:xfrm>
            <a:custGeom>
              <a:avLst/>
              <a:gdLst/>
              <a:ahLst/>
              <a:cxnLst/>
              <a:rect l="l" t="t" r="r" b="b"/>
              <a:pathLst>
                <a:path w="4626" h="5753" extrusionOk="0">
                  <a:moveTo>
                    <a:pt x="89" y="1"/>
                  </a:moveTo>
                  <a:cubicBezTo>
                    <a:pt x="30" y="1"/>
                    <a:pt x="0" y="45"/>
                    <a:pt x="0" y="90"/>
                  </a:cubicBezTo>
                  <a:lnTo>
                    <a:pt x="0" y="5190"/>
                  </a:lnTo>
                  <a:lnTo>
                    <a:pt x="297" y="5753"/>
                  </a:lnTo>
                  <a:lnTo>
                    <a:pt x="4537" y="5753"/>
                  </a:lnTo>
                  <a:cubicBezTo>
                    <a:pt x="4581" y="5753"/>
                    <a:pt x="4626" y="5723"/>
                    <a:pt x="4626" y="5679"/>
                  </a:cubicBezTo>
                  <a:lnTo>
                    <a:pt x="4626" y="90"/>
                  </a:lnTo>
                  <a:cubicBezTo>
                    <a:pt x="4626" y="45"/>
                    <a:pt x="4581" y="1"/>
                    <a:pt x="4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206;p58"/>
            <p:cNvSpPr/>
            <p:nvPr/>
          </p:nvSpPr>
          <p:spPr>
            <a:xfrm>
              <a:off x="5620430" y="2510850"/>
              <a:ext cx="313550" cy="236475"/>
            </a:xfrm>
            <a:custGeom>
              <a:avLst/>
              <a:gdLst/>
              <a:ahLst/>
              <a:cxnLst/>
              <a:rect l="l" t="t" r="r" b="b"/>
              <a:pathLst>
                <a:path w="12542" h="9459" extrusionOk="0">
                  <a:moveTo>
                    <a:pt x="608" y="1"/>
                  </a:moveTo>
                  <a:cubicBezTo>
                    <a:pt x="267" y="1"/>
                    <a:pt x="0" y="312"/>
                    <a:pt x="44" y="653"/>
                  </a:cubicBezTo>
                  <a:lnTo>
                    <a:pt x="415" y="3351"/>
                  </a:lnTo>
                  <a:cubicBezTo>
                    <a:pt x="489" y="3870"/>
                    <a:pt x="445" y="4404"/>
                    <a:pt x="267" y="4908"/>
                  </a:cubicBezTo>
                  <a:lnTo>
                    <a:pt x="252" y="4952"/>
                  </a:lnTo>
                  <a:cubicBezTo>
                    <a:pt x="89" y="5441"/>
                    <a:pt x="460" y="5945"/>
                    <a:pt x="978" y="5945"/>
                  </a:cubicBezTo>
                  <a:lnTo>
                    <a:pt x="993" y="5945"/>
                  </a:lnTo>
                  <a:cubicBezTo>
                    <a:pt x="2624" y="5945"/>
                    <a:pt x="4003" y="7072"/>
                    <a:pt x="4388" y="8584"/>
                  </a:cubicBezTo>
                  <a:cubicBezTo>
                    <a:pt x="4522" y="9088"/>
                    <a:pt x="4981" y="9459"/>
                    <a:pt x="5515" y="9459"/>
                  </a:cubicBezTo>
                  <a:lnTo>
                    <a:pt x="7857" y="9459"/>
                  </a:lnTo>
                  <a:cubicBezTo>
                    <a:pt x="8257" y="9459"/>
                    <a:pt x="8643" y="9237"/>
                    <a:pt x="8850" y="8881"/>
                  </a:cubicBezTo>
                  <a:lnTo>
                    <a:pt x="10200" y="6524"/>
                  </a:lnTo>
                  <a:cubicBezTo>
                    <a:pt x="10407" y="6168"/>
                    <a:pt x="10793" y="5945"/>
                    <a:pt x="11193" y="5945"/>
                  </a:cubicBezTo>
                  <a:lnTo>
                    <a:pt x="12542" y="5945"/>
                  </a:lnTo>
                  <a:lnTo>
                    <a:pt x="12542" y="5797"/>
                  </a:lnTo>
                  <a:cubicBezTo>
                    <a:pt x="12542" y="2595"/>
                    <a:pt x="9948" y="1"/>
                    <a:pt x="6745"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207;p58"/>
            <p:cNvSpPr/>
            <p:nvPr/>
          </p:nvSpPr>
          <p:spPr>
            <a:xfrm>
              <a:off x="5731980" y="2519000"/>
              <a:ext cx="202000" cy="228325"/>
            </a:xfrm>
            <a:custGeom>
              <a:avLst/>
              <a:gdLst/>
              <a:ahLst/>
              <a:cxnLst/>
              <a:rect l="l" t="t" r="r" b="b"/>
              <a:pathLst>
                <a:path w="8080" h="9133" extrusionOk="0">
                  <a:moveTo>
                    <a:pt x="4181" y="1"/>
                  </a:moveTo>
                  <a:lnTo>
                    <a:pt x="4181" y="1"/>
                  </a:lnTo>
                  <a:cubicBezTo>
                    <a:pt x="5723" y="1039"/>
                    <a:pt x="6746" y="2803"/>
                    <a:pt x="6746" y="4804"/>
                  </a:cubicBezTo>
                  <a:cubicBezTo>
                    <a:pt x="6746" y="4878"/>
                    <a:pt x="6672" y="4952"/>
                    <a:pt x="6597" y="4952"/>
                  </a:cubicBezTo>
                  <a:lnTo>
                    <a:pt x="5397" y="4952"/>
                  </a:lnTo>
                  <a:cubicBezTo>
                    <a:pt x="4981" y="4952"/>
                    <a:pt x="4611" y="5160"/>
                    <a:pt x="4403" y="5516"/>
                  </a:cubicBezTo>
                  <a:lnTo>
                    <a:pt x="3039" y="7888"/>
                  </a:lnTo>
                  <a:cubicBezTo>
                    <a:pt x="2847" y="8243"/>
                    <a:pt x="2461" y="8451"/>
                    <a:pt x="2046" y="8451"/>
                  </a:cubicBezTo>
                  <a:lnTo>
                    <a:pt x="0" y="8451"/>
                  </a:lnTo>
                  <a:cubicBezTo>
                    <a:pt x="193" y="8866"/>
                    <a:pt x="593" y="9133"/>
                    <a:pt x="1053" y="9133"/>
                  </a:cubicBezTo>
                  <a:lnTo>
                    <a:pt x="3395" y="9133"/>
                  </a:lnTo>
                  <a:cubicBezTo>
                    <a:pt x="3795" y="9133"/>
                    <a:pt x="4181" y="8911"/>
                    <a:pt x="4388" y="8555"/>
                  </a:cubicBezTo>
                  <a:lnTo>
                    <a:pt x="5738" y="6198"/>
                  </a:lnTo>
                  <a:cubicBezTo>
                    <a:pt x="5945" y="5842"/>
                    <a:pt x="6331" y="5619"/>
                    <a:pt x="6731" y="5619"/>
                  </a:cubicBezTo>
                  <a:lnTo>
                    <a:pt x="8080" y="5619"/>
                  </a:lnTo>
                  <a:lnTo>
                    <a:pt x="8080" y="5471"/>
                  </a:lnTo>
                  <a:cubicBezTo>
                    <a:pt x="8080" y="2936"/>
                    <a:pt x="6449" y="787"/>
                    <a:pt x="4181" y="1"/>
                  </a:cubicBezTo>
                  <a:close/>
                </a:path>
              </a:pathLst>
            </a:custGeom>
            <a:solidFill>
              <a:srgbClr val="005374">
                <a:alpha val="3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208;p58"/>
            <p:cNvSpPr/>
            <p:nvPr/>
          </p:nvSpPr>
          <p:spPr>
            <a:xfrm>
              <a:off x="5581130" y="2683200"/>
              <a:ext cx="128250" cy="127875"/>
            </a:xfrm>
            <a:custGeom>
              <a:avLst/>
              <a:gdLst/>
              <a:ahLst/>
              <a:cxnLst/>
              <a:rect l="l" t="t" r="r" b="b"/>
              <a:pathLst>
                <a:path w="5130" h="5115" extrusionOk="0">
                  <a:moveTo>
                    <a:pt x="2565" y="0"/>
                  </a:moveTo>
                  <a:cubicBezTo>
                    <a:pt x="1157" y="0"/>
                    <a:pt x="1" y="1142"/>
                    <a:pt x="1" y="2565"/>
                  </a:cubicBezTo>
                  <a:cubicBezTo>
                    <a:pt x="1" y="3973"/>
                    <a:pt x="1157" y="5115"/>
                    <a:pt x="2565" y="5115"/>
                  </a:cubicBezTo>
                  <a:cubicBezTo>
                    <a:pt x="3974" y="5115"/>
                    <a:pt x="5130" y="3973"/>
                    <a:pt x="5130" y="2565"/>
                  </a:cubicBezTo>
                  <a:cubicBezTo>
                    <a:pt x="5130" y="1142"/>
                    <a:pt x="3974" y="0"/>
                    <a:pt x="2565"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209;p58"/>
            <p:cNvSpPr/>
            <p:nvPr/>
          </p:nvSpPr>
          <p:spPr>
            <a:xfrm>
              <a:off x="5601155" y="2683925"/>
              <a:ext cx="108225" cy="127150"/>
            </a:xfrm>
            <a:custGeom>
              <a:avLst/>
              <a:gdLst/>
              <a:ahLst/>
              <a:cxnLst/>
              <a:rect l="l" t="t" r="r" b="b"/>
              <a:pathLst>
                <a:path w="4329" h="5086" extrusionOk="0">
                  <a:moveTo>
                    <a:pt x="2194" y="1"/>
                  </a:moveTo>
                  <a:cubicBezTo>
                    <a:pt x="2683" y="475"/>
                    <a:pt x="2980" y="1128"/>
                    <a:pt x="2980" y="1854"/>
                  </a:cubicBezTo>
                  <a:cubicBezTo>
                    <a:pt x="2980" y="3277"/>
                    <a:pt x="1838" y="4419"/>
                    <a:pt x="430" y="4419"/>
                  </a:cubicBezTo>
                  <a:cubicBezTo>
                    <a:pt x="282" y="4419"/>
                    <a:pt x="134" y="4404"/>
                    <a:pt x="0" y="4389"/>
                  </a:cubicBezTo>
                  <a:lnTo>
                    <a:pt x="0" y="4389"/>
                  </a:lnTo>
                  <a:cubicBezTo>
                    <a:pt x="460" y="4819"/>
                    <a:pt x="1082" y="5086"/>
                    <a:pt x="1764" y="5086"/>
                  </a:cubicBezTo>
                  <a:cubicBezTo>
                    <a:pt x="3187" y="5086"/>
                    <a:pt x="4329" y="3944"/>
                    <a:pt x="4329" y="2536"/>
                  </a:cubicBezTo>
                  <a:cubicBezTo>
                    <a:pt x="4329" y="1261"/>
                    <a:pt x="3395" y="208"/>
                    <a:pt x="2194"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210;p58"/>
            <p:cNvSpPr/>
            <p:nvPr/>
          </p:nvSpPr>
          <p:spPr>
            <a:xfrm>
              <a:off x="5604855" y="2706900"/>
              <a:ext cx="80825" cy="80450"/>
            </a:xfrm>
            <a:custGeom>
              <a:avLst/>
              <a:gdLst/>
              <a:ahLst/>
              <a:cxnLst/>
              <a:rect l="l" t="t" r="r" b="b"/>
              <a:pathLst>
                <a:path w="3233" h="3218" extrusionOk="0">
                  <a:moveTo>
                    <a:pt x="1616" y="1"/>
                  </a:moveTo>
                  <a:cubicBezTo>
                    <a:pt x="727" y="1"/>
                    <a:pt x="0" y="727"/>
                    <a:pt x="0" y="1617"/>
                  </a:cubicBezTo>
                  <a:cubicBezTo>
                    <a:pt x="0" y="2506"/>
                    <a:pt x="727" y="3218"/>
                    <a:pt x="1616" y="3218"/>
                  </a:cubicBezTo>
                  <a:cubicBezTo>
                    <a:pt x="2506" y="3218"/>
                    <a:pt x="3232" y="2506"/>
                    <a:pt x="3232" y="1617"/>
                  </a:cubicBezTo>
                  <a:cubicBezTo>
                    <a:pt x="3232" y="727"/>
                    <a:pt x="2506" y="1"/>
                    <a:pt x="1616"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211;p58"/>
            <p:cNvSpPr/>
            <p:nvPr/>
          </p:nvSpPr>
          <p:spPr>
            <a:xfrm>
              <a:off x="5869855" y="2683200"/>
              <a:ext cx="128250" cy="127875"/>
            </a:xfrm>
            <a:custGeom>
              <a:avLst/>
              <a:gdLst/>
              <a:ahLst/>
              <a:cxnLst/>
              <a:rect l="l" t="t" r="r" b="b"/>
              <a:pathLst>
                <a:path w="5130" h="5115" extrusionOk="0">
                  <a:moveTo>
                    <a:pt x="2565" y="0"/>
                  </a:moveTo>
                  <a:cubicBezTo>
                    <a:pt x="1157" y="0"/>
                    <a:pt x="0" y="1142"/>
                    <a:pt x="0" y="2565"/>
                  </a:cubicBezTo>
                  <a:cubicBezTo>
                    <a:pt x="0" y="3973"/>
                    <a:pt x="1157" y="5115"/>
                    <a:pt x="2565" y="5115"/>
                  </a:cubicBezTo>
                  <a:cubicBezTo>
                    <a:pt x="3988" y="5115"/>
                    <a:pt x="5130" y="3973"/>
                    <a:pt x="5130" y="2565"/>
                  </a:cubicBezTo>
                  <a:cubicBezTo>
                    <a:pt x="5130" y="1142"/>
                    <a:pt x="3988" y="0"/>
                    <a:pt x="2565"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212;p58"/>
            <p:cNvSpPr/>
            <p:nvPr/>
          </p:nvSpPr>
          <p:spPr>
            <a:xfrm>
              <a:off x="5889855" y="2683925"/>
              <a:ext cx="108250" cy="127150"/>
            </a:xfrm>
            <a:custGeom>
              <a:avLst/>
              <a:gdLst/>
              <a:ahLst/>
              <a:cxnLst/>
              <a:rect l="l" t="t" r="r" b="b"/>
              <a:pathLst>
                <a:path w="4330" h="5086" extrusionOk="0">
                  <a:moveTo>
                    <a:pt x="2195" y="1"/>
                  </a:moveTo>
                  <a:cubicBezTo>
                    <a:pt x="2684" y="475"/>
                    <a:pt x="2981" y="1128"/>
                    <a:pt x="2981" y="1854"/>
                  </a:cubicBezTo>
                  <a:cubicBezTo>
                    <a:pt x="2981" y="3277"/>
                    <a:pt x="1839" y="4419"/>
                    <a:pt x="431" y="4419"/>
                  </a:cubicBezTo>
                  <a:cubicBezTo>
                    <a:pt x="282" y="4419"/>
                    <a:pt x="134" y="4404"/>
                    <a:pt x="1" y="4389"/>
                  </a:cubicBezTo>
                  <a:lnTo>
                    <a:pt x="1" y="4389"/>
                  </a:lnTo>
                  <a:cubicBezTo>
                    <a:pt x="460" y="4819"/>
                    <a:pt x="1083" y="5086"/>
                    <a:pt x="1765" y="5086"/>
                  </a:cubicBezTo>
                  <a:cubicBezTo>
                    <a:pt x="3188" y="5086"/>
                    <a:pt x="4330" y="3944"/>
                    <a:pt x="4330" y="2536"/>
                  </a:cubicBezTo>
                  <a:cubicBezTo>
                    <a:pt x="4330" y="1261"/>
                    <a:pt x="3396" y="208"/>
                    <a:pt x="2195"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213;p58"/>
            <p:cNvSpPr/>
            <p:nvPr/>
          </p:nvSpPr>
          <p:spPr>
            <a:xfrm>
              <a:off x="5893555" y="2706900"/>
              <a:ext cx="80825" cy="80450"/>
            </a:xfrm>
            <a:custGeom>
              <a:avLst/>
              <a:gdLst/>
              <a:ahLst/>
              <a:cxnLst/>
              <a:rect l="l" t="t" r="r" b="b"/>
              <a:pathLst>
                <a:path w="3233" h="3218" extrusionOk="0">
                  <a:moveTo>
                    <a:pt x="1617" y="1"/>
                  </a:moveTo>
                  <a:cubicBezTo>
                    <a:pt x="727" y="1"/>
                    <a:pt x="1" y="727"/>
                    <a:pt x="1" y="1617"/>
                  </a:cubicBezTo>
                  <a:cubicBezTo>
                    <a:pt x="1" y="2506"/>
                    <a:pt x="727" y="3218"/>
                    <a:pt x="1617" y="3218"/>
                  </a:cubicBezTo>
                  <a:cubicBezTo>
                    <a:pt x="2506" y="3218"/>
                    <a:pt x="3233" y="2506"/>
                    <a:pt x="3233" y="1617"/>
                  </a:cubicBezTo>
                  <a:cubicBezTo>
                    <a:pt x="3233" y="727"/>
                    <a:pt x="2506" y="1"/>
                    <a:pt x="1617"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214;p58"/>
            <p:cNvSpPr/>
            <p:nvPr/>
          </p:nvSpPr>
          <p:spPr>
            <a:xfrm>
              <a:off x="5916180" y="2730550"/>
              <a:ext cx="35600" cy="33375"/>
            </a:xfrm>
            <a:custGeom>
              <a:avLst/>
              <a:gdLst/>
              <a:ahLst/>
              <a:cxnLst/>
              <a:rect l="l" t="t" r="r" b="b"/>
              <a:pathLst>
                <a:path w="1424" h="1335" extrusionOk="0">
                  <a:moveTo>
                    <a:pt x="964" y="0"/>
                  </a:moveTo>
                  <a:cubicBezTo>
                    <a:pt x="856" y="0"/>
                    <a:pt x="749" y="41"/>
                    <a:pt x="667" y="122"/>
                  </a:cubicBezTo>
                  <a:lnTo>
                    <a:pt x="178" y="612"/>
                  </a:lnTo>
                  <a:cubicBezTo>
                    <a:pt x="15" y="775"/>
                    <a:pt x="0" y="1042"/>
                    <a:pt x="163" y="1205"/>
                  </a:cubicBezTo>
                  <a:lnTo>
                    <a:pt x="178" y="1219"/>
                  </a:lnTo>
                  <a:cubicBezTo>
                    <a:pt x="256" y="1297"/>
                    <a:pt x="358" y="1335"/>
                    <a:pt x="460" y="1335"/>
                  </a:cubicBezTo>
                  <a:cubicBezTo>
                    <a:pt x="572" y="1335"/>
                    <a:pt x="686" y="1290"/>
                    <a:pt x="771" y="1205"/>
                  </a:cubicBezTo>
                  <a:lnTo>
                    <a:pt x="1260" y="715"/>
                  </a:lnTo>
                  <a:cubicBezTo>
                    <a:pt x="1423" y="552"/>
                    <a:pt x="1423" y="285"/>
                    <a:pt x="1260" y="122"/>
                  </a:cubicBezTo>
                  <a:cubicBezTo>
                    <a:pt x="1179" y="41"/>
                    <a:pt x="1071"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215;p58"/>
            <p:cNvSpPr/>
            <p:nvPr/>
          </p:nvSpPr>
          <p:spPr>
            <a:xfrm>
              <a:off x="5939905" y="2735075"/>
              <a:ext cx="11875" cy="21150"/>
            </a:xfrm>
            <a:custGeom>
              <a:avLst/>
              <a:gdLst/>
              <a:ahLst/>
              <a:cxnLst/>
              <a:rect l="l" t="t" r="r" b="b"/>
              <a:pathLst>
                <a:path w="475" h="846" extrusionOk="0">
                  <a:moveTo>
                    <a:pt x="356" y="1"/>
                  </a:moveTo>
                  <a:cubicBezTo>
                    <a:pt x="326" y="312"/>
                    <a:pt x="193" y="609"/>
                    <a:pt x="0" y="846"/>
                  </a:cubicBezTo>
                  <a:lnTo>
                    <a:pt x="311" y="534"/>
                  </a:lnTo>
                  <a:cubicBezTo>
                    <a:pt x="460" y="386"/>
                    <a:pt x="474" y="164"/>
                    <a:pt x="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216;p58"/>
            <p:cNvSpPr/>
            <p:nvPr/>
          </p:nvSpPr>
          <p:spPr>
            <a:xfrm>
              <a:off x="5627455" y="2730550"/>
              <a:ext cx="35600" cy="33375"/>
            </a:xfrm>
            <a:custGeom>
              <a:avLst/>
              <a:gdLst/>
              <a:ahLst/>
              <a:cxnLst/>
              <a:rect l="l" t="t" r="r" b="b"/>
              <a:pathLst>
                <a:path w="1424" h="1335" extrusionOk="0">
                  <a:moveTo>
                    <a:pt x="964" y="0"/>
                  </a:moveTo>
                  <a:cubicBezTo>
                    <a:pt x="857" y="0"/>
                    <a:pt x="749" y="41"/>
                    <a:pt x="668" y="122"/>
                  </a:cubicBezTo>
                  <a:lnTo>
                    <a:pt x="179" y="612"/>
                  </a:lnTo>
                  <a:cubicBezTo>
                    <a:pt x="16" y="775"/>
                    <a:pt x="1" y="1042"/>
                    <a:pt x="164" y="1205"/>
                  </a:cubicBezTo>
                  <a:cubicBezTo>
                    <a:pt x="164" y="1205"/>
                    <a:pt x="164" y="1219"/>
                    <a:pt x="164" y="1219"/>
                  </a:cubicBezTo>
                  <a:cubicBezTo>
                    <a:pt x="249" y="1297"/>
                    <a:pt x="354" y="1335"/>
                    <a:pt x="458" y="1335"/>
                  </a:cubicBezTo>
                  <a:cubicBezTo>
                    <a:pt x="573" y="1335"/>
                    <a:pt x="686" y="1290"/>
                    <a:pt x="772" y="1205"/>
                  </a:cubicBezTo>
                  <a:lnTo>
                    <a:pt x="1261" y="715"/>
                  </a:lnTo>
                  <a:cubicBezTo>
                    <a:pt x="1424" y="552"/>
                    <a:pt x="1424" y="285"/>
                    <a:pt x="1261" y="122"/>
                  </a:cubicBezTo>
                  <a:cubicBezTo>
                    <a:pt x="1179" y="41"/>
                    <a:pt x="1072" y="0"/>
                    <a:pt x="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217;p58"/>
            <p:cNvSpPr/>
            <p:nvPr/>
          </p:nvSpPr>
          <p:spPr>
            <a:xfrm>
              <a:off x="5651180" y="2735075"/>
              <a:ext cx="11875" cy="21150"/>
            </a:xfrm>
            <a:custGeom>
              <a:avLst/>
              <a:gdLst/>
              <a:ahLst/>
              <a:cxnLst/>
              <a:rect l="l" t="t" r="r" b="b"/>
              <a:pathLst>
                <a:path w="475" h="846" extrusionOk="0">
                  <a:moveTo>
                    <a:pt x="356" y="1"/>
                  </a:moveTo>
                  <a:lnTo>
                    <a:pt x="356" y="1"/>
                  </a:lnTo>
                  <a:cubicBezTo>
                    <a:pt x="327" y="312"/>
                    <a:pt x="193" y="609"/>
                    <a:pt x="0" y="846"/>
                  </a:cubicBezTo>
                  <a:lnTo>
                    <a:pt x="312" y="534"/>
                  </a:lnTo>
                  <a:cubicBezTo>
                    <a:pt x="460" y="386"/>
                    <a:pt x="475" y="164"/>
                    <a:pt x="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218;p58"/>
            <p:cNvSpPr/>
            <p:nvPr/>
          </p:nvSpPr>
          <p:spPr>
            <a:xfrm>
              <a:off x="5675280" y="2634275"/>
              <a:ext cx="209775" cy="87850"/>
            </a:xfrm>
            <a:custGeom>
              <a:avLst/>
              <a:gdLst/>
              <a:ahLst/>
              <a:cxnLst/>
              <a:rect l="l" t="t" r="r" b="b"/>
              <a:pathLst>
                <a:path w="8391" h="3514" extrusionOk="0">
                  <a:moveTo>
                    <a:pt x="0" y="0"/>
                  </a:moveTo>
                  <a:cubicBezTo>
                    <a:pt x="148" y="149"/>
                    <a:pt x="311" y="252"/>
                    <a:pt x="504" y="341"/>
                  </a:cubicBezTo>
                  <a:cubicBezTo>
                    <a:pt x="1794" y="860"/>
                    <a:pt x="2817" y="1972"/>
                    <a:pt x="3173" y="3395"/>
                  </a:cubicBezTo>
                  <a:cubicBezTo>
                    <a:pt x="3187" y="3469"/>
                    <a:pt x="3247" y="3514"/>
                    <a:pt x="3321" y="3514"/>
                  </a:cubicBezTo>
                  <a:lnTo>
                    <a:pt x="5663" y="3514"/>
                  </a:lnTo>
                  <a:cubicBezTo>
                    <a:pt x="5708" y="3514"/>
                    <a:pt x="5752" y="3484"/>
                    <a:pt x="5782" y="3440"/>
                  </a:cubicBezTo>
                  <a:lnTo>
                    <a:pt x="7146" y="1083"/>
                  </a:lnTo>
                  <a:cubicBezTo>
                    <a:pt x="7413" y="593"/>
                    <a:pt x="7872" y="252"/>
                    <a:pt x="8391" y="89"/>
                  </a:cubicBezTo>
                  <a:lnTo>
                    <a:pt x="7576" y="89"/>
                  </a:lnTo>
                  <a:cubicBezTo>
                    <a:pt x="7442" y="89"/>
                    <a:pt x="7324" y="60"/>
                    <a:pt x="7220" y="0"/>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219;p58"/>
            <p:cNvSpPr/>
            <p:nvPr/>
          </p:nvSpPr>
          <p:spPr>
            <a:xfrm>
              <a:off x="5750130" y="2629075"/>
              <a:ext cx="134925" cy="93050"/>
            </a:xfrm>
            <a:custGeom>
              <a:avLst/>
              <a:gdLst/>
              <a:ahLst/>
              <a:cxnLst/>
              <a:rect l="l" t="t" r="r" b="b"/>
              <a:pathLst>
                <a:path w="5397" h="3722" extrusionOk="0">
                  <a:moveTo>
                    <a:pt x="4908" y="1"/>
                  </a:moveTo>
                  <a:lnTo>
                    <a:pt x="4226" y="208"/>
                  </a:lnTo>
                  <a:lnTo>
                    <a:pt x="3114" y="208"/>
                  </a:lnTo>
                  <a:cubicBezTo>
                    <a:pt x="2995" y="327"/>
                    <a:pt x="2892" y="475"/>
                    <a:pt x="2803" y="623"/>
                  </a:cubicBezTo>
                  <a:lnTo>
                    <a:pt x="1735" y="2477"/>
                  </a:lnTo>
                  <a:cubicBezTo>
                    <a:pt x="1528" y="2832"/>
                    <a:pt x="1157" y="3055"/>
                    <a:pt x="742" y="3055"/>
                  </a:cubicBezTo>
                  <a:lnTo>
                    <a:pt x="1" y="3055"/>
                  </a:lnTo>
                  <a:cubicBezTo>
                    <a:pt x="75" y="3233"/>
                    <a:pt x="134" y="3410"/>
                    <a:pt x="179" y="3603"/>
                  </a:cubicBezTo>
                  <a:cubicBezTo>
                    <a:pt x="193" y="3677"/>
                    <a:pt x="253" y="3722"/>
                    <a:pt x="327" y="3722"/>
                  </a:cubicBezTo>
                  <a:lnTo>
                    <a:pt x="2669" y="3722"/>
                  </a:lnTo>
                  <a:cubicBezTo>
                    <a:pt x="2714" y="3722"/>
                    <a:pt x="2758" y="3692"/>
                    <a:pt x="2788" y="3648"/>
                  </a:cubicBezTo>
                  <a:lnTo>
                    <a:pt x="4152" y="1291"/>
                  </a:lnTo>
                  <a:cubicBezTo>
                    <a:pt x="4419" y="801"/>
                    <a:pt x="4878" y="460"/>
                    <a:pt x="5397" y="297"/>
                  </a:cubicBezTo>
                  <a:lnTo>
                    <a:pt x="5382" y="297"/>
                  </a:lnTo>
                  <a:lnTo>
                    <a:pt x="4908" y="1"/>
                  </a:lnTo>
                  <a:close/>
                </a:path>
              </a:pathLst>
            </a:custGeom>
            <a:solidFill>
              <a:srgbClr val="005374">
                <a:alpha val="2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220;p58"/>
            <p:cNvSpPr/>
            <p:nvPr/>
          </p:nvSpPr>
          <p:spPr>
            <a:xfrm>
              <a:off x="5661930" y="2536050"/>
              <a:ext cx="111575" cy="98250"/>
            </a:xfrm>
            <a:custGeom>
              <a:avLst/>
              <a:gdLst/>
              <a:ahLst/>
              <a:cxnLst/>
              <a:rect l="l" t="t" r="r" b="b"/>
              <a:pathLst>
                <a:path w="4463" h="3930" extrusionOk="0">
                  <a:moveTo>
                    <a:pt x="2491" y="1"/>
                  </a:moveTo>
                  <a:cubicBezTo>
                    <a:pt x="1587" y="1"/>
                    <a:pt x="786" y="579"/>
                    <a:pt x="504" y="1424"/>
                  </a:cubicBezTo>
                  <a:lnTo>
                    <a:pt x="178" y="2373"/>
                  </a:lnTo>
                  <a:cubicBezTo>
                    <a:pt x="0" y="2936"/>
                    <a:pt x="149" y="3529"/>
                    <a:pt x="534" y="3929"/>
                  </a:cubicBezTo>
                  <a:lnTo>
                    <a:pt x="4463" y="3929"/>
                  </a:lnTo>
                  <a:lnTo>
                    <a:pt x="3870" y="1"/>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221;p58"/>
            <p:cNvSpPr/>
            <p:nvPr/>
          </p:nvSpPr>
          <p:spPr>
            <a:xfrm>
              <a:off x="5666005" y="2617600"/>
              <a:ext cx="107500" cy="16700"/>
            </a:xfrm>
            <a:custGeom>
              <a:avLst/>
              <a:gdLst/>
              <a:ahLst/>
              <a:cxnLst/>
              <a:rect l="l" t="t" r="r" b="b"/>
              <a:pathLst>
                <a:path w="4300" h="668" extrusionOk="0">
                  <a:moveTo>
                    <a:pt x="0" y="0"/>
                  </a:moveTo>
                  <a:cubicBezTo>
                    <a:pt x="60" y="252"/>
                    <a:pt x="193" y="475"/>
                    <a:pt x="371" y="667"/>
                  </a:cubicBezTo>
                  <a:lnTo>
                    <a:pt x="4300" y="667"/>
                  </a:lnTo>
                  <a:lnTo>
                    <a:pt x="4137" y="0"/>
                  </a:ln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222;p58"/>
            <p:cNvSpPr/>
            <p:nvPr/>
          </p:nvSpPr>
          <p:spPr>
            <a:xfrm>
              <a:off x="5770155" y="2536050"/>
              <a:ext cx="126775" cy="98250"/>
            </a:xfrm>
            <a:custGeom>
              <a:avLst/>
              <a:gdLst/>
              <a:ahLst/>
              <a:cxnLst/>
              <a:rect l="l" t="t" r="r" b="b"/>
              <a:pathLst>
                <a:path w="5071" h="3930" extrusionOk="0">
                  <a:moveTo>
                    <a:pt x="0" y="1"/>
                  </a:moveTo>
                  <a:lnTo>
                    <a:pt x="1423" y="3929"/>
                  </a:lnTo>
                  <a:lnTo>
                    <a:pt x="3425" y="3929"/>
                  </a:lnTo>
                  <a:lnTo>
                    <a:pt x="5070" y="2714"/>
                  </a:lnTo>
                  <a:cubicBezTo>
                    <a:pt x="4300" y="1113"/>
                    <a:pt x="2654" y="1"/>
                    <a:pt x="756"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223;p58"/>
            <p:cNvSpPr/>
            <p:nvPr/>
          </p:nvSpPr>
          <p:spPr>
            <a:xfrm>
              <a:off x="5801280" y="2617600"/>
              <a:ext cx="54500" cy="16700"/>
            </a:xfrm>
            <a:custGeom>
              <a:avLst/>
              <a:gdLst/>
              <a:ahLst/>
              <a:cxnLst/>
              <a:rect l="l" t="t" r="r" b="b"/>
              <a:pathLst>
                <a:path w="2180" h="668" extrusionOk="0">
                  <a:moveTo>
                    <a:pt x="1" y="0"/>
                  </a:moveTo>
                  <a:lnTo>
                    <a:pt x="178" y="667"/>
                  </a:lnTo>
                  <a:lnTo>
                    <a:pt x="2180" y="667"/>
                  </a:lnTo>
                  <a:cubicBezTo>
                    <a:pt x="2180" y="667"/>
                    <a:pt x="1987" y="0"/>
                    <a:pt x="1987"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224;p58"/>
            <p:cNvSpPr/>
            <p:nvPr/>
          </p:nvSpPr>
          <p:spPr>
            <a:xfrm>
              <a:off x="5825005" y="2541625"/>
              <a:ext cx="71925" cy="66725"/>
            </a:xfrm>
            <a:custGeom>
              <a:avLst/>
              <a:gdLst/>
              <a:ahLst/>
              <a:cxnLst/>
              <a:rect l="l" t="t" r="r" b="b"/>
              <a:pathLst>
                <a:path w="2877" h="2669" extrusionOk="0">
                  <a:moveTo>
                    <a:pt x="0" y="0"/>
                  </a:moveTo>
                  <a:cubicBezTo>
                    <a:pt x="801" y="563"/>
                    <a:pt x="1409" y="1379"/>
                    <a:pt x="1750" y="2313"/>
                  </a:cubicBezTo>
                  <a:lnTo>
                    <a:pt x="2402" y="2669"/>
                  </a:lnTo>
                  <a:cubicBezTo>
                    <a:pt x="2580" y="2669"/>
                    <a:pt x="2876" y="2491"/>
                    <a:pt x="2876" y="2491"/>
                  </a:cubicBezTo>
                  <a:cubicBezTo>
                    <a:pt x="2313" y="1320"/>
                    <a:pt x="1275" y="400"/>
                    <a:pt x="0"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225;p58"/>
            <p:cNvSpPr/>
            <p:nvPr/>
          </p:nvSpPr>
          <p:spPr>
            <a:xfrm>
              <a:off x="5770155" y="2660575"/>
              <a:ext cx="41525" cy="21150"/>
            </a:xfrm>
            <a:custGeom>
              <a:avLst/>
              <a:gdLst/>
              <a:ahLst/>
              <a:cxnLst/>
              <a:rect l="l" t="t" r="r" b="b"/>
              <a:pathLst>
                <a:path w="1661" h="846" extrusionOk="0">
                  <a:moveTo>
                    <a:pt x="430" y="1"/>
                  </a:moveTo>
                  <a:cubicBezTo>
                    <a:pt x="193" y="1"/>
                    <a:pt x="0" y="194"/>
                    <a:pt x="0" y="416"/>
                  </a:cubicBezTo>
                  <a:cubicBezTo>
                    <a:pt x="0" y="653"/>
                    <a:pt x="193" y="846"/>
                    <a:pt x="430" y="846"/>
                  </a:cubicBezTo>
                  <a:lnTo>
                    <a:pt x="1231" y="846"/>
                  </a:lnTo>
                  <a:cubicBezTo>
                    <a:pt x="1468" y="846"/>
                    <a:pt x="1661" y="653"/>
                    <a:pt x="1661" y="416"/>
                  </a:cubicBezTo>
                  <a:cubicBezTo>
                    <a:pt x="1661" y="194"/>
                    <a:pt x="1468" y="1"/>
                    <a:pt x="1231" y="1"/>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226;p58"/>
            <p:cNvSpPr/>
            <p:nvPr/>
          </p:nvSpPr>
          <p:spPr>
            <a:xfrm>
              <a:off x="5798680" y="2664300"/>
              <a:ext cx="13000" cy="17425"/>
            </a:xfrm>
            <a:custGeom>
              <a:avLst/>
              <a:gdLst/>
              <a:ahLst/>
              <a:cxnLst/>
              <a:rect l="l" t="t" r="r" b="b"/>
              <a:pathLst>
                <a:path w="520" h="697" extrusionOk="0">
                  <a:moveTo>
                    <a:pt x="416" y="0"/>
                  </a:moveTo>
                  <a:lnTo>
                    <a:pt x="1" y="697"/>
                  </a:lnTo>
                  <a:lnTo>
                    <a:pt x="90" y="697"/>
                  </a:lnTo>
                  <a:cubicBezTo>
                    <a:pt x="327" y="697"/>
                    <a:pt x="520" y="504"/>
                    <a:pt x="520" y="267"/>
                  </a:cubicBezTo>
                  <a:cubicBezTo>
                    <a:pt x="520" y="163"/>
                    <a:pt x="475" y="74"/>
                    <a:pt x="416" y="0"/>
                  </a:cubicBezTo>
                  <a:close/>
                </a:path>
              </a:pathLst>
            </a:custGeom>
            <a:solidFill>
              <a:srgbClr val="23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227;p58"/>
            <p:cNvSpPr/>
            <p:nvPr/>
          </p:nvSpPr>
          <p:spPr>
            <a:xfrm>
              <a:off x="5912480" y="2438575"/>
              <a:ext cx="57100" cy="97500"/>
            </a:xfrm>
            <a:custGeom>
              <a:avLst/>
              <a:gdLst/>
              <a:ahLst/>
              <a:cxnLst/>
              <a:rect l="l" t="t" r="r" b="b"/>
              <a:pathLst>
                <a:path w="2284" h="3900" extrusionOk="0">
                  <a:moveTo>
                    <a:pt x="904" y="1"/>
                  </a:moveTo>
                  <a:cubicBezTo>
                    <a:pt x="845" y="1"/>
                    <a:pt x="786" y="45"/>
                    <a:pt x="771" y="105"/>
                  </a:cubicBezTo>
                  <a:lnTo>
                    <a:pt x="30" y="2165"/>
                  </a:lnTo>
                  <a:cubicBezTo>
                    <a:pt x="0" y="2254"/>
                    <a:pt x="74" y="2358"/>
                    <a:pt x="163" y="2358"/>
                  </a:cubicBezTo>
                  <a:lnTo>
                    <a:pt x="875" y="2358"/>
                  </a:lnTo>
                  <a:cubicBezTo>
                    <a:pt x="904" y="2358"/>
                    <a:pt x="919" y="2373"/>
                    <a:pt x="904" y="2402"/>
                  </a:cubicBezTo>
                  <a:lnTo>
                    <a:pt x="415" y="3766"/>
                  </a:lnTo>
                  <a:cubicBezTo>
                    <a:pt x="400" y="3826"/>
                    <a:pt x="445" y="3900"/>
                    <a:pt x="504" y="3900"/>
                  </a:cubicBezTo>
                  <a:lnTo>
                    <a:pt x="830" y="3900"/>
                  </a:lnTo>
                  <a:cubicBezTo>
                    <a:pt x="860" y="3900"/>
                    <a:pt x="890" y="3885"/>
                    <a:pt x="904" y="3855"/>
                  </a:cubicBezTo>
                  <a:lnTo>
                    <a:pt x="2224" y="1780"/>
                  </a:lnTo>
                  <a:cubicBezTo>
                    <a:pt x="2283" y="1676"/>
                    <a:pt x="2224" y="1557"/>
                    <a:pt x="2105" y="1557"/>
                  </a:cubicBezTo>
                  <a:lnTo>
                    <a:pt x="1616" y="1557"/>
                  </a:lnTo>
                  <a:cubicBezTo>
                    <a:pt x="1512" y="1557"/>
                    <a:pt x="1438" y="1454"/>
                    <a:pt x="1468" y="1365"/>
                  </a:cubicBezTo>
                  <a:lnTo>
                    <a:pt x="1898" y="194"/>
                  </a:lnTo>
                  <a:cubicBezTo>
                    <a:pt x="1927" y="105"/>
                    <a:pt x="1853" y="1"/>
                    <a:pt x="1764" y="1"/>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228;p58"/>
            <p:cNvSpPr/>
            <p:nvPr/>
          </p:nvSpPr>
          <p:spPr>
            <a:xfrm>
              <a:off x="5964355" y="2477500"/>
              <a:ext cx="5225" cy="11150"/>
            </a:xfrm>
            <a:custGeom>
              <a:avLst/>
              <a:gdLst/>
              <a:ahLst/>
              <a:cxnLst/>
              <a:rect l="l" t="t" r="r" b="b"/>
              <a:pathLst>
                <a:path w="209" h="446" extrusionOk="0">
                  <a:moveTo>
                    <a:pt x="1" y="0"/>
                  </a:moveTo>
                  <a:lnTo>
                    <a:pt x="1" y="445"/>
                  </a:lnTo>
                  <a:lnTo>
                    <a:pt x="149" y="223"/>
                  </a:lnTo>
                  <a:cubicBezTo>
                    <a:pt x="208" y="119"/>
                    <a:pt x="149" y="0"/>
                    <a:pt x="30" y="0"/>
                  </a:cubicBezTo>
                  <a:close/>
                </a:path>
              </a:pathLst>
            </a:custGeom>
            <a:solidFill>
              <a:srgbClr val="F9B5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229;p58"/>
            <p:cNvSpPr/>
            <p:nvPr/>
          </p:nvSpPr>
          <p:spPr>
            <a:xfrm>
              <a:off x="5748280" y="2536050"/>
              <a:ext cx="57475" cy="98250"/>
            </a:xfrm>
            <a:custGeom>
              <a:avLst/>
              <a:gdLst/>
              <a:ahLst/>
              <a:cxnLst/>
              <a:rect l="l" t="t" r="r" b="b"/>
              <a:pathLst>
                <a:path w="2299" h="3930" extrusionOk="0">
                  <a:moveTo>
                    <a:pt x="1" y="1"/>
                  </a:moveTo>
                  <a:lnTo>
                    <a:pt x="1009" y="3929"/>
                  </a:lnTo>
                  <a:lnTo>
                    <a:pt x="2298" y="3929"/>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230;p58"/>
            <p:cNvSpPr/>
            <p:nvPr/>
          </p:nvSpPr>
          <p:spPr>
            <a:xfrm>
              <a:off x="5769405" y="2617600"/>
              <a:ext cx="36350" cy="16700"/>
            </a:xfrm>
            <a:custGeom>
              <a:avLst/>
              <a:gdLst/>
              <a:ahLst/>
              <a:cxnLst/>
              <a:rect l="l" t="t" r="r" b="b"/>
              <a:pathLst>
                <a:path w="1454" h="668" extrusionOk="0">
                  <a:moveTo>
                    <a:pt x="1" y="0"/>
                  </a:moveTo>
                  <a:lnTo>
                    <a:pt x="164" y="667"/>
                  </a:lnTo>
                  <a:lnTo>
                    <a:pt x="1453" y="667"/>
                  </a:lnTo>
                  <a:lnTo>
                    <a:pt x="1276"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231;p58"/>
            <p:cNvSpPr/>
            <p:nvPr/>
          </p:nvSpPr>
          <p:spPr>
            <a:xfrm>
              <a:off x="5846130" y="2599425"/>
              <a:ext cx="57475" cy="37100"/>
            </a:xfrm>
            <a:custGeom>
              <a:avLst/>
              <a:gdLst/>
              <a:ahLst/>
              <a:cxnLst/>
              <a:rect l="l" t="t" r="r" b="b"/>
              <a:pathLst>
                <a:path w="2299" h="1484" extrusionOk="0">
                  <a:moveTo>
                    <a:pt x="742" y="1"/>
                  </a:moveTo>
                  <a:cubicBezTo>
                    <a:pt x="327" y="1"/>
                    <a:pt x="0" y="327"/>
                    <a:pt x="0" y="742"/>
                  </a:cubicBezTo>
                  <a:cubicBezTo>
                    <a:pt x="0" y="1157"/>
                    <a:pt x="327" y="1483"/>
                    <a:pt x="742" y="1483"/>
                  </a:cubicBezTo>
                  <a:lnTo>
                    <a:pt x="1542" y="1483"/>
                  </a:lnTo>
                  <a:cubicBezTo>
                    <a:pt x="1957" y="1483"/>
                    <a:pt x="2298" y="1157"/>
                    <a:pt x="2298" y="742"/>
                  </a:cubicBezTo>
                  <a:cubicBezTo>
                    <a:pt x="2298" y="327"/>
                    <a:pt x="1957" y="1"/>
                    <a:pt x="1542" y="1"/>
                  </a:cubicBezTo>
                  <a:close/>
                </a:path>
              </a:pathLst>
            </a:custGeom>
            <a:solidFill>
              <a:srgbClr val="389C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65733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42"/>
          <p:cNvSpPr txBox="1">
            <a:spLocks noGrp="1"/>
          </p:cNvSpPr>
          <p:nvPr>
            <p:ph type="title"/>
          </p:nvPr>
        </p:nvSpPr>
        <p:spPr>
          <a:xfrm>
            <a:off x="2086800" y="1644300"/>
            <a:ext cx="4981500" cy="15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CA" dirty="0" smtClean="0"/>
              <a:t>Thanks!</a:t>
            </a:r>
            <a:endParaRPr dirty="0"/>
          </a:p>
        </p:txBody>
      </p:sp>
      <p:grpSp>
        <p:nvGrpSpPr>
          <p:cNvPr id="1066" name="Google Shape;1066;p42"/>
          <p:cNvGrpSpPr/>
          <p:nvPr/>
        </p:nvGrpSpPr>
        <p:grpSpPr>
          <a:xfrm flipH="1">
            <a:off x="6322045" y="732714"/>
            <a:ext cx="2036606" cy="4410533"/>
            <a:chOff x="788042" y="732714"/>
            <a:chExt cx="2036606" cy="4410533"/>
          </a:xfrm>
        </p:grpSpPr>
        <p:sp>
          <p:nvSpPr>
            <p:cNvPr id="1067" name="Google Shape;1067;p42"/>
            <p:cNvSpPr/>
            <p:nvPr/>
          </p:nvSpPr>
          <p:spPr>
            <a:xfrm>
              <a:off x="1104853" y="1994000"/>
              <a:ext cx="450640" cy="3149233"/>
            </a:xfrm>
            <a:custGeom>
              <a:avLst/>
              <a:gdLst/>
              <a:ahLst/>
              <a:cxnLst/>
              <a:rect l="l" t="t" r="r" b="b"/>
              <a:pathLst>
                <a:path w="3778" h="46490" extrusionOk="0">
                  <a:moveTo>
                    <a:pt x="1487" y="0"/>
                  </a:moveTo>
                  <a:lnTo>
                    <a:pt x="1" y="46490"/>
                  </a:lnTo>
                  <a:lnTo>
                    <a:pt x="3778" y="46490"/>
                  </a:lnTo>
                  <a:lnTo>
                    <a:pt x="2291"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788042" y="2560591"/>
              <a:ext cx="369649" cy="2582655"/>
            </a:xfrm>
            <a:custGeom>
              <a:avLst/>
              <a:gdLst/>
              <a:ahLst/>
              <a:cxnLst/>
              <a:rect l="l" t="t" r="r" b="b"/>
              <a:pathLst>
                <a:path w="3099" h="38126" extrusionOk="0">
                  <a:moveTo>
                    <a:pt x="1221" y="0"/>
                  </a:moveTo>
                  <a:lnTo>
                    <a:pt x="1" y="38126"/>
                  </a:lnTo>
                  <a:lnTo>
                    <a:pt x="3098" y="38126"/>
                  </a:lnTo>
                  <a:lnTo>
                    <a:pt x="1878" y="0"/>
                  </a:ln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1096937" y="732714"/>
              <a:ext cx="1727711" cy="1108226"/>
            </a:xfrm>
            <a:custGeom>
              <a:avLst/>
              <a:gdLst/>
              <a:ahLst/>
              <a:cxnLst/>
              <a:rect l="l" t="t" r="r" b="b"/>
              <a:pathLst>
                <a:path w="25780" h="16360" extrusionOk="0">
                  <a:moveTo>
                    <a:pt x="14770" y="0"/>
                  </a:moveTo>
                  <a:cubicBezTo>
                    <a:pt x="14446" y="0"/>
                    <a:pt x="14123" y="27"/>
                    <a:pt x="13803" y="80"/>
                  </a:cubicBezTo>
                  <a:cubicBezTo>
                    <a:pt x="12237" y="344"/>
                    <a:pt x="10849" y="1230"/>
                    <a:pt x="9950" y="2539"/>
                  </a:cubicBezTo>
                  <a:cubicBezTo>
                    <a:pt x="9662" y="2263"/>
                    <a:pt x="9261" y="2109"/>
                    <a:pt x="8863" y="2109"/>
                  </a:cubicBezTo>
                  <a:cubicBezTo>
                    <a:pt x="8739" y="2109"/>
                    <a:pt x="8615" y="2124"/>
                    <a:pt x="8495" y="2155"/>
                  </a:cubicBezTo>
                  <a:cubicBezTo>
                    <a:pt x="7987" y="2282"/>
                    <a:pt x="7501" y="2695"/>
                    <a:pt x="7342" y="3193"/>
                  </a:cubicBezTo>
                  <a:cubicBezTo>
                    <a:pt x="6807" y="2889"/>
                    <a:pt x="6194" y="2739"/>
                    <a:pt x="5579" y="2739"/>
                  </a:cubicBezTo>
                  <a:cubicBezTo>
                    <a:pt x="4829" y="2739"/>
                    <a:pt x="4078" y="2963"/>
                    <a:pt x="3470" y="3403"/>
                  </a:cubicBezTo>
                  <a:cubicBezTo>
                    <a:pt x="2361" y="4200"/>
                    <a:pt x="1818" y="5662"/>
                    <a:pt x="2085" y="7002"/>
                  </a:cubicBezTo>
                  <a:cubicBezTo>
                    <a:pt x="1183" y="7352"/>
                    <a:pt x="471" y="8155"/>
                    <a:pt x="236" y="9092"/>
                  </a:cubicBezTo>
                  <a:cubicBezTo>
                    <a:pt x="1" y="10030"/>
                    <a:pt x="214" y="11119"/>
                    <a:pt x="843" y="11853"/>
                  </a:cubicBezTo>
                  <a:cubicBezTo>
                    <a:pt x="573" y="12231"/>
                    <a:pt x="563" y="12774"/>
                    <a:pt x="817" y="13162"/>
                  </a:cubicBezTo>
                  <a:cubicBezTo>
                    <a:pt x="1027" y="13482"/>
                    <a:pt x="1389" y="13670"/>
                    <a:pt x="1763" y="13670"/>
                  </a:cubicBezTo>
                  <a:cubicBezTo>
                    <a:pt x="1842" y="13670"/>
                    <a:pt x="1921" y="13662"/>
                    <a:pt x="1999" y="13645"/>
                  </a:cubicBezTo>
                  <a:lnTo>
                    <a:pt x="1999" y="13645"/>
                  </a:lnTo>
                  <a:cubicBezTo>
                    <a:pt x="1786" y="14032"/>
                    <a:pt x="1659" y="14474"/>
                    <a:pt x="1694" y="14915"/>
                  </a:cubicBezTo>
                  <a:cubicBezTo>
                    <a:pt x="1726" y="15357"/>
                    <a:pt x="1939" y="15792"/>
                    <a:pt x="2298" y="16046"/>
                  </a:cubicBezTo>
                  <a:cubicBezTo>
                    <a:pt x="2628" y="16281"/>
                    <a:pt x="3051" y="16348"/>
                    <a:pt x="3457" y="16357"/>
                  </a:cubicBezTo>
                  <a:cubicBezTo>
                    <a:pt x="3498" y="16359"/>
                    <a:pt x="3538" y="16359"/>
                    <a:pt x="3579" y="16359"/>
                  </a:cubicBezTo>
                  <a:cubicBezTo>
                    <a:pt x="3976" y="16359"/>
                    <a:pt x="4379" y="16299"/>
                    <a:pt x="4721" y="16103"/>
                  </a:cubicBezTo>
                  <a:cubicBezTo>
                    <a:pt x="5119" y="15878"/>
                    <a:pt x="5408" y="15474"/>
                    <a:pt x="5493" y="15026"/>
                  </a:cubicBezTo>
                  <a:cubicBezTo>
                    <a:pt x="5579" y="14575"/>
                    <a:pt x="5455" y="14092"/>
                    <a:pt x="5169" y="13740"/>
                  </a:cubicBezTo>
                  <a:cubicBezTo>
                    <a:pt x="5585" y="13733"/>
                    <a:pt x="6008" y="13508"/>
                    <a:pt x="6240" y="13162"/>
                  </a:cubicBezTo>
                  <a:cubicBezTo>
                    <a:pt x="6469" y="12812"/>
                    <a:pt x="6513" y="12348"/>
                    <a:pt x="6354" y="11964"/>
                  </a:cubicBezTo>
                  <a:cubicBezTo>
                    <a:pt x="7190" y="11885"/>
                    <a:pt x="7892" y="11183"/>
                    <a:pt x="8025" y="10354"/>
                  </a:cubicBezTo>
                  <a:cubicBezTo>
                    <a:pt x="8355" y="10849"/>
                    <a:pt x="8984" y="11135"/>
                    <a:pt x="9578" y="11148"/>
                  </a:cubicBezTo>
                  <a:cubicBezTo>
                    <a:pt x="9591" y="11148"/>
                    <a:pt x="9603" y="11148"/>
                    <a:pt x="9615" y="11148"/>
                  </a:cubicBezTo>
                  <a:cubicBezTo>
                    <a:pt x="10197" y="11148"/>
                    <a:pt x="10774" y="10855"/>
                    <a:pt x="11116" y="10385"/>
                  </a:cubicBezTo>
                  <a:cubicBezTo>
                    <a:pt x="11858" y="11223"/>
                    <a:pt x="12896" y="11688"/>
                    <a:pt x="13995" y="11688"/>
                  </a:cubicBezTo>
                  <a:cubicBezTo>
                    <a:pt x="14134" y="11688"/>
                    <a:pt x="14273" y="11680"/>
                    <a:pt x="14413" y="11666"/>
                  </a:cubicBezTo>
                  <a:cubicBezTo>
                    <a:pt x="15668" y="11535"/>
                    <a:pt x="16837" y="10767"/>
                    <a:pt x="17457" y="9667"/>
                  </a:cubicBezTo>
                  <a:cubicBezTo>
                    <a:pt x="17898" y="10019"/>
                    <a:pt x="18484" y="10213"/>
                    <a:pt x="19057" y="10213"/>
                  </a:cubicBezTo>
                  <a:cubicBezTo>
                    <a:pt x="19218" y="10213"/>
                    <a:pt x="19378" y="10198"/>
                    <a:pt x="19534" y="10166"/>
                  </a:cubicBezTo>
                  <a:cubicBezTo>
                    <a:pt x="20246" y="10023"/>
                    <a:pt x="20881" y="9556"/>
                    <a:pt x="21230" y="8921"/>
                  </a:cubicBezTo>
                  <a:cubicBezTo>
                    <a:pt x="21529" y="9105"/>
                    <a:pt x="21964" y="9225"/>
                    <a:pt x="22371" y="9225"/>
                  </a:cubicBezTo>
                  <a:cubicBezTo>
                    <a:pt x="22625" y="9225"/>
                    <a:pt x="22868" y="9178"/>
                    <a:pt x="23060" y="9070"/>
                  </a:cubicBezTo>
                  <a:cubicBezTo>
                    <a:pt x="23559" y="8794"/>
                    <a:pt x="23848" y="8216"/>
                    <a:pt x="23851" y="7644"/>
                  </a:cubicBezTo>
                  <a:cubicBezTo>
                    <a:pt x="24031" y="7744"/>
                    <a:pt x="24237" y="7793"/>
                    <a:pt x="24442" y="7793"/>
                  </a:cubicBezTo>
                  <a:cubicBezTo>
                    <a:pt x="24745" y="7793"/>
                    <a:pt x="25049" y="7687"/>
                    <a:pt x="25274" y="7485"/>
                  </a:cubicBezTo>
                  <a:cubicBezTo>
                    <a:pt x="25652" y="7145"/>
                    <a:pt x="25779" y="6554"/>
                    <a:pt x="25579" y="6087"/>
                  </a:cubicBezTo>
                  <a:cubicBezTo>
                    <a:pt x="25389" y="5651"/>
                    <a:pt x="24917" y="5384"/>
                    <a:pt x="24442" y="5384"/>
                  </a:cubicBezTo>
                  <a:cubicBezTo>
                    <a:pt x="24408" y="5384"/>
                    <a:pt x="24374" y="5386"/>
                    <a:pt x="24340" y="5389"/>
                  </a:cubicBezTo>
                  <a:cubicBezTo>
                    <a:pt x="24521" y="4852"/>
                    <a:pt x="24410" y="4223"/>
                    <a:pt x="24054" y="3781"/>
                  </a:cubicBezTo>
                  <a:cubicBezTo>
                    <a:pt x="23733" y="3383"/>
                    <a:pt x="23190" y="3137"/>
                    <a:pt x="22672" y="3137"/>
                  </a:cubicBezTo>
                  <a:cubicBezTo>
                    <a:pt x="22615" y="3137"/>
                    <a:pt x="22560" y="3140"/>
                    <a:pt x="22504" y="3146"/>
                  </a:cubicBezTo>
                  <a:cubicBezTo>
                    <a:pt x="22669" y="2866"/>
                    <a:pt x="22628" y="2479"/>
                    <a:pt x="22406" y="2240"/>
                  </a:cubicBezTo>
                  <a:cubicBezTo>
                    <a:pt x="22264" y="2089"/>
                    <a:pt x="22058" y="2009"/>
                    <a:pt x="21851" y="2009"/>
                  </a:cubicBezTo>
                  <a:cubicBezTo>
                    <a:pt x="21734" y="2009"/>
                    <a:pt x="21616" y="2035"/>
                    <a:pt x="21510" y="2088"/>
                  </a:cubicBezTo>
                  <a:cubicBezTo>
                    <a:pt x="21265" y="1548"/>
                    <a:pt x="20767" y="1129"/>
                    <a:pt x="20195" y="979"/>
                  </a:cubicBezTo>
                  <a:cubicBezTo>
                    <a:pt x="19952" y="915"/>
                    <a:pt x="19664" y="874"/>
                    <a:pt x="19377" y="874"/>
                  </a:cubicBezTo>
                  <a:cubicBezTo>
                    <a:pt x="18984" y="874"/>
                    <a:pt x="18591" y="951"/>
                    <a:pt x="18314" y="1151"/>
                  </a:cubicBezTo>
                  <a:cubicBezTo>
                    <a:pt x="17295" y="402"/>
                    <a:pt x="16033" y="0"/>
                    <a:pt x="14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962634" y="1487016"/>
              <a:ext cx="128473" cy="100729"/>
            </a:xfrm>
            <a:custGeom>
              <a:avLst/>
              <a:gdLst/>
              <a:ahLst/>
              <a:cxnLst/>
              <a:rect l="l" t="t" r="r" b="b"/>
              <a:pathLst>
                <a:path w="1917" h="1487" extrusionOk="0">
                  <a:moveTo>
                    <a:pt x="957" y="0"/>
                  </a:moveTo>
                  <a:cubicBezTo>
                    <a:pt x="1" y="0"/>
                    <a:pt x="1" y="1487"/>
                    <a:pt x="957" y="1487"/>
                  </a:cubicBezTo>
                  <a:cubicBezTo>
                    <a:pt x="1913" y="1487"/>
                    <a:pt x="1916" y="0"/>
                    <a:pt x="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2"/>
            <p:cNvSpPr/>
            <p:nvPr/>
          </p:nvSpPr>
          <p:spPr>
            <a:xfrm>
              <a:off x="994601" y="1368401"/>
              <a:ext cx="80287" cy="63134"/>
            </a:xfrm>
            <a:custGeom>
              <a:avLst/>
              <a:gdLst/>
              <a:ahLst/>
              <a:cxnLst/>
              <a:rect l="l" t="t" r="r" b="b"/>
              <a:pathLst>
                <a:path w="1198" h="932" extrusionOk="0">
                  <a:moveTo>
                    <a:pt x="597" y="1"/>
                  </a:moveTo>
                  <a:cubicBezTo>
                    <a:pt x="0" y="1"/>
                    <a:pt x="0" y="931"/>
                    <a:pt x="597" y="931"/>
                  </a:cubicBezTo>
                  <a:cubicBezTo>
                    <a:pt x="1194" y="931"/>
                    <a:pt x="1198" y="1"/>
                    <a:pt x="5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2"/>
            <p:cNvSpPr/>
            <p:nvPr/>
          </p:nvSpPr>
          <p:spPr>
            <a:xfrm>
              <a:off x="1536370" y="799033"/>
              <a:ext cx="80354" cy="62863"/>
            </a:xfrm>
            <a:custGeom>
              <a:avLst/>
              <a:gdLst/>
              <a:ahLst/>
              <a:cxnLst/>
              <a:rect l="l" t="t" r="r" b="b"/>
              <a:pathLst>
                <a:path w="1199" h="928" extrusionOk="0">
                  <a:moveTo>
                    <a:pt x="598" y="0"/>
                  </a:moveTo>
                  <a:cubicBezTo>
                    <a:pt x="1" y="0"/>
                    <a:pt x="1" y="928"/>
                    <a:pt x="598" y="928"/>
                  </a:cubicBezTo>
                  <a:cubicBezTo>
                    <a:pt x="1195" y="928"/>
                    <a:pt x="1198" y="0"/>
                    <a:pt x="5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42"/>
          <p:cNvSpPr/>
          <p:nvPr/>
        </p:nvSpPr>
        <p:spPr>
          <a:xfrm>
            <a:off x="1089804" y="2103886"/>
            <a:ext cx="915164" cy="436473"/>
          </a:xfrm>
          <a:custGeom>
            <a:avLst/>
            <a:gdLst/>
            <a:ahLst/>
            <a:cxnLst/>
            <a:rect l="l" t="t" r="r" b="b"/>
            <a:pathLst>
              <a:path w="15506" h="7316" extrusionOk="0">
                <a:moveTo>
                  <a:pt x="9310" y="1"/>
                </a:moveTo>
                <a:cubicBezTo>
                  <a:pt x="8572" y="1"/>
                  <a:pt x="7862" y="373"/>
                  <a:pt x="7453" y="999"/>
                </a:cubicBezTo>
                <a:cubicBezTo>
                  <a:pt x="7355" y="845"/>
                  <a:pt x="7162" y="769"/>
                  <a:pt x="6968" y="769"/>
                </a:cubicBezTo>
                <a:cubicBezTo>
                  <a:pt x="6786" y="769"/>
                  <a:pt x="6603" y="837"/>
                  <a:pt x="6497" y="971"/>
                </a:cubicBezTo>
                <a:cubicBezTo>
                  <a:pt x="6131" y="448"/>
                  <a:pt x="5492" y="134"/>
                  <a:pt x="4855" y="134"/>
                </a:cubicBezTo>
                <a:cubicBezTo>
                  <a:pt x="4694" y="134"/>
                  <a:pt x="4534" y="154"/>
                  <a:pt x="4378" y="195"/>
                </a:cubicBezTo>
                <a:cubicBezTo>
                  <a:pt x="3603" y="399"/>
                  <a:pt x="2961" y="1101"/>
                  <a:pt x="2885" y="1898"/>
                </a:cubicBezTo>
                <a:cubicBezTo>
                  <a:pt x="2825" y="1885"/>
                  <a:pt x="2765" y="1879"/>
                  <a:pt x="2705" y="1879"/>
                </a:cubicBezTo>
                <a:cubicBezTo>
                  <a:pt x="2203" y="1879"/>
                  <a:pt x="1698" y="2305"/>
                  <a:pt x="1710" y="2810"/>
                </a:cubicBezTo>
                <a:cubicBezTo>
                  <a:pt x="1090" y="2838"/>
                  <a:pt x="502" y="3239"/>
                  <a:pt x="252" y="3807"/>
                </a:cubicBezTo>
                <a:cubicBezTo>
                  <a:pt x="1" y="4376"/>
                  <a:pt x="99" y="5081"/>
                  <a:pt x="496" y="5561"/>
                </a:cubicBezTo>
                <a:cubicBezTo>
                  <a:pt x="814" y="5942"/>
                  <a:pt x="1308" y="6162"/>
                  <a:pt x="1803" y="6162"/>
                </a:cubicBezTo>
                <a:cubicBezTo>
                  <a:pt x="1928" y="6162"/>
                  <a:pt x="2052" y="6148"/>
                  <a:pt x="2173" y="6120"/>
                </a:cubicBezTo>
                <a:cubicBezTo>
                  <a:pt x="2539" y="6727"/>
                  <a:pt x="3152" y="7184"/>
                  <a:pt x="3851" y="7289"/>
                </a:cubicBezTo>
                <a:cubicBezTo>
                  <a:pt x="3969" y="7307"/>
                  <a:pt x="4090" y="7315"/>
                  <a:pt x="4210" y="7315"/>
                </a:cubicBezTo>
                <a:cubicBezTo>
                  <a:pt x="4805" y="7315"/>
                  <a:pt x="5407" y="7104"/>
                  <a:pt x="5846" y="6711"/>
                </a:cubicBezTo>
                <a:cubicBezTo>
                  <a:pt x="5992" y="6905"/>
                  <a:pt x="6236" y="7025"/>
                  <a:pt x="6480" y="7025"/>
                </a:cubicBezTo>
                <a:cubicBezTo>
                  <a:pt x="6511" y="7025"/>
                  <a:pt x="6542" y="7023"/>
                  <a:pt x="6573" y="7019"/>
                </a:cubicBezTo>
                <a:cubicBezTo>
                  <a:pt x="6846" y="6981"/>
                  <a:pt x="7084" y="6806"/>
                  <a:pt x="7186" y="6552"/>
                </a:cubicBezTo>
                <a:cubicBezTo>
                  <a:pt x="7581" y="7016"/>
                  <a:pt x="8191" y="7291"/>
                  <a:pt x="8800" y="7291"/>
                </a:cubicBezTo>
                <a:cubicBezTo>
                  <a:pt x="8871" y="7291"/>
                  <a:pt x="8942" y="7287"/>
                  <a:pt x="9013" y="7279"/>
                </a:cubicBezTo>
                <a:cubicBezTo>
                  <a:pt x="9689" y="7206"/>
                  <a:pt x="10321" y="6781"/>
                  <a:pt x="10642" y="6180"/>
                </a:cubicBezTo>
                <a:cubicBezTo>
                  <a:pt x="10861" y="6459"/>
                  <a:pt x="11212" y="6626"/>
                  <a:pt x="11569" y="6626"/>
                </a:cubicBezTo>
                <a:cubicBezTo>
                  <a:pt x="11610" y="6626"/>
                  <a:pt x="11652" y="6623"/>
                  <a:pt x="11694" y="6619"/>
                </a:cubicBezTo>
                <a:cubicBezTo>
                  <a:pt x="12088" y="6577"/>
                  <a:pt x="12456" y="6371"/>
                  <a:pt x="12628" y="6015"/>
                </a:cubicBezTo>
                <a:cubicBezTo>
                  <a:pt x="12839" y="6091"/>
                  <a:pt x="13063" y="6127"/>
                  <a:pt x="13287" y="6127"/>
                </a:cubicBezTo>
                <a:cubicBezTo>
                  <a:pt x="13945" y="6127"/>
                  <a:pt x="14607" y="5816"/>
                  <a:pt x="14991" y="5278"/>
                </a:cubicBezTo>
                <a:cubicBezTo>
                  <a:pt x="15506" y="4557"/>
                  <a:pt x="15477" y="3496"/>
                  <a:pt x="14921" y="2807"/>
                </a:cubicBezTo>
                <a:cubicBezTo>
                  <a:pt x="14518" y="2302"/>
                  <a:pt x="13834" y="1986"/>
                  <a:pt x="13177" y="1986"/>
                </a:cubicBezTo>
                <a:cubicBezTo>
                  <a:pt x="12933" y="1986"/>
                  <a:pt x="12692" y="2030"/>
                  <a:pt x="12472" y="2124"/>
                </a:cubicBezTo>
                <a:cubicBezTo>
                  <a:pt x="12469" y="1895"/>
                  <a:pt x="12329" y="1669"/>
                  <a:pt x="12123" y="1565"/>
                </a:cubicBezTo>
                <a:cubicBezTo>
                  <a:pt x="12035" y="1520"/>
                  <a:pt x="11934" y="1499"/>
                  <a:pt x="11833" y="1499"/>
                </a:cubicBezTo>
                <a:cubicBezTo>
                  <a:pt x="11696" y="1499"/>
                  <a:pt x="11557" y="1539"/>
                  <a:pt x="11449" y="1615"/>
                </a:cubicBezTo>
                <a:cubicBezTo>
                  <a:pt x="11211" y="796"/>
                  <a:pt x="10468" y="151"/>
                  <a:pt x="9626" y="24"/>
                </a:cubicBezTo>
                <a:cubicBezTo>
                  <a:pt x="9520" y="8"/>
                  <a:pt x="9415" y="1"/>
                  <a:pt x="9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2"/>
          <p:cNvSpPr/>
          <p:nvPr/>
        </p:nvSpPr>
        <p:spPr>
          <a:xfrm>
            <a:off x="417450" y="1490787"/>
            <a:ext cx="1067811" cy="452933"/>
          </a:xfrm>
          <a:custGeom>
            <a:avLst/>
            <a:gdLst/>
            <a:ahLst/>
            <a:cxnLst/>
            <a:rect l="l" t="t" r="r" b="b"/>
            <a:pathLst>
              <a:path w="18092" h="7592" extrusionOk="0">
                <a:moveTo>
                  <a:pt x="5417" y="0"/>
                </a:moveTo>
                <a:cubicBezTo>
                  <a:pt x="5187" y="0"/>
                  <a:pt x="4956" y="30"/>
                  <a:pt x="4734" y="92"/>
                </a:cubicBezTo>
                <a:cubicBezTo>
                  <a:pt x="3717" y="372"/>
                  <a:pt x="2885" y="1315"/>
                  <a:pt x="2754" y="2361"/>
                </a:cubicBezTo>
                <a:cubicBezTo>
                  <a:pt x="2681" y="2334"/>
                  <a:pt x="2604" y="2322"/>
                  <a:pt x="2527" y="2322"/>
                </a:cubicBezTo>
                <a:cubicBezTo>
                  <a:pt x="2295" y="2322"/>
                  <a:pt x="2062" y="2434"/>
                  <a:pt x="1929" y="2627"/>
                </a:cubicBezTo>
                <a:cubicBezTo>
                  <a:pt x="1751" y="2882"/>
                  <a:pt x="1662" y="3275"/>
                  <a:pt x="1862" y="3517"/>
                </a:cubicBezTo>
                <a:cubicBezTo>
                  <a:pt x="1703" y="3420"/>
                  <a:pt x="1522" y="3375"/>
                  <a:pt x="1340" y="3375"/>
                </a:cubicBezTo>
                <a:cubicBezTo>
                  <a:pt x="914" y="3375"/>
                  <a:pt x="478" y="3618"/>
                  <a:pt x="280" y="4003"/>
                </a:cubicBezTo>
                <a:cubicBezTo>
                  <a:pt x="0" y="4556"/>
                  <a:pt x="204" y="5286"/>
                  <a:pt x="693" y="5667"/>
                </a:cubicBezTo>
                <a:cubicBezTo>
                  <a:pt x="969" y="5881"/>
                  <a:pt x="1317" y="5984"/>
                  <a:pt x="1667" y="5984"/>
                </a:cubicBezTo>
                <a:cubicBezTo>
                  <a:pt x="1936" y="5984"/>
                  <a:pt x="2208" y="5923"/>
                  <a:pt x="2450" y="5804"/>
                </a:cubicBezTo>
                <a:cubicBezTo>
                  <a:pt x="2646" y="6160"/>
                  <a:pt x="3225" y="6633"/>
                  <a:pt x="3622" y="6713"/>
                </a:cubicBezTo>
                <a:cubicBezTo>
                  <a:pt x="3749" y="6738"/>
                  <a:pt x="3882" y="6753"/>
                  <a:pt x="4014" y="6753"/>
                </a:cubicBezTo>
                <a:cubicBezTo>
                  <a:pt x="4295" y="6753"/>
                  <a:pt x="4575" y="6686"/>
                  <a:pt x="4791" y="6516"/>
                </a:cubicBezTo>
                <a:cubicBezTo>
                  <a:pt x="5072" y="6804"/>
                  <a:pt x="5480" y="6953"/>
                  <a:pt x="5883" y="6953"/>
                </a:cubicBezTo>
                <a:cubicBezTo>
                  <a:pt x="6266" y="6953"/>
                  <a:pt x="6645" y="6818"/>
                  <a:pt x="6906" y="6538"/>
                </a:cubicBezTo>
                <a:cubicBezTo>
                  <a:pt x="7065" y="6784"/>
                  <a:pt x="7355" y="6938"/>
                  <a:pt x="7648" y="6938"/>
                </a:cubicBezTo>
                <a:cubicBezTo>
                  <a:pt x="7654" y="6938"/>
                  <a:pt x="7660" y="6938"/>
                  <a:pt x="7666" y="6938"/>
                </a:cubicBezTo>
                <a:cubicBezTo>
                  <a:pt x="7964" y="6932"/>
                  <a:pt x="8342" y="6836"/>
                  <a:pt x="8495" y="6579"/>
                </a:cubicBezTo>
                <a:cubicBezTo>
                  <a:pt x="9049" y="7217"/>
                  <a:pt x="9888" y="7591"/>
                  <a:pt x="10732" y="7591"/>
                </a:cubicBezTo>
                <a:cubicBezTo>
                  <a:pt x="10846" y="7591"/>
                  <a:pt x="10960" y="7584"/>
                  <a:pt x="11074" y="7570"/>
                </a:cubicBezTo>
                <a:cubicBezTo>
                  <a:pt x="12027" y="7456"/>
                  <a:pt x="12955" y="6897"/>
                  <a:pt x="13390" y="6042"/>
                </a:cubicBezTo>
                <a:cubicBezTo>
                  <a:pt x="13681" y="6246"/>
                  <a:pt x="14035" y="6352"/>
                  <a:pt x="14390" y="6352"/>
                </a:cubicBezTo>
                <a:cubicBezTo>
                  <a:pt x="14577" y="6352"/>
                  <a:pt x="14765" y="6322"/>
                  <a:pt x="14943" y="6261"/>
                </a:cubicBezTo>
                <a:cubicBezTo>
                  <a:pt x="15455" y="6084"/>
                  <a:pt x="15928" y="5645"/>
                  <a:pt x="16087" y="5127"/>
                </a:cubicBezTo>
                <a:cubicBezTo>
                  <a:pt x="16295" y="5325"/>
                  <a:pt x="16583" y="5428"/>
                  <a:pt x="16870" y="5428"/>
                </a:cubicBezTo>
                <a:cubicBezTo>
                  <a:pt x="17081" y="5428"/>
                  <a:pt x="17291" y="5372"/>
                  <a:pt x="17469" y="5258"/>
                </a:cubicBezTo>
                <a:cubicBezTo>
                  <a:pt x="17891" y="4991"/>
                  <a:pt x="18091" y="4422"/>
                  <a:pt x="17932" y="3949"/>
                </a:cubicBezTo>
                <a:cubicBezTo>
                  <a:pt x="17785" y="3499"/>
                  <a:pt x="17247" y="3161"/>
                  <a:pt x="16766" y="3161"/>
                </a:cubicBezTo>
                <a:cubicBezTo>
                  <a:pt x="16740" y="3161"/>
                  <a:pt x="16715" y="3162"/>
                  <a:pt x="16690" y="3164"/>
                </a:cubicBezTo>
                <a:cubicBezTo>
                  <a:pt x="16649" y="2538"/>
                  <a:pt x="16268" y="1948"/>
                  <a:pt x="15718" y="1652"/>
                </a:cubicBezTo>
                <a:cubicBezTo>
                  <a:pt x="15439" y="1503"/>
                  <a:pt x="15127" y="1426"/>
                  <a:pt x="14817" y="1426"/>
                </a:cubicBezTo>
                <a:cubicBezTo>
                  <a:pt x="14513" y="1426"/>
                  <a:pt x="14211" y="1500"/>
                  <a:pt x="13943" y="1652"/>
                </a:cubicBezTo>
                <a:cubicBezTo>
                  <a:pt x="13797" y="1427"/>
                  <a:pt x="13527" y="1299"/>
                  <a:pt x="13261" y="1299"/>
                </a:cubicBezTo>
                <a:cubicBezTo>
                  <a:pt x="13115" y="1299"/>
                  <a:pt x="12970" y="1338"/>
                  <a:pt x="12847" y="1420"/>
                </a:cubicBezTo>
                <a:cubicBezTo>
                  <a:pt x="12529" y="772"/>
                  <a:pt x="11881" y="293"/>
                  <a:pt x="11169" y="181"/>
                </a:cubicBezTo>
                <a:cubicBezTo>
                  <a:pt x="11055" y="163"/>
                  <a:pt x="10940" y="154"/>
                  <a:pt x="10824" y="154"/>
                </a:cubicBezTo>
                <a:cubicBezTo>
                  <a:pt x="10218" y="154"/>
                  <a:pt x="9615" y="401"/>
                  <a:pt x="9194" y="839"/>
                </a:cubicBezTo>
                <a:cubicBezTo>
                  <a:pt x="9005" y="634"/>
                  <a:pt x="8727" y="515"/>
                  <a:pt x="8449" y="515"/>
                </a:cubicBezTo>
                <a:cubicBezTo>
                  <a:pt x="8413" y="515"/>
                  <a:pt x="8378" y="517"/>
                  <a:pt x="8342" y="521"/>
                </a:cubicBezTo>
                <a:cubicBezTo>
                  <a:pt x="8028" y="559"/>
                  <a:pt x="7713" y="747"/>
                  <a:pt x="7561" y="1023"/>
                </a:cubicBezTo>
                <a:cubicBezTo>
                  <a:pt x="7055" y="377"/>
                  <a:pt x="6235" y="0"/>
                  <a:pt x="5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2"/>
          <p:cNvSpPr/>
          <p:nvPr/>
        </p:nvSpPr>
        <p:spPr>
          <a:xfrm>
            <a:off x="281921" y="3203273"/>
            <a:ext cx="1723030" cy="1940263"/>
          </a:xfrm>
          <a:custGeom>
            <a:avLst/>
            <a:gdLst/>
            <a:ahLst/>
            <a:cxnLst/>
            <a:rect l="l" t="t" r="r" b="b"/>
            <a:pathLst>
              <a:path w="29194" h="32522" extrusionOk="0">
                <a:moveTo>
                  <a:pt x="14596" y="1"/>
                </a:moveTo>
                <a:cubicBezTo>
                  <a:pt x="13352" y="1"/>
                  <a:pt x="12109" y="95"/>
                  <a:pt x="10865" y="282"/>
                </a:cubicBezTo>
                <a:cubicBezTo>
                  <a:pt x="10839" y="447"/>
                  <a:pt x="10811" y="609"/>
                  <a:pt x="10782" y="774"/>
                </a:cubicBezTo>
                <a:cubicBezTo>
                  <a:pt x="10569" y="800"/>
                  <a:pt x="10353" y="832"/>
                  <a:pt x="10141" y="863"/>
                </a:cubicBezTo>
                <a:cubicBezTo>
                  <a:pt x="10083" y="1197"/>
                  <a:pt x="10026" y="1534"/>
                  <a:pt x="9969" y="1867"/>
                </a:cubicBezTo>
                <a:cubicBezTo>
                  <a:pt x="9944" y="2013"/>
                  <a:pt x="9918" y="2159"/>
                  <a:pt x="9893" y="2306"/>
                </a:cubicBezTo>
                <a:cubicBezTo>
                  <a:pt x="9864" y="2461"/>
                  <a:pt x="9836" y="2614"/>
                  <a:pt x="9807" y="2766"/>
                </a:cubicBezTo>
                <a:cubicBezTo>
                  <a:pt x="9769" y="2992"/>
                  <a:pt x="9724" y="3214"/>
                  <a:pt x="9683" y="3440"/>
                </a:cubicBezTo>
                <a:cubicBezTo>
                  <a:pt x="9616" y="3792"/>
                  <a:pt x="9550" y="4145"/>
                  <a:pt x="9477" y="4497"/>
                </a:cubicBezTo>
                <a:cubicBezTo>
                  <a:pt x="9445" y="4675"/>
                  <a:pt x="9410" y="4850"/>
                  <a:pt x="9372" y="5025"/>
                </a:cubicBezTo>
                <a:cubicBezTo>
                  <a:pt x="9321" y="5282"/>
                  <a:pt x="9267" y="5536"/>
                  <a:pt x="9213" y="5793"/>
                </a:cubicBezTo>
                <a:cubicBezTo>
                  <a:pt x="7259" y="15050"/>
                  <a:pt x="4153" y="23948"/>
                  <a:pt x="1" y="32522"/>
                </a:cubicBezTo>
                <a:lnTo>
                  <a:pt x="29194" y="32522"/>
                </a:lnTo>
                <a:cubicBezTo>
                  <a:pt x="25039" y="23945"/>
                  <a:pt x="21932" y="15041"/>
                  <a:pt x="19975" y="5774"/>
                </a:cubicBezTo>
                <a:cubicBezTo>
                  <a:pt x="19921" y="5520"/>
                  <a:pt x="19871" y="5266"/>
                  <a:pt x="19817" y="5009"/>
                </a:cubicBezTo>
                <a:cubicBezTo>
                  <a:pt x="19782" y="4834"/>
                  <a:pt x="19747" y="4659"/>
                  <a:pt x="19712" y="4485"/>
                </a:cubicBezTo>
                <a:cubicBezTo>
                  <a:pt x="19642" y="4132"/>
                  <a:pt x="19572" y="3780"/>
                  <a:pt x="19505" y="3424"/>
                </a:cubicBezTo>
                <a:cubicBezTo>
                  <a:pt x="19464" y="3201"/>
                  <a:pt x="19423" y="2979"/>
                  <a:pt x="19381" y="2753"/>
                </a:cubicBezTo>
                <a:cubicBezTo>
                  <a:pt x="19353" y="2601"/>
                  <a:pt x="19327" y="2449"/>
                  <a:pt x="19299" y="2293"/>
                </a:cubicBezTo>
                <a:cubicBezTo>
                  <a:pt x="19273" y="2150"/>
                  <a:pt x="19248" y="2004"/>
                  <a:pt x="19223" y="1858"/>
                </a:cubicBezTo>
                <a:cubicBezTo>
                  <a:pt x="19165" y="1527"/>
                  <a:pt x="19108" y="1194"/>
                  <a:pt x="19054" y="863"/>
                </a:cubicBezTo>
                <a:cubicBezTo>
                  <a:pt x="18838" y="832"/>
                  <a:pt x="18625" y="800"/>
                  <a:pt x="18409" y="774"/>
                </a:cubicBezTo>
                <a:cubicBezTo>
                  <a:pt x="18384" y="609"/>
                  <a:pt x="18355" y="447"/>
                  <a:pt x="18327" y="282"/>
                </a:cubicBezTo>
                <a:cubicBezTo>
                  <a:pt x="17083" y="95"/>
                  <a:pt x="15839" y="1"/>
                  <a:pt x="14596" y="1"/>
                </a:cubicBezTo>
                <a:close/>
              </a:path>
            </a:pathLst>
          </a:custGeom>
          <a:solidFill>
            <a:srgbClr val="90C5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1017054" y="4244398"/>
            <a:ext cx="252782" cy="428353"/>
          </a:xfrm>
          <a:custGeom>
            <a:avLst/>
            <a:gdLst/>
            <a:ahLst/>
            <a:cxnLst/>
            <a:rect l="l" t="t" r="r" b="b"/>
            <a:pathLst>
              <a:path w="2818" h="4775" extrusionOk="0">
                <a:moveTo>
                  <a:pt x="1113" y="1"/>
                </a:moveTo>
                <a:cubicBezTo>
                  <a:pt x="1038" y="1"/>
                  <a:pt x="964" y="45"/>
                  <a:pt x="949" y="120"/>
                </a:cubicBezTo>
                <a:lnTo>
                  <a:pt x="45" y="2640"/>
                </a:lnTo>
                <a:cubicBezTo>
                  <a:pt x="1" y="2758"/>
                  <a:pt x="90" y="2877"/>
                  <a:pt x="208" y="2877"/>
                </a:cubicBezTo>
                <a:lnTo>
                  <a:pt x="1083" y="2877"/>
                </a:lnTo>
                <a:cubicBezTo>
                  <a:pt x="1113" y="2877"/>
                  <a:pt x="1127" y="2907"/>
                  <a:pt x="1113" y="2936"/>
                </a:cubicBezTo>
                <a:lnTo>
                  <a:pt x="520" y="4626"/>
                </a:lnTo>
                <a:cubicBezTo>
                  <a:pt x="490" y="4700"/>
                  <a:pt x="549" y="4775"/>
                  <a:pt x="623" y="4775"/>
                </a:cubicBezTo>
                <a:lnTo>
                  <a:pt x="1009" y="4775"/>
                </a:lnTo>
                <a:cubicBezTo>
                  <a:pt x="1053" y="4775"/>
                  <a:pt x="1098" y="4760"/>
                  <a:pt x="1113" y="4730"/>
                </a:cubicBezTo>
                <a:lnTo>
                  <a:pt x="2743" y="2165"/>
                </a:lnTo>
                <a:cubicBezTo>
                  <a:pt x="2817" y="2047"/>
                  <a:pt x="2728" y="1899"/>
                  <a:pt x="2595" y="1899"/>
                </a:cubicBezTo>
                <a:lnTo>
                  <a:pt x="1972" y="1899"/>
                </a:lnTo>
                <a:cubicBezTo>
                  <a:pt x="1854" y="1899"/>
                  <a:pt x="1780" y="1780"/>
                  <a:pt x="1809" y="1661"/>
                </a:cubicBezTo>
                <a:lnTo>
                  <a:pt x="2328" y="223"/>
                </a:lnTo>
                <a:cubicBezTo>
                  <a:pt x="2373" y="120"/>
                  <a:pt x="2284" y="1"/>
                  <a:pt x="2165" y="1"/>
                </a:cubicBezTo>
                <a:close/>
              </a:path>
            </a:pathLst>
          </a:custGeom>
          <a:solidFill>
            <a:srgbClr val="F9B555">
              <a:alpha val="83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Renewable Industry Energy in Canada by Slidesgo">
  <a:themeElements>
    <a:clrScheme name="Simple Light">
      <a:dk1>
        <a:srgbClr val="191919"/>
      </a:dk1>
      <a:lt1>
        <a:srgbClr val="FFFFFF"/>
      </a:lt1>
      <a:dk2>
        <a:srgbClr val="C42E22"/>
      </a:dk2>
      <a:lt2>
        <a:srgbClr val="EB5E52"/>
      </a:lt2>
      <a:accent1>
        <a:srgbClr val="F9B555"/>
      </a:accent1>
      <a:accent2>
        <a:srgbClr val="91C6EC"/>
      </a:accent2>
      <a:accent3>
        <a:srgbClr val="DCF0FD"/>
      </a:accent3>
      <a:accent4>
        <a:srgbClr val="389CCB"/>
      </a:accent4>
      <a:accent5>
        <a:srgbClr val="005474"/>
      </a:accent5>
      <a:accent6>
        <a:srgbClr val="233A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474</Words>
  <Application>Microsoft Office PowerPoint</Application>
  <PresentationFormat>Presentación en pantalla (16:9)</PresentationFormat>
  <Paragraphs>40</Paragraphs>
  <Slides>7</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Zilla Slab</vt:lpstr>
      <vt:lpstr>Bebas Neue</vt:lpstr>
      <vt:lpstr>Arial</vt:lpstr>
      <vt:lpstr>Raleway</vt:lpstr>
      <vt:lpstr>Wingdings</vt:lpstr>
      <vt:lpstr>Renewable Industry Energy in Canada by Slidesgo</vt:lpstr>
      <vt:lpstr>Smart Energy Solution for Public Buildings</vt:lpstr>
      <vt:lpstr>Description</vt:lpstr>
      <vt:lpstr>Key Benefits</vt:lpstr>
      <vt:lpstr>Requirements</vt:lpstr>
      <vt:lpstr>Functional Requirements</vt:lpstr>
      <vt:lpstr>Non-Functional Requirements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Efficiency System in Public Buildings</dc:title>
  <cp:lastModifiedBy>Chava</cp:lastModifiedBy>
  <cp:revision>9</cp:revision>
  <dcterms:modified xsi:type="dcterms:W3CDTF">2023-09-01T02:09:33Z</dcterms:modified>
</cp:coreProperties>
</file>