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7" r:id="rId3"/>
    <p:sldId id="294" r:id="rId4"/>
    <p:sldId id="259" r:id="rId5"/>
    <p:sldId id="295" r:id="rId6"/>
    <p:sldId id="261" r:id="rId7"/>
    <p:sldId id="302" r:id="rId8"/>
    <p:sldId id="296" r:id="rId9"/>
    <p:sldId id="298" r:id="rId10"/>
    <p:sldId id="297" r:id="rId11"/>
    <p:sldId id="299" r:id="rId12"/>
    <p:sldId id="301" r:id="rId13"/>
    <p:sldId id="300" r:id="rId14"/>
    <p:sldId id="278" r:id="rId15"/>
  </p:sldIdLst>
  <p:sldSz cx="9144000" cy="5143500" type="screen16x9"/>
  <p:notesSz cx="6858000" cy="9144000"/>
  <p:embeddedFontLst>
    <p:embeddedFont>
      <p:font typeface="Poppins" panose="020B0604020202020204" charset="0"/>
      <p:regular r:id="rId17"/>
      <p:bold r:id="rId18"/>
      <p:italic r:id="rId19"/>
      <p:boldItalic r:id="rId20"/>
    </p:embeddedFont>
    <p:embeddedFont>
      <p:font typeface="Arimo" panose="020B0604020202020204" charset="0"/>
      <p:regular r:id="rId21"/>
      <p:bold r:id="rId22"/>
      <p:italic r:id="rId23"/>
      <p:boldItalic r:id="rId24"/>
    </p:embeddedFont>
    <p:embeddedFont>
      <p:font typeface="Manrope" panose="020B0604020202020204" charset="0"/>
      <p:regular r:id="rId25"/>
      <p:bold r:id="rId26"/>
    </p:embeddedFont>
    <p:embeddedFont>
      <p:font typeface="PT Sans" panose="020B0604020202020204" charset="0"/>
      <p:regular r:id="rId27"/>
      <p:bold r:id="rId28"/>
      <p:italic r:id="rId29"/>
      <p:boldItalic r:id="rId30"/>
    </p:embeddedFont>
    <p:embeddedFont>
      <p:font typeface="Audiowid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A3C02B-B637-4FAB-AB6B-0DDD0F16DA06}">
  <a:tblStyle styleId="{77A3C02B-B637-4FAB-AB6B-0DDD0F16DA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06" autoAdjust="0"/>
  </p:normalViewPr>
  <p:slideViewPr>
    <p:cSldViewPr snapToGrid="0">
      <p:cViewPr varScale="1">
        <p:scale>
          <a:sx n="73" d="100"/>
          <a:sy n="73"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35024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1aae2afea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1aae2afea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763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21aae2afea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21aae2afea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Personal</a:t>
            </a:r>
          </a:p>
          <a:p>
            <a:pPr marL="0" lvl="0" indent="0" algn="l" rtl="0">
              <a:spcBef>
                <a:spcPts val="0"/>
              </a:spcBef>
              <a:spcAft>
                <a:spcPts val="0"/>
              </a:spcAft>
              <a:buNone/>
            </a:pPr>
            <a:r>
              <a:rPr lang="es-MX" dirty="0" smtClean="0"/>
              <a:t>Para poder integrar este nuevo requerimiento será necesario contratar con mas personal, los cuales son:</a:t>
            </a:r>
          </a:p>
          <a:p>
            <a:pPr lvl="0"/>
            <a:r>
              <a:rPr lang="es-MX" sz="1100" b="1" i="0" u="none" strike="noStrike" cap="none" dirty="0" smtClean="0">
                <a:solidFill>
                  <a:srgbClr val="000000"/>
                </a:solidFill>
                <a:effectLst/>
                <a:latin typeface="Arial"/>
                <a:ea typeface="Arial"/>
                <a:cs typeface="Arial"/>
                <a:sym typeface="Arial"/>
              </a:rPr>
              <a:t>Experto en seguridad</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Especialista en control de calidad</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Personal de Soporte Técnico</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Personal de Capacitación</a:t>
            </a:r>
            <a:endParaRPr lang="es-MX" dirty="0" smtClean="0"/>
          </a:p>
          <a:p>
            <a:pPr marL="0" lvl="0" indent="0" algn="l" rtl="0">
              <a:spcBef>
                <a:spcPts val="0"/>
              </a:spcBef>
              <a:spcAft>
                <a:spcPts val="0"/>
              </a:spcAft>
              <a:buNone/>
            </a:pPr>
            <a:endParaRPr lang="es-MX" dirty="0" smtClean="0"/>
          </a:p>
        </p:txBody>
      </p:sp>
    </p:spTree>
    <p:extLst>
      <p:ext uri="{BB962C8B-B14F-4D97-AF65-F5344CB8AC3E}">
        <p14:creationId xmlns:p14="http://schemas.microsoft.com/office/powerpoint/2010/main" val="87070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21aae2afea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21aae2afea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s-MX" sz="1100" b="1" i="0" u="none" strike="noStrike" cap="none" dirty="0" smtClean="0">
                <a:solidFill>
                  <a:srgbClr val="000000"/>
                </a:solidFill>
                <a:effectLst/>
                <a:latin typeface="Arial"/>
                <a:ea typeface="Arial"/>
                <a:cs typeface="Arial"/>
                <a:sym typeface="Arial"/>
              </a:rPr>
              <a:t>Salarios:</a:t>
            </a:r>
          </a:p>
          <a:p>
            <a:pPr marL="158750" lvl="0" indent="0">
              <a:buNone/>
            </a:pPr>
            <a:endParaRPr lang="es-MX" sz="1100" b="1"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Experto en Seguridad:</a:t>
            </a:r>
            <a:r>
              <a:rPr lang="es-MX" sz="1100" b="0" i="0" u="none" strike="noStrike" cap="none" dirty="0" smtClean="0">
                <a:solidFill>
                  <a:srgbClr val="000000"/>
                </a:solidFill>
                <a:effectLst/>
                <a:latin typeface="Arial"/>
                <a:ea typeface="Arial"/>
                <a:cs typeface="Arial"/>
                <a:sym typeface="Arial"/>
              </a:rPr>
              <a:t> $11,500 al mes.</a:t>
            </a:r>
          </a:p>
          <a:p>
            <a:pPr lvl="0"/>
            <a:r>
              <a:rPr lang="es-MX" sz="1100" b="1" i="0" u="none" strike="noStrike" cap="none" dirty="0" smtClean="0">
                <a:solidFill>
                  <a:srgbClr val="000000"/>
                </a:solidFill>
                <a:effectLst/>
                <a:latin typeface="Arial"/>
                <a:ea typeface="Arial"/>
                <a:cs typeface="Arial"/>
                <a:sym typeface="Arial"/>
              </a:rPr>
              <a:t>Especialista en Control de Calidad:</a:t>
            </a:r>
            <a:r>
              <a:rPr lang="es-MX" sz="1100" b="0" i="0" u="none" strike="noStrike" cap="none" dirty="0" smtClean="0">
                <a:solidFill>
                  <a:srgbClr val="000000"/>
                </a:solidFill>
                <a:effectLst/>
                <a:latin typeface="Arial"/>
                <a:ea typeface="Arial"/>
                <a:cs typeface="Arial"/>
                <a:sym typeface="Arial"/>
              </a:rPr>
              <a:t> $10,000 al mes.</a:t>
            </a:r>
          </a:p>
          <a:p>
            <a:pPr lvl="0"/>
            <a:r>
              <a:rPr lang="es-MX" sz="1100" b="1" i="0" u="none" strike="noStrike" cap="none" dirty="0" smtClean="0">
                <a:solidFill>
                  <a:srgbClr val="000000"/>
                </a:solidFill>
                <a:effectLst/>
                <a:latin typeface="Arial"/>
                <a:ea typeface="Arial"/>
                <a:cs typeface="Arial"/>
                <a:sym typeface="Arial"/>
              </a:rPr>
              <a:t>Personal de Soporte Técnico:</a:t>
            </a:r>
            <a:r>
              <a:rPr lang="es-MX" sz="1100" b="0" i="0" u="none" strike="noStrike" cap="none" dirty="0" smtClean="0">
                <a:solidFill>
                  <a:srgbClr val="000000"/>
                </a:solidFill>
                <a:effectLst/>
                <a:latin typeface="Arial"/>
                <a:ea typeface="Arial"/>
                <a:cs typeface="Arial"/>
                <a:sym typeface="Arial"/>
              </a:rPr>
              <a:t> $7,500 al mes.</a:t>
            </a:r>
          </a:p>
          <a:p>
            <a:pPr lvl="0"/>
            <a:r>
              <a:rPr lang="es-MX" sz="1100" b="1" i="0" u="none" strike="noStrike" cap="none" dirty="0" smtClean="0">
                <a:solidFill>
                  <a:srgbClr val="000000"/>
                </a:solidFill>
                <a:effectLst/>
                <a:latin typeface="Arial"/>
                <a:ea typeface="Arial"/>
                <a:cs typeface="Arial"/>
                <a:sym typeface="Arial"/>
              </a:rPr>
              <a:t>Personal de Capacitación:</a:t>
            </a:r>
            <a:r>
              <a:rPr lang="es-MX" sz="1100" b="0" i="0" u="none" strike="noStrike" cap="none" dirty="0" smtClean="0">
                <a:solidFill>
                  <a:srgbClr val="000000"/>
                </a:solidFill>
                <a:effectLst/>
                <a:latin typeface="Arial"/>
                <a:ea typeface="Arial"/>
                <a:cs typeface="Arial"/>
                <a:sym typeface="Arial"/>
              </a:rPr>
              <a:t> $8,333 al mes.</a:t>
            </a:r>
          </a:p>
          <a:p>
            <a:pPr marL="0" lvl="0" indent="0" algn="l" rtl="0">
              <a:spcBef>
                <a:spcPts val="0"/>
              </a:spcBef>
              <a:spcAft>
                <a:spcPts val="0"/>
              </a:spcAft>
              <a:buNone/>
            </a:pPr>
            <a:endParaRPr lang="es-MX" dirty="0" smtClean="0"/>
          </a:p>
        </p:txBody>
      </p:sp>
    </p:spTree>
    <p:extLst>
      <p:ext uri="{BB962C8B-B14F-4D97-AF65-F5344CB8AC3E}">
        <p14:creationId xmlns:p14="http://schemas.microsoft.com/office/powerpoint/2010/main" val="2658664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21aae2afea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21aae2afea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s-MX" dirty="0" smtClean="0"/>
              <a:t>El presupuesto final total seria el monto total de los primeros integrantes del equipo mas los que se deben agregar, quedando de la siguiente manera:</a:t>
            </a:r>
            <a:endParaRPr lang="en-US" sz="1100" dirty="0" smtClean="0">
              <a:solidFill>
                <a:schemeClr val="bg1"/>
              </a:solidFill>
              <a:latin typeface="Arimo" panose="020B0604020202020204" charset="0"/>
              <a:ea typeface="Arimo" panose="020B0604020202020204" charset="0"/>
              <a:cs typeface="Arimo" panose="020B0604020202020204" charset="0"/>
            </a:endParaRPr>
          </a:p>
          <a:p>
            <a:pPr marL="158750" lvl="0" indent="0">
              <a:buNone/>
            </a:pPr>
            <a:r>
              <a:rPr lang="en-US" sz="1100" dirty="0" smtClean="0">
                <a:solidFill>
                  <a:schemeClr val="bg1"/>
                </a:solidFill>
                <a:latin typeface="Arimo" panose="020B0604020202020204" charset="0"/>
                <a:ea typeface="Arimo" panose="020B0604020202020204" charset="0"/>
                <a:cs typeface="Arimo" panose="020B0604020202020204" charset="0"/>
              </a:rPr>
              <a:t>Overall Monthly Salary = </a:t>
            </a:r>
            <a:r>
              <a:rPr lang="en-US" sz="1100" b="1" dirty="0" smtClean="0">
                <a:solidFill>
                  <a:schemeClr val="bg1"/>
                </a:solidFill>
                <a:latin typeface="Arimo" panose="020B0604020202020204" charset="0"/>
                <a:ea typeface="Arimo" panose="020B0604020202020204" charset="0"/>
                <a:cs typeface="Arimo" panose="020B0604020202020204" charset="0"/>
              </a:rPr>
              <a:t>$37,333</a:t>
            </a:r>
          </a:p>
          <a:p>
            <a:pPr marL="158750" lvl="0" indent="0">
              <a:buNone/>
            </a:pPr>
            <a:r>
              <a:rPr lang="en-US" sz="1100" dirty="0" smtClean="0">
                <a:solidFill>
                  <a:schemeClr val="bg1"/>
                </a:solidFill>
                <a:latin typeface="Arimo" panose="020B0604020202020204" charset="0"/>
                <a:ea typeface="Arimo" panose="020B0604020202020204" charset="0"/>
                <a:cs typeface="Arimo" panose="020B0604020202020204" charset="0"/>
              </a:rPr>
              <a:t>Project Cost (12 months) = </a:t>
            </a:r>
            <a:r>
              <a:rPr lang="en-US" sz="1100" b="1" dirty="0" smtClean="0">
                <a:solidFill>
                  <a:schemeClr val="bg1"/>
                </a:solidFill>
                <a:latin typeface="Arimo" panose="020B0604020202020204" charset="0"/>
                <a:ea typeface="Arimo" panose="020B0604020202020204" charset="0"/>
                <a:cs typeface="Arimo" panose="020B0604020202020204" charset="0"/>
              </a:rPr>
              <a:t>$447,996</a:t>
            </a:r>
          </a:p>
          <a:p>
            <a:pPr marL="0" lvl="0" indent="0" algn="l" rtl="0">
              <a:spcBef>
                <a:spcPts val="0"/>
              </a:spcBef>
              <a:spcAft>
                <a:spcPts val="0"/>
              </a:spcAft>
              <a:buNone/>
            </a:pPr>
            <a:endParaRPr lang="es-MX" dirty="0" smtClean="0"/>
          </a:p>
        </p:txBody>
      </p:sp>
    </p:spTree>
    <p:extLst>
      <p:ext uri="{BB962C8B-B14F-4D97-AF65-F5344CB8AC3E}">
        <p14:creationId xmlns:p14="http://schemas.microsoft.com/office/powerpoint/2010/main" val="38716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578f05bf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578f05bf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Tiempo</a:t>
            </a:r>
          </a:p>
          <a:p>
            <a:pPr marL="0" lvl="0" indent="0" algn="l" rtl="0">
              <a:spcBef>
                <a:spcPts val="0"/>
              </a:spcBef>
              <a:spcAft>
                <a:spcPts val="0"/>
              </a:spcAft>
              <a:buNone/>
            </a:pPr>
            <a:r>
              <a:rPr lang="es-MX" dirty="0" smtClean="0"/>
              <a:t>El tiempo estimado para el desarrollo de este proyecto es de 10 meses.</a:t>
            </a:r>
            <a:endParaRPr dirty="0"/>
          </a:p>
        </p:txBody>
      </p:sp>
    </p:spTree>
    <p:extLst>
      <p:ext uri="{BB962C8B-B14F-4D97-AF65-F5344CB8AC3E}">
        <p14:creationId xmlns:p14="http://schemas.microsoft.com/office/powerpoint/2010/main" val="150993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578f05bf2b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578f05bf2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59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1aae2afea_0_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1aae2afea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smtClean="0"/>
              <a:t>Este proyecto tiene como objetivo crear un sistema inteligente que permita que los edificios públicos utilicen la energía de manera más eficiente. Utilizando tecnologías modernas, nuestra meta es reducir gastos, disminuir nuestro impacto en el medio ambiente y fomentar hábitos ecológicos.</a:t>
            </a:r>
            <a:endParaRPr sz="1200" dirty="0"/>
          </a:p>
        </p:txBody>
      </p:sp>
    </p:spTree>
    <p:extLst>
      <p:ext uri="{BB962C8B-B14F-4D97-AF65-F5344CB8AC3E}">
        <p14:creationId xmlns:p14="http://schemas.microsoft.com/office/powerpoint/2010/main" val="31172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1aae2afea_0_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1aae2afea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smtClean="0"/>
              <a:t>Contexto</a:t>
            </a:r>
          </a:p>
          <a:p>
            <a:pPr marL="0" lvl="0" indent="0" algn="l" rtl="0">
              <a:spcBef>
                <a:spcPts val="0"/>
              </a:spcBef>
              <a:spcAft>
                <a:spcPts val="0"/>
              </a:spcAft>
              <a:buNone/>
            </a:pPr>
            <a:r>
              <a:rPr lang="es-MX" sz="1200" dirty="0" smtClean="0"/>
              <a:t>Este proyecto </a:t>
            </a:r>
            <a:r>
              <a:rPr lang="es-MX" sz="1200" dirty="0" smtClean="0"/>
              <a:t>tiene </a:t>
            </a:r>
            <a:r>
              <a:rPr lang="es-MX" sz="1200" dirty="0" smtClean="0"/>
              <a:t>7 módulos, los cuales son:</a:t>
            </a:r>
          </a:p>
          <a:p>
            <a:pPr lvl="0"/>
            <a:r>
              <a:rPr lang="es-MX" sz="1100" b="1" i="0" u="none" strike="noStrike" cap="none" dirty="0" smtClean="0">
                <a:solidFill>
                  <a:srgbClr val="000000"/>
                </a:solidFill>
                <a:effectLst/>
                <a:latin typeface="Arial"/>
                <a:ea typeface="Arial"/>
                <a:cs typeface="Arial"/>
                <a:sym typeface="Arial"/>
              </a:rPr>
              <a:t>Monitoreo de energía en tiempo real</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Automatización inteligente</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Gestión de carga</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Detección de ineficiencias</a:t>
            </a:r>
          </a:p>
          <a:p>
            <a:pPr lvl="0"/>
            <a:r>
              <a:rPr lang="es-MX" sz="1100" b="1" i="0" u="none" strike="noStrike" cap="none" dirty="0" smtClean="0">
                <a:solidFill>
                  <a:srgbClr val="000000"/>
                </a:solidFill>
                <a:effectLst/>
                <a:latin typeface="Arial"/>
                <a:ea typeface="Arial"/>
                <a:cs typeface="Arial"/>
                <a:sym typeface="Arial"/>
              </a:rPr>
              <a:t>Generación de informes y análisis</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Gestión de usuarios</a:t>
            </a:r>
            <a:endParaRPr lang="es-MX" sz="1100" b="0"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Gestión de alarmas y notificaciones</a:t>
            </a:r>
            <a:endParaRPr sz="1200" dirty="0"/>
          </a:p>
        </p:txBody>
      </p:sp>
    </p:spTree>
    <p:extLst>
      <p:ext uri="{BB962C8B-B14F-4D97-AF65-F5344CB8AC3E}">
        <p14:creationId xmlns:p14="http://schemas.microsoft.com/office/powerpoint/2010/main" val="251186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21aae2afea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21aae2afea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Personal</a:t>
            </a:r>
          </a:p>
          <a:p>
            <a:pPr marL="0" lvl="0" indent="0" algn="l" rtl="0">
              <a:spcBef>
                <a:spcPts val="0"/>
              </a:spcBef>
              <a:spcAft>
                <a:spcPts val="0"/>
              </a:spcAft>
              <a:buNone/>
            </a:pPr>
            <a:r>
              <a:rPr lang="es-MX" dirty="0" smtClean="0"/>
              <a:t>El</a:t>
            </a:r>
            <a:r>
              <a:rPr lang="es-MX" baseline="0" dirty="0" smtClean="0"/>
              <a:t> equipo será compuesto por</a:t>
            </a:r>
            <a:r>
              <a:rPr lang="es-MX" dirty="0" smtClean="0"/>
              <a:t>:</a:t>
            </a:r>
            <a:endParaRPr lang="es-MX" dirty="0" smtClean="0"/>
          </a:p>
          <a:p>
            <a:pPr marL="171450" lvl="0" indent="-171450" algn="l" rtl="0">
              <a:spcBef>
                <a:spcPts val="0"/>
              </a:spcBef>
              <a:spcAft>
                <a:spcPts val="0"/>
              </a:spcAft>
            </a:pPr>
            <a:r>
              <a:rPr lang="es-MX" dirty="0" smtClean="0"/>
              <a:t>Ingeniero Eléctrico </a:t>
            </a:r>
          </a:p>
          <a:p>
            <a:pPr marL="171450" lvl="0" indent="-171450" algn="l" rtl="0">
              <a:spcBef>
                <a:spcPts val="0"/>
              </a:spcBef>
              <a:spcAft>
                <a:spcPts val="0"/>
              </a:spcAft>
            </a:pPr>
            <a:r>
              <a:rPr lang="es-MX" dirty="0" smtClean="0"/>
              <a:t>Desarrollador de Software </a:t>
            </a:r>
          </a:p>
          <a:p>
            <a:pPr marL="171450" lvl="0" indent="-171450" algn="l" rtl="0">
              <a:spcBef>
                <a:spcPts val="0"/>
              </a:spcBef>
              <a:spcAft>
                <a:spcPts val="0"/>
              </a:spcAft>
            </a:pPr>
            <a:r>
              <a:rPr lang="es-MX" dirty="0" smtClean="0"/>
              <a:t>Ingeniero de Automatización </a:t>
            </a:r>
          </a:p>
          <a:p>
            <a:pPr marL="171450" lvl="0" indent="-171450" algn="l" rtl="0">
              <a:spcBef>
                <a:spcPts val="0"/>
              </a:spcBef>
              <a:spcAft>
                <a:spcPts val="0"/>
              </a:spcAft>
            </a:pPr>
            <a:r>
              <a:rPr lang="es-MX" dirty="0" smtClean="0"/>
              <a:t>Ingeniero de Redes </a:t>
            </a:r>
          </a:p>
          <a:p>
            <a:pPr marL="171450" lvl="0" indent="-171450" algn="l" rtl="0">
              <a:spcBef>
                <a:spcPts val="0"/>
              </a:spcBef>
              <a:spcAft>
                <a:spcPts val="0"/>
              </a:spcAft>
            </a:pPr>
            <a:r>
              <a:rPr lang="es-MX" dirty="0" smtClean="0"/>
              <a:t>Analista de Datos </a:t>
            </a:r>
          </a:p>
          <a:p>
            <a:pPr marL="171450" lvl="0" indent="-171450" algn="l" rtl="0">
              <a:spcBef>
                <a:spcPts val="0"/>
              </a:spcBef>
              <a:spcAft>
                <a:spcPts val="0"/>
              </a:spcAft>
            </a:pPr>
            <a:r>
              <a:rPr lang="es-MX" dirty="0" smtClean="0"/>
              <a:t>Experto en Energías Renovables </a:t>
            </a:r>
          </a:p>
          <a:p>
            <a:pPr marL="171450" lvl="0" indent="-171450" algn="l" rtl="0">
              <a:spcBef>
                <a:spcPts val="0"/>
              </a:spcBef>
              <a:spcAft>
                <a:spcPts val="0"/>
              </a:spcAft>
            </a:pPr>
            <a:r>
              <a:rPr lang="es-MX" dirty="0" smtClean="0"/>
              <a:t>Diseñador (UI/UX) </a:t>
            </a:r>
          </a:p>
          <a:p>
            <a:pPr marL="171450" lvl="0" indent="-171450" algn="l" rtl="0">
              <a:spcBef>
                <a:spcPts val="0"/>
              </a:spcBef>
              <a:spcAft>
                <a:spcPts val="0"/>
              </a:spcAft>
            </a:pPr>
            <a:r>
              <a:rPr lang="es-MX" dirty="0" smtClean="0"/>
              <a:t>Experto en Legislación y Regulaciones Energéticas.</a:t>
            </a:r>
            <a:endParaRPr dirty="0"/>
          </a:p>
        </p:txBody>
      </p:sp>
    </p:spTree>
    <p:extLst>
      <p:ext uri="{BB962C8B-B14F-4D97-AF65-F5344CB8AC3E}">
        <p14:creationId xmlns:p14="http://schemas.microsoft.com/office/powerpoint/2010/main" val="360708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21aae2afea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21aae2afea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Presupuesto - Dinero</a:t>
            </a:r>
          </a:p>
          <a:p>
            <a:pPr marL="0" lvl="0" indent="0" algn="l" rtl="0">
              <a:spcBef>
                <a:spcPts val="0"/>
              </a:spcBef>
              <a:spcAft>
                <a:spcPts val="0"/>
              </a:spcAft>
              <a:buNone/>
            </a:pPr>
            <a:r>
              <a:rPr lang="es-MX" dirty="0" smtClean="0"/>
              <a:t>Los salarios estimados para cada miembro del equipo son:</a:t>
            </a:r>
          </a:p>
          <a:p>
            <a:pPr lvl="0"/>
            <a:r>
              <a:rPr lang="es-MX" sz="1100" b="1" i="0" u="none" strike="noStrike" cap="none" dirty="0" smtClean="0">
                <a:solidFill>
                  <a:srgbClr val="000000"/>
                </a:solidFill>
                <a:effectLst/>
                <a:latin typeface="Arial"/>
                <a:ea typeface="Arial"/>
                <a:cs typeface="Arial"/>
                <a:sym typeface="Arial"/>
              </a:rPr>
              <a:t>Administrador de Proyecto</a:t>
            </a:r>
            <a:r>
              <a:rPr lang="es-MX" sz="1100" b="0" i="0" u="none" strike="noStrike" cap="none" dirty="0" smtClean="0">
                <a:solidFill>
                  <a:srgbClr val="000000"/>
                </a:solidFill>
                <a:effectLst/>
                <a:latin typeface="Arial"/>
                <a:ea typeface="Arial"/>
                <a:cs typeface="Arial"/>
                <a:sym typeface="Arial"/>
              </a:rPr>
              <a:t>: $20,500 al mes.</a:t>
            </a:r>
          </a:p>
          <a:p>
            <a:pPr lvl="0"/>
            <a:r>
              <a:rPr lang="es-MX" sz="1100" b="1" i="0" u="none" strike="noStrike" cap="none" dirty="0" smtClean="0">
                <a:solidFill>
                  <a:srgbClr val="000000"/>
                </a:solidFill>
                <a:effectLst/>
                <a:latin typeface="Arial"/>
                <a:ea typeface="Arial"/>
                <a:cs typeface="Arial"/>
                <a:sym typeface="Arial"/>
              </a:rPr>
              <a:t>Ingeniero en eléctrico</a:t>
            </a:r>
            <a:r>
              <a:rPr lang="es-MX" sz="1100" b="0" i="0" u="none" strike="noStrike" cap="none" dirty="0" smtClean="0">
                <a:solidFill>
                  <a:srgbClr val="000000"/>
                </a:solidFill>
                <a:effectLst/>
                <a:latin typeface="Arial"/>
                <a:ea typeface="Arial"/>
                <a:cs typeface="Arial"/>
                <a:sym typeface="Arial"/>
              </a:rPr>
              <a:t>: $10,000 al mes.</a:t>
            </a:r>
          </a:p>
          <a:p>
            <a:pPr lvl="0"/>
            <a:r>
              <a:rPr lang="es-MX" sz="1100" b="1" i="0" u="none" strike="noStrike" cap="none" dirty="0" smtClean="0">
                <a:solidFill>
                  <a:srgbClr val="000000"/>
                </a:solidFill>
                <a:effectLst/>
                <a:latin typeface="Arial"/>
                <a:ea typeface="Arial"/>
                <a:cs typeface="Arial"/>
                <a:sym typeface="Arial"/>
              </a:rPr>
              <a:t>Desarrollador de software</a:t>
            </a:r>
            <a:r>
              <a:rPr lang="es-MX" sz="1100" b="0" i="0" u="none" strike="noStrike" cap="none" dirty="0" smtClean="0">
                <a:solidFill>
                  <a:srgbClr val="000000"/>
                </a:solidFill>
                <a:effectLst/>
                <a:latin typeface="Arial"/>
                <a:ea typeface="Arial"/>
                <a:cs typeface="Arial"/>
                <a:sym typeface="Arial"/>
              </a:rPr>
              <a:t>: $10,000 al mes.</a:t>
            </a:r>
          </a:p>
          <a:p>
            <a:pPr lvl="0"/>
            <a:r>
              <a:rPr lang="es-MX" sz="1100" b="1" i="0" u="none" strike="noStrike" cap="none" dirty="0" smtClean="0">
                <a:solidFill>
                  <a:srgbClr val="000000"/>
                </a:solidFill>
                <a:effectLst/>
                <a:latin typeface="Arial"/>
                <a:ea typeface="Arial"/>
                <a:cs typeface="Arial"/>
                <a:sym typeface="Arial"/>
              </a:rPr>
              <a:t>Ingeniero de automatización</a:t>
            </a:r>
            <a:r>
              <a:rPr lang="es-MX" sz="1100" b="0" i="0" u="none" strike="noStrike" cap="none" dirty="0" smtClean="0">
                <a:solidFill>
                  <a:srgbClr val="000000"/>
                </a:solidFill>
                <a:effectLst/>
                <a:latin typeface="Arial"/>
                <a:ea typeface="Arial"/>
                <a:cs typeface="Arial"/>
                <a:sym typeface="Arial"/>
              </a:rPr>
              <a:t>: $10,000 al mes.</a:t>
            </a:r>
          </a:p>
          <a:p>
            <a:pPr lvl="0"/>
            <a:r>
              <a:rPr lang="es-MX" sz="1100" b="1" i="0" u="none" strike="noStrike" cap="none" dirty="0" smtClean="0">
                <a:solidFill>
                  <a:srgbClr val="000000"/>
                </a:solidFill>
                <a:effectLst/>
                <a:latin typeface="Arial"/>
                <a:ea typeface="Arial"/>
                <a:cs typeface="Arial"/>
                <a:sym typeface="Arial"/>
              </a:rPr>
              <a:t>Ingeniero de redes</a:t>
            </a:r>
            <a:r>
              <a:rPr lang="es-MX" sz="1100" b="0" i="0" u="none" strike="noStrike" cap="none" dirty="0" smtClean="0">
                <a:solidFill>
                  <a:srgbClr val="000000"/>
                </a:solidFill>
                <a:effectLst/>
                <a:latin typeface="Arial"/>
                <a:ea typeface="Arial"/>
                <a:cs typeface="Arial"/>
                <a:sym typeface="Arial"/>
              </a:rPr>
              <a:t>: $10,000 al mes.</a:t>
            </a:r>
          </a:p>
          <a:p>
            <a:pPr lvl="0"/>
            <a:r>
              <a:rPr lang="es-MX" sz="1100" b="1" i="0" u="none" strike="noStrike" cap="none" dirty="0" smtClean="0">
                <a:solidFill>
                  <a:srgbClr val="000000"/>
                </a:solidFill>
                <a:effectLst/>
                <a:latin typeface="Arial"/>
                <a:ea typeface="Arial"/>
                <a:cs typeface="Arial"/>
                <a:sym typeface="Arial"/>
              </a:rPr>
              <a:t>Analista de datos</a:t>
            </a:r>
            <a:r>
              <a:rPr lang="es-MX" sz="1100" b="0" i="0" u="none" strike="noStrike" cap="none" dirty="0" smtClean="0">
                <a:solidFill>
                  <a:srgbClr val="000000"/>
                </a:solidFill>
                <a:effectLst/>
                <a:latin typeface="Arial"/>
                <a:ea typeface="Arial"/>
                <a:cs typeface="Arial"/>
                <a:sym typeface="Arial"/>
              </a:rPr>
              <a:t>: $9,000 al mes.</a:t>
            </a:r>
          </a:p>
          <a:p>
            <a:pPr lvl="0"/>
            <a:r>
              <a:rPr lang="es-MX" sz="1100" b="1" i="0" u="none" strike="noStrike" cap="none" dirty="0" smtClean="0">
                <a:solidFill>
                  <a:srgbClr val="000000"/>
                </a:solidFill>
                <a:effectLst/>
                <a:latin typeface="Arial"/>
                <a:ea typeface="Arial"/>
                <a:cs typeface="Arial"/>
                <a:sym typeface="Arial"/>
              </a:rPr>
              <a:t>Experto en energías renovables</a:t>
            </a:r>
            <a:r>
              <a:rPr lang="es-MX" sz="1100" b="0" i="0" u="none" strike="noStrike" cap="none" dirty="0" smtClean="0">
                <a:solidFill>
                  <a:srgbClr val="000000"/>
                </a:solidFill>
                <a:effectLst/>
                <a:latin typeface="Arial"/>
                <a:ea typeface="Arial"/>
                <a:cs typeface="Arial"/>
                <a:sym typeface="Arial"/>
              </a:rPr>
              <a:t>: $10,500 al mes.</a:t>
            </a:r>
          </a:p>
          <a:p>
            <a:pPr lvl="0"/>
            <a:r>
              <a:rPr lang="es-MX" sz="1100" b="1" i="0" u="none" strike="noStrike" cap="none" dirty="0" smtClean="0">
                <a:solidFill>
                  <a:srgbClr val="000000"/>
                </a:solidFill>
                <a:effectLst/>
                <a:latin typeface="Arial"/>
                <a:ea typeface="Arial"/>
                <a:cs typeface="Arial"/>
                <a:sym typeface="Arial"/>
              </a:rPr>
              <a:t>Diseñador de interfaz de usuario (UI/UX)</a:t>
            </a:r>
            <a:r>
              <a:rPr lang="es-MX" sz="1100" b="0" i="0" u="none" strike="noStrike" cap="none" dirty="0" smtClean="0">
                <a:solidFill>
                  <a:srgbClr val="000000"/>
                </a:solidFill>
                <a:effectLst/>
                <a:latin typeface="Arial"/>
                <a:ea typeface="Arial"/>
                <a:cs typeface="Arial"/>
                <a:sym typeface="Arial"/>
              </a:rPr>
              <a:t>: $9,000 al mes.</a:t>
            </a:r>
          </a:p>
          <a:p>
            <a:pPr lvl="0"/>
            <a:r>
              <a:rPr lang="es-MX" sz="1100" b="1" i="0" u="none" strike="noStrike" cap="none" dirty="0" smtClean="0">
                <a:solidFill>
                  <a:srgbClr val="000000"/>
                </a:solidFill>
                <a:effectLst/>
                <a:latin typeface="Arial"/>
                <a:ea typeface="Arial"/>
                <a:cs typeface="Arial"/>
                <a:sym typeface="Arial"/>
              </a:rPr>
              <a:t>Experto en legislación y regulaciones energéticas</a:t>
            </a:r>
            <a:r>
              <a:rPr lang="es-MX" sz="1100" b="0" i="0" u="none" strike="noStrike" cap="none" dirty="0" smtClean="0">
                <a:solidFill>
                  <a:srgbClr val="000000"/>
                </a:solidFill>
                <a:effectLst/>
                <a:latin typeface="Arial"/>
                <a:ea typeface="Arial"/>
                <a:cs typeface="Arial"/>
                <a:sym typeface="Arial"/>
              </a:rPr>
              <a:t>: $12,500 al mes.</a:t>
            </a:r>
          </a:p>
          <a:p>
            <a:pPr lvl="0"/>
            <a:endParaRPr lang="es-MX" sz="1100" b="0" i="0" u="none" strike="noStrike" cap="none" dirty="0" smtClean="0">
              <a:solidFill>
                <a:srgbClr val="000000"/>
              </a:solidFill>
              <a:effectLst/>
              <a:latin typeface="Arial"/>
              <a:ea typeface="Arial"/>
              <a:cs typeface="Arial"/>
              <a:sym typeface="Arial"/>
            </a:endParaRPr>
          </a:p>
          <a:p>
            <a:r>
              <a:rPr lang="es-MX" sz="1100" b="0" i="0" u="none" strike="noStrike" cap="none" dirty="0" smtClean="0">
                <a:solidFill>
                  <a:srgbClr val="000000"/>
                </a:solidFill>
                <a:effectLst/>
                <a:latin typeface="Arial"/>
                <a:ea typeface="Arial"/>
                <a:cs typeface="Arial"/>
                <a:sym typeface="Arial"/>
              </a:rPr>
              <a:t>Salario mensual general = </a:t>
            </a:r>
            <a:r>
              <a:rPr lang="es-MX" sz="1100" b="1" i="0" u="none" strike="noStrike" cap="none" dirty="0" smtClean="0">
                <a:solidFill>
                  <a:srgbClr val="000000"/>
                </a:solidFill>
                <a:effectLst/>
                <a:latin typeface="Arial"/>
                <a:ea typeface="Arial"/>
                <a:cs typeface="Arial"/>
                <a:sym typeface="Arial"/>
              </a:rPr>
              <a:t>$101,500</a:t>
            </a:r>
            <a:endParaRPr lang="es-MX" sz="1100" b="0" i="0" u="none" strike="noStrike" cap="none" dirty="0" smtClean="0">
              <a:solidFill>
                <a:srgbClr val="000000"/>
              </a:solidFill>
              <a:effectLst/>
              <a:latin typeface="Arial"/>
              <a:ea typeface="Arial"/>
              <a:cs typeface="Arial"/>
              <a:sym typeface="Arial"/>
            </a:endParaRPr>
          </a:p>
          <a:p>
            <a:r>
              <a:rPr lang="es-MX" sz="1100" b="0" i="0" u="none" strike="noStrike" cap="none" dirty="0" smtClean="0">
                <a:solidFill>
                  <a:srgbClr val="000000"/>
                </a:solidFill>
                <a:effectLst/>
                <a:latin typeface="Arial"/>
                <a:ea typeface="Arial"/>
                <a:cs typeface="Arial"/>
                <a:sym typeface="Arial"/>
              </a:rPr>
              <a:t>Costo del proyecto (10 meses) = </a:t>
            </a:r>
            <a:r>
              <a:rPr lang="es-MX" sz="1100" b="1" i="0" u="none" strike="noStrike" cap="none" dirty="0" smtClean="0">
                <a:solidFill>
                  <a:srgbClr val="000000"/>
                </a:solidFill>
                <a:effectLst/>
                <a:latin typeface="Arial"/>
                <a:ea typeface="Arial"/>
                <a:cs typeface="Arial"/>
                <a:sym typeface="Arial"/>
              </a:rPr>
              <a:t>$</a:t>
            </a:r>
            <a:r>
              <a:rPr lang="es-MX" sz="1100" b="0" i="0" u="none" strike="noStrike" cap="none" dirty="0" smtClean="0">
                <a:solidFill>
                  <a:srgbClr val="000000"/>
                </a:solidFill>
                <a:effectLst/>
                <a:latin typeface="Arial"/>
                <a:ea typeface="Arial"/>
                <a:cs typeface="Arial"/>
                <a:sym typeface="Arial"/>
              </a:rPr>
              <a:t> </a:t>
            </a:r>
            <a:r>
              <a:rPr lang="es-MX" sz="1100" b="1" i="0" u="none" strike="noStrike" cap="none" dirty="0" smtClean="0">
                <a:solidFill>
                  <a:srgbClr val="000000"/>
                </a:solidFill>
                <a:effectLst/>
                <a:latin typeface="Arial"/>
                <a:ea typeface="Arial"/>
                <a:cs typeface="Arial"/>
                <a:sym typeface="Arial"/>
              </a:rPr>
              <a:t>1,015,000</a:t>
            </a:r>
            <a:endParaRPr lang="es-MX" sz="1100" b="0" i="0" u="none" strike="noStrike" cap="none" dirty="0" smtClean="0">
              <a:solidFill>
                <a:srgbClr val="000000"/>
              </a:solidFill>
              <a:effectLst/>
              <a:latin typeface="Arial"/>
              <a:ea typeface="Arial"/>
              <a:cs typeface="Arial"/>
              <a:sym typeface="Arial"/>
            </a:endParaRPr>
          </a:p>
          <a:p>
            <a:pPr marL="158750" lvl="0" indent="0">
              <a:buNone/>
            </a:pPr>
            <a:endParaRPr lang="es-MX"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s-MX" dirty="0" smtClean="0"/>
          </a:p>
        </p:txBody>
      </p:sp>
    </p:spTree>
    <p:extLst>
      <p:ext uri="{BB962C8B-B14F-4D97-AF65-F5344CB8AC3E}">
        <p14:creationId xmlns:p14="http://schemas.microsoft.com/office/powerpoint/2010/main" val="224154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578f05bf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578f05bf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582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578f05bf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578f05bf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Tiempo</a:t>
            </a:r>
          </a:p>
          <a:p>
            <a:pPr marL="0" lvl="0" indent="0" algn="l" rtl="0">
              <a:spcBef>
                <a:spcPts val="0"/>
              </a:spcBef>
              <a:spcAft>
                <a:spcPts val="0"/>
              </a:spcAft>
              <a:buNone/>
            </a:pPr>
            <a:r>
              <a:rPr lang="es-MX" dirty="0" smtClean="0"/>
              <a:t>El tiempo estimado para el desarrollo de este proyecto es de 10 meses.</a:t>
            </a:r>
            <a:endParaRPr dirty="0"/>
          </a:p>
        </p:txBody>
      </p:sp>
    </p:spTree>
    <p:extLst>
      <p:ext uri="{BB962C8B-B14F-4D97-AF65-F5344CB8AC3E}">
        <p14:creationId xmlns:p14="http://schemas.microsoft.com/office/powerpoint/2010/main" val="200869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1aae2afea_0_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1aae2afea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smtClean="0"/>
              <a:t>El cliente solicita un servidor maestro remoto adicional para obtener informes de uso de varios edificios en diferentes ciudades, incluyendo un módulo en su proyecto original que se conecta al servidor remoto.</a:t>
            </a:r>
            <a:endParaRPr lang="es-MX" sz="1200" dirty="0"/>
          </a:p>
        </p:txBody>
      </p:sp>
    </p:spTree>
    <p:extLst>
      <p:ext uri="{BB962C8B-B14F-4D97-AF65-F5344CB8AC3E}">
        <p14:creationId xmlns:p14="http://schemas.microsoft.com/office/powerpoint/2010/main" val="382358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1aae2afea_0_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1aae2afea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s-MX" dirty="0" smtClean="0"/>
              <a:t>Para poder integrar este nuevo requerimiento será necesario integrar los siguientes módulos:</a:t>
            </a:r>
            <a:endParaRPr lang="es-MX" sz="1100" b="1" i="0" u="none" strike="noStrike" cap="none" dirty="0" smtClean="0">
              <a:solidFill>
                <a:srgbClr val="000000"/>
              </a:solidFill>
              <a:effectLst/>
              <a:latin typeface="Arial"/>
              <a:ea typeface="Arial"/>
              <a:cs typeface="Arial"/>
              <a:sym typeface="Arial"/>
            </a:endParaRPr>
          </a:p>
          <a:p>
            <a:pPr lvl="0"/>
            <a:r>
              <a:rPr lang="es-MX" sz="1100" b="1" i="0" u="none" strike="noStrike" cap="none" dirty="0" smtClean="0">
                <a:solidFill>
                  <a:srgbClr val="000000"/>
                </a:solidFill>
                <a:effectLst/>
                <a:latin typeface="Arial"/>
                <a:ea typeface="Arial"/>
                <a:cs typeface="Arial"/>
                <a:sym typeface="Arial"/>
              </a:rPr>
              <a:t>Gestión centralizada de edificios</a:t>
            </a:r>
          </a:p>
          <a:p>
            <a:pPr lvl="0"/>
            <a:r>
              <a:rPr lang="es-MX" sz="1100" b="1" i="0" u="none" strike="noStrike" cap="none" dirty="0" smtClean="0">
                <a:solidFill>
                  <a:srgbClr val="000000"/>
                </a:solidFill>
                <a:effectLst/>
                <a:latin typeface="Arial"/>
                <a:ea typeface="Arial"/>
                <a:cs typeface="Arial"/>
                <a:sym typeface="Arial"/>
              </a:rPr>
              <a:t>Conexión remota</a:t>
            </a:r>
          </a:p>
          <a:p>
            <a:pPr lvl="0"/>
            <a:r>
              <a:rPr lang="es-MX" sz="1100" b="1" i="0" u="none" strike="noStrike" cap="none" dirty="0" smtClean="0">
                <a:solidFill>
                  <a:srgbClr val="000000"/>
                </a:solidFill>
                <a:effectLst/>
                <a:latin typeface="Arial"/>
                <a:ea typeface="Arial"/>
                <a:cs typeface="Arial"/>
                <a:sym typeface="Arial"/>
              </a:rPr>
              <a:t>Actualizar módulo de notificaciones a multisede</a:t>
            </a:r>
          </a:p>
          <a:p>
            <a:pPr lvl="0"/>
            <a:r>
              <a:rPr lang="es-MX" sz="1100" b="1" i="0" u="none" strike="noStrike" cap="none" dirty="0" smtClean="0">
                <a:solidFill>
                  <a:srgbClr val="000000"/>
                </a:solidFill>
                <a:effectLst/>
                <a:latin typeface="Arial"/>
                <a:ea typeface="Arial"/>
                <a:cs typeface="Arial"/>
                <a:sym typeface="Arial"/>
              </a:rPr>
              <a:t>Actualizar módulo de generación de informes a multisede</a:t>
            </a:r>
            <a:endParaRPr lang="es-MX"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6236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270775"/>
            <a:ext cx="6117900" cy="19920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5200"/>
              <a:buNone/>
              <a:defRPr sz="5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7200" y="3452725"/>
            <a:ext cx="4114800" cy="4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700" b="0">
                <a:solidFill>
                  <a:srgbClr val="152A00"/>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0" y="4771200"/>
            <a:ext cx="9144000" cy="3723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1600"/>
              <a:buNone/>
              <a:defRPr sz="1100">
                <a:solidFill>
                  <a:schemeClr val="accent6"/>
                </a:solidFill>
                <a:latin typeface="Audiowide"/>
                <a:ea typeface="Audiowide"/>
                <a:cs typeface="Audiowide"/>
                <a:sym typeface="Audiowide"/>
              </a:defRPr>
            </a:lvl1pPr>
            <a:lvl2pPr lvl="1" rtl="0">
              <a:spcBef>
                <a:spcPts val="1600"/>
              </a:spcBef>
              <a:spcAft>
                <a:spcPts val="0"/>
              </a:spcAft>
              <a:buClr>
                <a:schemeClr val="accent6"/>
              </a:buClr>
              <a:buSzPts val="1600"/>
              <a:buNone/>
              <a:defRPr>
                <a:solidFill>
                  <a:schemeClr val="accent6"/>
                </a:solidFill>
              </a:defRPr>
            </a:lvl2pPr>
            <a:lvl3pPr lvl="2" rtl="0">
              <a:spcBef>
                <a:spcPts val="1600"/>
              </a:spcBef>
              <a:spcAft>
                <a:spcPts val="0"/>
              </a:spcAft>
              <a:buClr>
                <a:schemeClr val="accent6"/>
              </a:buClr>
              <a:buSzPts val="1600"/>
              <a:buNone/>
              <a:defRPr>
                <a:solidFill>
                  <a:schemeClr val="accent6"/>
                </a:solidFill>
              </a:defRPr>
            </a:lvl3pPr>
            <a:lvl4pPr lvl="3" rtl="0">
              <a:spcBef>
                <a:spcPts val="1600"/>
              </a:spcBef>
              <a:spcAft>
                <a:spcPts val="0"/>
              </a:spcAft>
              <a:buClr>
                <a:schemeClr val="accent6"/>
              </a:buClr>
              <a:buSzPts val="1600"/>
              <a:buNone/>
              <a:defRPr>
                <a:solidFill>
                  <a:schemeClr val="accent6"/>
                </a:solidFill>
              </a:defRPr>
            </a:lvl4pPr>
            <a:lvl5pPr lvl="4" rtl="0">
              <a:spcBef>
                <a:spcPts val="1600"/>
              </a:spcBef>
              <a:spcAft>
                <a:spcPts val="0"/>
              </a:spcAft>
              <a:buClr>
                <a:schemeClr val="accent6"/>
              </a:buClr>
              <a:buSzPts val="1600"/>
              <a:buNone/>
              <a:defRPr>
                <a:solidFill>
                  <a:schemeClr val="accent6"/>
                </a:solidFill>
              </a:defRPr>
            </a:lvl5pPr>
            <a:lvl6pPr lvl="5" rtl="0">
              <a:spcBef>
                <a:spcPts val="1600"/>
              </a:spcBef>
              <a:spcAft>
                <a:spcPts val="0"/>
              </a:spcAft>
              <a:buClr>
                <a:schemeClr val="accent6"/>
              </a:buClr>
              <a:buSzPts val="1600"/>
              <a:buNone/>
              <a:defRPr>
                <a:solidFill>
                  <a:schemeClr val="accent6"/>
                </a:solidFill>
              </a:defRPr>
            </a:lvl6pPr>
            <a:lvl7pPr lvl="6" rtl="0">
              <a:spcBef>
                <a:spcPts val="1600"/>
              </a:spcBef>
              <a:spcAft>
                <a:spcPts val="0"/>
              </a:spcAft>
              <a:buClr>
                <a:schemeClr val="accent6"/>
              </a:buClr>
              <a:buSzPts val="1600"/>
              <a:buNone/>
              <a:defRPr>
                <a:solidFill>
                  <a:schemeClr val="accent6"/>
                </a:solidFill>
              </a:defRPr>
            </a:lvl7pPr>
            <a:lvl8pPr lvl="7" rtl="0">
              <a:spcBef>
                <a:spcPts val="1600"/>
              </a:spcBef>
              <a:spcAft>
                <a:spcPts val="0"/>
              </a:spcAft>
              <a:buClr>
                <a:schemeClr val="accent6"/>
              </a:buClr>
              <a:buSzPts val="1600"/>
              <a:buNone/>
              <a:defRPr>
                <a:solidFill>
                  <a:schemeClr val="accent6"/>
                </a:solidFill>
              </a:defRPr>
            </a:lvl8pPr>
            <a:lvl9pPr lvl="8" rtl="0">
              <a:spcBef>
                <a:spcPts val="1600"/>
              </a:spcBef>
              <a:spcAft>
                <a:spcPts val="1600"/>
              </a:spcAft>
              <a:buClr>
                <a:schemeClr val="accent6"/>
              </a:buClr>
              <a:buSzPts val="1600"/>
              <a:buNone/>
              <a:defRPr>
                <a:solidFill>
                  <a:schemeClr val="accent6"/>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284000" y="1273050"/>
            <a:ext cx="6576000" cy="210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49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14" name="Google Shape;114;p11"/>
          <p:cNvSpPr txBox="1">
            <a:spLocks noGrp="1"/>
          </p:cNvSpPr>
          <p:nvPr>
            <p:ph type="subTitle" idx="1"/>
          </p:nvPr>
        </p:nvSpPr>
        <p:spPr>
          <a:xfrm>
            <a:off x="1284000" y="3373350"/>
            <a:ext cx="65760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a:endParaRPr/>
          </a:p>
        </p:txBody>
      </p:sp>
      <p:sp>
        <p:nvSpPr>
          <p:cNvPr id="118" name="Google Shape;118;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1"/>
          </p:nvPr>
        </p:nvSpPr>
        <p:spPr>
          <a:xfrm>
            <a:off x="720000" y="2194275"/>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0" name="Google Shape;120;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a:endParaRPr/>
          </a:p>
        </p:txBody>
      </p:sp>
      <p:sp>
        <p:nvSpPr>
          <p:cNvPr id="121" name="Google Shape;121;p13"/>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5"/>
          </p:nvPr>
        </p:nvSpPr>
        <p:spPr>
          <a:xfrm>
            <a:off x="3403800" y="2194275"/>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3" name="Google Shape;123;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a:endParaRPr/>
          </a:p>
        </p:txBody>
      </p:sp>
      <p:sp>
        <p:nvSpPr>
          <p:cNvPr id="124" name="Google Shape;124;p13"/>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subTitle" idx="8"/>
          </p:nvPr>
        </p:nvSpPr>
        <p:spPr>
          <a:xfrm>
            <a:off x="6087600" y="2194275"/>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a:endParaRPr/>
          </a:p>
        </p:txBody>
      </p:sp>
      <p:sp>
        <p:nvSpPr>
          <p:cNvPr id="127" name="Google Shape;127;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28" name="Google Shape;128;p13"/>
          <p:cNvSpPr txBox="1">
            <a:spLocks noGrp="1"/>
          </p:cNvSpPr>
          <p:nvPr>
            <p:ph type="subTitle" idx="14"/>
          </p:nvPr>
        </p:nvSpPr>
        <p:spPr>
          <a:xfrm>
            <a:off x="720000" y="3983700"/>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9" name="Google Shape;129;p13"/>
          <p:cNvSpPr txBox="1">
            <a:spLocks noGrp="1"/>
          </p:cNvSpPr>
          <p:nvPr>
            <p:ph type="title" idx="15"/>
          </p:nvPr>
        </p:nvSpPr>
        <p:spPr>
          <a:xfrm>
            <a:off x="34038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a:endParaRPr/>
          </a:p>
        </p:txBody>
      </p:sp>
      <p:sp>
        <p:nvSpPr>
          <p:cNvPr id="130" name="Google Shape;130;p13"/>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31" name="Google Shape;131;p13"/>
          <p:cNvSpPr txBox="1">
            <a:spLocks noGrp="1"/>
          </p:cNvSpPr>
          <p:nvPr>
            <p:ph type="subTitle" idx="17"/>
          </p:nvPr>
        </p:nvSpPr>
        <p:spPr>
          <a:xfrm>
            <a:off x="3403800" y="3983700"/>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2" name="Google Shape;132;p13"/>
          <p:cNvSpPr txBox="1">
            <a:spLocks noGrp="1"/>
          </p:cNvSpPr>
          <p:nvPr>
            <p:ph type="title" idx="18"/>
          </p:nvPr>
        </p:nvSpPr>
        <p:spPr>
          <a:xfrm>
            <a:off x="60876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a:endParaRPr/>
          </a:p>
        </p:txBody>
      </p:sp>
      <p:sp>
        <p:nvSpPr>
          <p:cNvPr id="133" name="Google Shape;133;p13"/>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34" name="Google Shape;134;p13"/>
          <p:cNvSpPr txBox="1">
            <a:spLocks noGrp="1"/>
          </p:cNvSpPr>
          <p:nvPr>
            <p:ph type="subTitle" idx="20"/>
          </p:nvPr>
        </p:nvSpPr>
        <p:spPr>
          <a:xfrm>
            <a:off x="6087600" y="3983700"/>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5" name="Google Shape;135;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2311800" y="1189100"/>
            <a:ext cx="4520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8" name="Google Shape;138;p14"/>
          <p:cNvSpPr txBox="1">
            <a:spLocks noGrp="1"/>
          </p:cNvSpPr>
          <p:nvPr>
            <p:ph type="subTitle" idx="1"/>
          </p:nvPr>
        </p:nvSpPr>
        <p:spPr>
          <a:xfrm>
            <a:off x="2158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557400" y="2989727"/>
            <a:ext cx="4360200" cy="64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1" name="Google Shape;141;p15"/>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720000" y="2936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 name="Google Shape;144;p16"/>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720000" y="445025"/>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17"/>
          <p:cNvSpPr txBox="1">
            <a:spLocks noGrp="1"/>
          </p:cNvSpPr>
          <p:nvPr>
            <p:ph type="subTitle" idx="1"/>
          </p:nvPr>
        </p:nvSpPr>
        <p:spPr>
          <a:xfrm>
            <a:off x="720000" y="2215050"/>
            <a:ext cx="33606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48"/>
        <p:cNvGrpSpPr/>
        <p:nvPr/>
      </p:nvGrpSpPr>
      <p:grpSpPr>
        <a:xfrm>
          <a:off x="0" y="0"/>
          <a:ext cx="0" cy="0"/>
          <a:chOff x="0" y="0"/>
          <a:chExt cx="0" cy="0"/>
        </a:xfrm>
      </p:grpSpPr>
      <p:sp>
        <p:nvSpPr>
          <p:cNvPr id="149" name="Google Shape;149;p18"/>
          <p:cNvSpPr txBox="1">
            <a:spLocks noGrp="1"/>
          </p:cNvSpPr>
          <p:nvPr>
            <p:ph type="body" idx="1"/>
          </p:nvPr>
        </p:nvSpPr>
        <p:spPr>
          <a:xfrm>
            <a:off x="1027100" y="1533450"/>
            <a:ext cx="3422400" cy="309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150" name="Google Shape;150;p18"/>
          <p:cNvSpPr txBox="1">
            <a:spLocks noGrp="1"/>
          </p:cNvSpPr>
          <p:nvPr>
            <p:ph type="body" idx="2"/>
          </p:nvPr>
        </p:nvSpPr>
        <p:spPr>
          <a:xfrm>
            <a:off x="4694500" y="1533450"/>
            <a:ext cx="3422400" cy="309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Audiowide"/>
              <a:buAutoNum type="arabicPeriod"/>
              <a:defRPr sz="2500">
                <a:solidFill>
                  <a:schemeClr val="lt2"/>
                </a:solidFill>
                <a:latin typeface="Audiowide"/>
                <a:ea typeface="Audiowide"/>
                <a:cs typeface="Audiowide"/>
                <a:sym typeface="Audiowid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151" name="Google Shape;1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19"/>
          <p:cNvSpPr txBox="1">
            <a:spLocks noGrp="1"/>
          </p:cNvSpPr>
          <p:nvPr>
            <p:ph type="title" idx="2"/>
          </p:nvPr>
        </p:nvSpPr>
        <p:spPr>
          <a:xfrm>
            <a:off x="937700" y="23853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55" name="Google Shape;155;p19"/>
          <p:cNvSpPr txBox="1">
            <a:spLocks noGrp="1"/>
          </p:cNvSpPr>
          <p:nvPr>
            <p:ph type="subTitle" idx="1"/>
          </p:nvPr>
        </p:nvSpPr>
        <p:spPr>
          <a:xfrm>
            <a:off x="937700" y="28368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56" name="Google Shape;156;p19"/>
          <p:cNvSpPr txBox="1">
            <a:spLocks noGrp="1"/>
          </p:cNvSpPr>
          <p:nvPr>
            <p:ph type="title" idx="3"/>
          </p:nvPr>
        </p:nvSpPr>
        <p:spPr>
          <a:xfrm>
            <a:off x="3484419" y="23853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57" name="Google Shape;157;p19"/>
          <p:cNvSpPr txBox="1">
            <a:spLocks noGrp="1"/>
          </p:cNvSpPr>
          <p:nvPr>
            <p:ph type="subTitle" idx="4"/>
          </p:nvPr>
        </p:nvSpPr>
        <p:spPr>
          <a:xfrm>
            <a:off x="3484421" y="28368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58" name="Google Shape;158;p19"/>
          <p:cNvSpPr txBox="1">
            <a:spLocks noGrp="1"/>
          </p:cNvSpPr>
          <p:nvPr>
            <p:ph type="title" idx="5"/>
          </p:nvPr>
        </p:nvSpPr>
        <p:spPr>
          <a:xfrm>
            <a:off x="6031146" y="23853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59" name="Google Shape;159;p19"/>
          <p:cNvSpPr txBox="1">
            <a:spLocks noGrp="1"/>
          </p:cNvSpPr>
          <p:nvPr>
            <p:ph type="subTitle" idx="6"/>
          </p:nvPr>
        </p:nvSpPr>
        <p:spPr>
          <a:xfrm>
            <a:off x="6031149" y="28368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0"/>
          <p:cNvSpPr txBox="1">
            <a:spLocks noGrp="1"/>
          </p:cNvSpPr>
          <p:nvPr>
            <p:ph type="title" idx="2"/>
          </p:nvPr>
        </p:nvSpPr>
        <p:spPr>
          <a:xfrm>
            <a:off x="2424850" y="18468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63" name="Google Shape;163;p20"/>
          <p:cNvSpPr txBox="1">
            <a:spLocks noGrp="1"/>
          </p:cNvSpPr>
          <p:nvPr>
            <p:ph type="subTitle" idx="1"/>
          </p:nvPr>
        </p:nvSpPr>
        <p:spPr>
          <a:xfrm>
            <a:off x="2424850" y="2357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4" name="Google Shape;164;p20"/>
          <p:cNvSpPr txBox="1">
            <a:spLocks noGrp="1"/>
          </p:cNvSpPr>
          <p:nvPr>
            <p:ph type="title" idx="3"/>
          </p:nvPr>
        </p:nvSpPr>
        <p:spPr>
          <a:xfrm>
            <a:off x="4740958" y="18468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65" name="Google Shape;165;p20"/>
          <p:cNvSpPr txBox="1">
            <a:spLocks noGrp="1"/>
          </p:cNvSpPr>
          <p:nvPr>
            <p:ph type="subTitle" idx="4"/>
          </p:nvPr>
        </p:nvSpPr>
        <p:spPr>
          <a:xfrm>
            <a:off x="4740954" y="2357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6" name="Google Shape;166;p20"/>
          <p:cNvSpPr txBox="1">
            <a:spLocks noGrp="1"/>
          </p:cNvSpPr>
          <p:nvPr>
            <p:ph type="title" idx="5"/>
          </p:nvPr>
        </p:nvSpPr>
        <p:spPr>
          <a:xfrm>
            <a:off x="2424850" y="3280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67" name="Google Shape;167;p20"/>
          <p:cNvSpPr txBox="1">
            <a:spLocks noGrp="1"/>
          </p:cNvSpPr>
          <p:nvPr>
            <p:ph type="subTitle" idx="6"/>
          </p:nvPr>
        </p:nvSpPr>
        <p:spPr>
          <a:xfrm>
            <a:off x="2424850" y="37905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8" name="Google Shape;168;p20"/>
          <p:cNvSpPr txBox="1">
            <a:spLocks noGrp="1"/>
          </p:cNvSpPr>
          <p:nvPr>
            <p:ph type="title" idx="7"/>
          </p:nvPr>
        </p:nvSpPr>
        <p:spPr>
          <a:xfrm>
            <a:off x="4740958" y="3280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69" name="Google Shape;169;p20"/>
          <p:cNvSpPr txBox="1">
            <a:spLocks noGrp="1"/>
          </p:cNvSpPr>
          <p:nvPr>
            <p:ph type="subTitle" idx="8"/>
          </p:nvPr>
        </p:nvSpPr>
        <p:spPr>
          <a:xfrm>
            <a:off x="4740954" y="37905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20000" y="2314050"/>
            <a:ext cx="5067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1472250"/>
            <a:ext cx="9144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20000" y="3155850"/>
            <a:ext cx="5067600" cy="51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1"/>
          <p:cNvSpPr txBox="1">
            <a:spLocks noGrp="1"/>
          </p:cNvSpPr>
          <p:nvPr>
            <p:ph type="title" idx="2"/>
          </p:nvPr>
        </p:nvSpPr>
        <p:spPr>
          <a:xfrm>
            <a:off x="1101175" y="1835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3" name="Google Shape;173;p21"/>
          <p:cNvSpPr txBox="1">
            <a:spLocks noGrp="1"/>
          </p:cNvSpPr>
          <p:nvPr>
            <p:ph type="subTitle" idx="1"/>
          </p:nvPr>
        </p:nvSpPr>
        <p:spPr>
          <a:xfrm>
            <a:off x="1101175" y="22867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74" name="Google Shape;174;p21"/>
          <p:cNvSpPr txBox="1">
            <a:spLocks noGrp="1"/>
          </p:cNvSpPr>
          <p:nvPr>
            <p:ph type="title" idx="3"/>
          </p:nvPr>
        </p:nvSpPr>
        <p:spPr>
          <a:xfrm>
            <a:off x="3578948" y="1835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5" name="Google Shape;175;p21"/>
          <p:cNvSpPr txBox="1">
            <a:spLocks noGrp="1"/>
          </p:cNvSpPr>
          <p:nvPr>
            <p:ph type="subTitle" idx="4"/>
          </p:nvPr>
        </p:nvSpPr>
        <p:spPr>
          <a:xfrm>
            <a:off x="3579000" y="22867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76" name="Google Shape;176;p21"/>
          <p:cNvSpPr txBox="1">
            <a:spLocks noGrp="1"/>
          </p:cNvSpPr>
          <p:nvPr>
            <p:ph type="title" idx="5"/>
          </p:nvPr>
        </p:nvSpPr>
        <p:spPr>
          <a:xfrm>
            <a:off x="1101175" y="32686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7" name="Google Shape;177;p21"/>
          <p:cNvSpPr txBox="1">
            <a:spLocks noGrp="1"/>
          </p:cNvSpPr>
          <p:nvPr>
            <p:ph type="subTitle" idx="6"/>
          </p:nvPr>
        </p:nvSpPr>
        <p:spPr>
          <a:xfrm>
            <a:off x="1101175" y="37201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78" name="Google Shape;178;p21"/>
          <p:cNvSpPr txBox="1">
            <a:spLocks noGrp="1"/>
          </p:cNvSpPr>
          <p:nvPr>
            <p:ph type="title" idx="7"/>
          </p:nvPr>
        </p:nvSpPr>
        <p:spPr>
          <a:xfrm>
            <a:off x="3578948" y="32686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9" name="Google Shape;179;p21"/>
          <p:cNvSpPr txBox="1">
            <a:spLocks noGrp="1"/>
          </p:cNvSpPr>
          <p:nvPr>
            <p:ph type="subTitle" idx="8"/>
          </p:nvPr>
        </p:nvSpPr>
        <p:spPr>
          <a:xfrm>
            <a:off x="3578948" y="37201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80" name="Google Shape;180;p21"/>
          <p:cNvSpPr txBox="1">
            <a:spLocks noGrp="1"/>
          </p:cNvSpPr>
          <p:nvPr>
            <p:ph type="title" idx="9"/>
          </p:nvPr>
        </p:nvSpPr>
        <p:spPr>
          <a:xfrm>
            <a:off x="6056727" y="1835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81" name="Google Shape;181;p21"/>
          <p:cNvSpPr txBox="1">
            <a:spLocks noGrp="1"/>
          </p:cNvSpPr>
          <p:nvPr>
            <p:ph type="subTitle" idx="13"/>
          </p:nvPr>
        </p:nvSpPr>
        <p:spPr>
          <a:xfrm>
            <a:off x="6056725" y="22867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82" name="Google Shape;182;p21"/>
          <p:cNvSpPr txBox="1">
            <a:spLocks noGrp="1"/>
          </p:cNvSpPr>
          <p:nvPr>
            <p:ph type="title" idx="14"/>
          </p:nvPr>
        </p:nvSpPr>
        <p:spPr>
          <a:xfrm>
            <a:off x="6056727" y="32686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83" name="Google Shape;183;p21"/>
          <p:cNvSpPr txBox="1">
            <a:spLocks noGrp="1"/>
          </p:cNvSpPr>
          <p:nvPr>
            <p:ph type="subTitle" idx="15"/>
          </p:nvPr>
        </p:nvSpPr>
        <p:spPr>
          <a:xfrm>
            <a:off x="6056727" y="37201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4"/>
        <p:cNvGrpSpPr/>
        <p:nvPr/>
      </p:nvGrpSpPr>
      <p:grpSpPr>
        <a:xfrm>
          <a:off x="0" y="0"/>
          <a:ext cx="0" cy="0"/>
          <a:chOff x="0" y="0"/>
          <a:chExt cx="0" cy="0"/>
        </a:xfrm>
      </p:grpSpPr>
      <p:sp>
        <p:nvSpPr>
          <p:cNvPr id="185" name="Google Shape;185;p22"/>
          <p:cNvSpPr txBox="1">
            <a:spLocks noGrp="1"/>
          </p:cNvSpPr>
          <p:nvPr>
            <p:ph type="title" hasCustomPrompt="1"/>
          </p:nvPr>
        </p:nvSpPr>
        <p:spPr>
          <a:xfrm>
            <a:off x="713100" y="2133813"/>
            <a:ext cx="2258100" cy="95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4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6" name="Google Shape;186;p22"/>
          <p:cNvSpPr txBox="1">
            <a:spLocks noGrp="1"/>
          </p:cNvSpPr>
          <p:nvPr>
            <p:ph type="subTitle" idx="1"/>
          </p:nvPr>
        </p:nvSpPr>
        <p:spPr>
          <a:xfrm>
            <a:off x="713100" y="3016702"/>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7" name="Google Shape;187;p22"/>
          <p:cNvSpPr txBox="1">
            <a:spLocks noGrp="1"/>
          </p:cNvSpPr>
          <p:nvPr>
            <p:ph type="title" idx="2" hasCustomPrompt="1"/>
          </p:nvPr>
        </p:nvSpPr>
        <p:spPr>
          <a:xfrm>
            <a:off x="3442950" y="2133800"/>
            <a:ext cx="2258100" cy="95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4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8" name="Google Shape;188;p22"/>
          <p:cNvSpPr txBox="1">
            <a:spLocks noGrp="1"/>
          </p:cNvSpPr>
          <p:nvPr>
            <p:ph type="subTitle" idx="3"/>
          </p:nvPr>
        </p:nvSpPr>
        <p:spPr>
          <a:xfrm>
            <a:off x="3442950" y="3016676"/>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9" name="Google Shape;189;p22"/>
          <p:cNvSpPr txBox="1">
            <a:spLocks noGrp="1"/>
          </p:cNvSpPr>
          <p:nvPr>
            <p:ph type="title" idx="4" hasCustomPrompt="1"/>
          </p:nvPr>
        </p:nvSpPr>
        <p:spPr>
          <a:xfrm>
            <a:off x="6172800" y="2133807"/>
            <a:ext cx="2258100" cy="95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4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90" name="Google Shape;190;p22"/>
          <p:cNvSpPr txBox="1">
            <a:spLocks noGrp="1"/>
          </p:cNvSpPr>
          <p:nvPr>
            <p:ph type="subTitle" idx="5"/>
          </p:nvPr>
        </p:nvSpPr>
        <p:spPr>
          <a:xfrm>
            <a:off x="6172800" y="3016673"/>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720000" y="539412"/>
            <a:ext cx="42948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3" name="Google Shape;193;p23"/>
          <p:cNvSpPr txBox="1">
            <a:spLocks noGrp="1"/>
          </p:cNvSpPr>
          <p:nvPr>
            <p:ph type="subTitle" idx="1"/>
          </p:nvPr>
        </p:nvSpPr>
        <p:spPr>
          <a:xfrm>
            <a:off x="720000" y="2117375"/>
            <a:ext cx="3434700" cy="6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94" name="Google Shape;194;p23"/>
          <p:cNvSpPr txBox="1">
            <a:spLocks noGrp="1"/>
          </p:cNvSpPr>
          <p:nvPr>
            <p:ph type="subTitle" idx="2"/>
          </p:nvPr>
        </p:nvSpPr>
        <p:spPr>
          <a:xfrm>
            <a:off x="720000" y="1708450"/>
            <a:ext cx="3434700" cy="40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p:nvPr/>
        </p:nvSpPr>
        <p:spPr>
          <a:xfrm>
            <a:off x="0" y="4771200"/>
            <a:ext cx="9144000" cy="372300"/>
          </a:xfrm>
          <a:prstGeom prst="rect">
            <a:avLst/>
          </a:prstGeom>
          <a:solidFill>
            <a:srgbClr val="376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BFBFB"/>
                </a:solidFill>
                <a:latin typeface="Audiowide"/>
                <a:ea typeface="Audiowide"/>
                <a:cs typeface="Audiowide"/>
                <a:sym typeface="Audiowide"/>
              </a:rPr>
              <a:t>SOLAR ENERGY - SOLAR ENERGY - SOLAR ENERGY - SOLAR ENERGY - SOLAR ENERGY - SOLAR ENERGY</a:t>
            </a:r>
            <a:endParaRPr sz="1100">
              <a:solidFill>
                <a:srgbClr val="FFFFFF"/>
              </a:solidFill>
              <a:latin typeface="Audiowide"/>
              <a:ea typeface="Audiowide"/>
              <a:cs typeface="Audiowide"/>
              <a:sym typeface="Audiowide"/>
            </a:endParaRPr>
          </a:p>
        </p:txBody>
      </p:sp>
      <p:grpSp>
        <p:nvGrpSpPr>
          <p:cNvPr id="18" name="Google Shape;18;p4"/>
          <p:cNvGrpSpPr/>
          <p:nvPr/>
        </p:nvGrpSpPr>
        <p:grpSpPr>
          <a:xfrm rot="1109529" flipH="1">
            <a:off x="165602" y="117722"/>
            <a:ext cx="318237" cy="594371"/>
            <a:chOff x="2777825" y="2491525"/>
            <a:chExt cx="133975" cy="250225"/>
          </a:xfrm>
        </p:grpSpPr>
        <p:sp>
          <p:nvSpPr>
            <p:cNvPr id="19" name="Google Shape;19;p4"/>
            <p:cNvSpPr/>
            <p:nvPr/>
          </p:nvSpPr>
          <p:spPr>
            <a:xfrm>
              <a:off x="2777825" y="2491525"/>
              <a:ext cx="133650" cy="250225"/>
            </a:xfrm>
            <a:custGeom>
              <a:avLst/>
              <a:gdLst/>
              <a:ahLst/>
              <a:cxnLst/>
              <a:rect l="l" t="t" r="r" b="b"/>
              <a:pathLst>
                <a:path w="5346" h="10009" extrusionOk="0">
                  <a:moveTo>
                    <a:pt x="1337" y="1"/>
                  </a:moveTo>
                  <a:lnTo>
                    <a:pt x="1337" y="845"/>
                  </a:lnTo>
                  <a:lnTo>
                    <a:pt x="0" y="845"/>
                  </a:lnTo>
                  <a:lnTo>
                    <a:pt x="0" y="10008"/>
                  </a:lnTo>
                  <a:lnTo>
                    <a:pt x="5345" y="10008"/>
                  </a:lnTo>
                  <a:lnTo>
                    <a:pt x="5345" y="845"/>
                  </a:lnTo>
                  <a:lnTo>
                    <a:pt x="4009" y="845"/>
                  </a:lnTo>
                  <a:lnTo>
                    <a:pt x="4009" y="1"/>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2778075" y="2512650"/>
              <a:ext cx="66850" cy="229100"/>
            </a:xfrm>
            <a:custGeom>
              <a:avLst/>
              <a:gdLst/>
              <a:ahLst/>
              <a:cxnLst/>
              <a:rect l="l" t="t" r="r" b="b"/>
              <a:pathLst>
                <a:path w="2674" h="9164" extrusionOk="0">
                  <a:moveTo>
                    <a:pt x="1" y="0"/>
                  </a:moveTo>
                  <a:lnTo>
                    <a:pt x="1" y="9163"/>
                  </a:lnTo>
                  <a:lnTo>
                    <a:pt x="2673" y="9163"/>
                  </a:lnTo>
                  <a:lnTo>
                    <a:pt x="2673"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2844900" y="2512650"/>
              <a:ext cx="66825" cy="229100"/>
            </a:xfrm>
            <a:custGeom>
              <a:avLst/>
              <a:gdLst/>
              <a:ahLst/>
              <a:cxnLst/>
              <a:rect l="l" t="t" r="r" b="b"/>
              <a:pathLst>
                <a:path w="2673" h="9164" extrusionOk="0">
                  <a:moveTo>
                    <a:pt x="0" y="0"/>
                  </a:moveTo>
                  <a:lnTo>
                    <a:pt x="0" y="9163"/>
                  </a:lnTo>
                  <a:lnTo>
                    <a:pt x="2673" y="9163"/>
                  </a:lnTo>
                  <a:lnTo>
                    <a:pt x="2673"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811500" y="2491525"/>
              <a:ext cx="67224" cy="21225"/>
            </a:xfrm>
            <a:custGeom>
              <a:avLst/>
              <a:gdLst/>
              <a:ahLst/>
              <a:cxnLst/>
              <a:rect l="l" t="t" r="r" b="b"/>
              <a:pathLst>
                <a:path w="1337" h="849" extrusionOk="0">
                  <a:moveTo>
                    <a:pt x="0" y="1"/>
                  </a:moveTo>
                  <a:lnTo>
                    <a:pt x="0" y="848"/>
                  </a:lnTo>
                  <a:lnTo>
                    <a:pt x="1336" y="848"/>
                  </a:lnTo>
                  <a:lnTo>
                    <a:pt x="1336"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844900" y="2491525"/>
              <a:ext cx="33425" cy="21225"/>
            </a:xfrm>
            <a:custGeom>
              <a:avLst/>
              <a:gdLst/>
              <a:ahLst/>
              <a:cxnLst/>
              <a:rect l="l" t="t" r="r" b="b"/>
              <a:pathLst>
                <a:path w="1337" h="849" extrusionOk="0">
                  <a:moveTo>
                    <a:pt x="0" y="1"/>
                  </a:moveTo>
                  <a:lnTo>
                    <a:pt x="0" y="848"/>
                  </a:lnTo>
                  <a:lnTo>
                    <a:pt x="1337" y="848"/>
                  </a:lnTo>
                  <a:lnTo>
                    <a:pt x="1337" y="1"/>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2778075" y="2512650"/>
              <a:ext cx="27900" cy="229100"/>
            </a:xfrm>
            <a:custGeom>
              <a:avLst/>
              <a:gdLst/>
              <a:ahLst/>
              <a:cxnLst/>
              <a:rect l="l" t="t" r="r" b="b"/>
              <a:pathLst>
                <a:path w="1116" h="9164" extrusionOk="0">
                  <a:moveTo>
                    <a:pt x="1" y="0"/>
                  </a:moveTo>
                  <a:lnTo>
                    <a:pt x="1" y="9163"/>
                  </a:lnTo>
                  <a:lnTo>
                    <a:pt x="1116" y="9163"/>
                  </a:lnTo>
                  <a:lnTo>
                    <a:pt x="1116"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883975" y="2512650"/>
              <a:ext cx="27825" cy="229100"/>
            </a:xfrm>
            <a:custGeom>
              <a:avLst/>
              <a:gdLst/>
              <a:ahLst/>
              <a:cxnLst/>
              <a:rect l="l" t="t" r="r" b="b"/>
              <a:pathLst>
                <a:path w="1113" h="9164" extrusionOk="0">
                  <a:moveTo>
                    <a:pt x="1" y="0"/>
                  </a:moveTo>
                  <a:lnTo>
                    <a:pt x="1" y="9163"/>
                  </a:lnTo>
                  <a:lnTo>
                    <a:pt x="1113" y="9163"/>
                  </a:lnTo>
                  <a:lnTo>
                    <a:pt x="1113"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2797050" y="2551425"/>
              <a:ext cx="95625" cy="169975"/>
            </a:xfrm>
            <a:custGeom>
              <a:avLst/>
              <a:gdLst/>
              <a:ahLst/>
              <a:cxnLst/>
              <a:rect l="l" t="t" r="r" b="b"/>
              <a:pathLst>
                <a:path w="3825" h="6799" extrusionOk="0">
                  <a:moveTo>
                    <a:pt x="1" y="1"/>
                  </a:moveTo>
                  <a:lnTo>
                    <a:pt x="1" y="6798"/>
                  </a:lnTo>
                  <a:lnTo>
                    <a:pt x="3825" y="6798"/>
                  </a:lnTo>
                  <a:lnTo>
                    <a:pt x="38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02125" y="2558425"/>
              <a:ext cx="42800" cy="19975"/>
            </a:xfrm>
            <a:custGeom>
              <a:avLst/>
              <a:gdLst/>
              <a:ahLst/>
              <a:cxnLst/>
              <a:rect l="l" t="t" r="r" b="b"/>
              <a:pathLst>
                <a:path w="1712" h="799" extrusionOk="0">
                  <a:moveTo>
                    <a:pt x="0" y="0"/>
                  </a:moveTo>
                  <a:lnTo>
                    <a:pt x="0" y="799"/>
                  </a:lnTo>
                  <a:lnTo>
                    <a:pt x="1711" y="799"/>
                  </a:lnTo>
                  <a:lnTo>
                    <a:pt x="1711"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2844900" y="2558425"/>
              <a:ext cx="42875" cy="19975"/>
            </a:xfrm>
            <a:custGeom>
              <a:avLst/>
              <a:gdLst/>
              <a:ahLst/>
              <a:cxnLst/>
              <a:rect l="l" t="t" r="r" b="b"/>
              <a:pathLst>
                <a:path w="1715" h="799" extrusionOk="0">
                  <a:moveTo>
                    <a:pt x="0" y="0"/>
                  </a:moveTo>
                  <a:lnTo>
                    <a:pt x="0" y="799"/>
                  </a:lnTo>
                  <a:lnTo>
                    <a:pt x="1714" y="799"/>
                  </a:lnTo>
                  <a:lnTo>
                    <a:pt x="1714"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802125" y="2581375"/>
              <a:ext cx="42800" cy="20000"/>
            </a:xfrm>
            <a:custGeom>
              <a:avLst/>
              <a:gdLst/>
              <a:ahLst/>
              <a:cxnLst/>
              <a:rect l="l" t="t" r="r" b="b"/>
              <a:pathLst>
                <a:path w="1712" h="800" extrusionOk="0">
                  <a:moveTo>
                    <a:pt x="0" y="1"/>
                  </a:moveTo>
                  <a:lnTo>
                    <a:pt x="0" y="799"/>
                  </a:lnTo>
                  <a:lnTo>
                    <a:pt x="1711" y="799"/>
                  </a:lnTo>
                  <a:lnTo>
                    <a:pt x="1711" y="1"/>
                  </a:ln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844900" y="2581375"/>
              <a:ext cx="42875" cy="20000"/>
            </a:xfrm>
            <a:custGeom>
              <a:avLst/>
              <a:gdLst/>
              <a:ahLst/>
              <a:cxnLst/>
              <a:rect l="l" t="t" r="r" b="b"/>
              <a:pathLst>
                <a:path w="1715" h="800" extrusionOk="0">
                  <a:moveTo>
                    <a:pt x="0" y="1"/>
                  </a:moveTo>
                  <a:lnTo>
                    <a:pt x="0" y="799"/>
                  </a:lnTo>
                  <a:lnTo>
                    <a:pt x="1714" y="799"/>
                  </a:lnTo>
                  <a:lnTo>
                    <a:pt x="1714"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2802125" y="2604350"/>
              <a:ext cx="42800" cy="19900"/>
            </a:xfrm>
            <a:custGeom>
              <a:avLst/>
              <a:gdLst/>
              <a:ahLst/>
              <a:cxnLst/>
              <a:rect l="l" t="t" r="r" b="b"/>
              <a:pathLst>
                <a:path w="1712" h="796" extrusionOk="0">
                  <a:moveTo>
                    <a:pt x="0" y="0"/>
                  </a:moveTo>
                  <a:lnTo>
                    <a:pt x="0" y="796"/>
                  </a:lnTo>
                  <a:lnTo>
                    <a:pt x="1711" y="796"/>
                  </a:lnTo>
                  <a:lnTo>
                    <a:pt x="1711" y="0"/>
                  </a:ln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844900" y="2604350"/>
              <a:ext cx="42875" cy="19900"/>
            </a:xfrm>
            <a:custGeom>
              <a:avLst/>
              <a:gdLst/>
              <a:ahLst/>
              <a:cxnLst/>
              <a:rect l="l" t="t" r="r" b="b"/>
              <a:pathLst>
                <a:path w="1715" h="796" extrusionOk="0">
                  <a:moveTo>
                    <a:pt x="0" y="0"/>
                  </a:moveTo>
                  <a:lnTo>
                    <a:pt x="0" y="796"/>
                  </a:lnTo>
                  <a:lnTo>
                    <a:pt x="1714" y="796"/>
                  </a:lnTo>
                  <a:lnTo>
                    <a:pt x="1714"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802125" y="2627150"/>
              <a:ext cx="42800" cy="20000"/>
            </a:xfrm>
            <a:custGeom>
              <a:avLst/>
              <a:gdLst/>
              <a:ahLst/>
              <a:cxnLst/>
              <a:rect l="l" t="t" r="r" b="b"/>
              <a:pathLst>
                <a:path w="1712" h="800" extrusionOk="0">
                  <a:moveTo>
                    <a:pt x="0" y="0"/>
                  </a:moveTo>
                  <a:lnTo>
                    <a:pt x="0" y="799"/>
                  </a:lnTo>
                  <a:lnTo>
                    <a:pt x="1711" y="799"/>
                  </a:lnTo>
                  <a:lnTo>
                    <a:pt x="1711" y="0"/>
                  </a:ln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844900" y="2627150"/>
              <a:ext cx="42875" cy="20000"/>
            </a:xfrm>
            <a:custGeom>
              <a:avLst/>
              <a:gdLst/>
              <a:ahLst/>
              <a:cxnLst/>
              <a:rect l="l" t="t" r="r" b="b"/>
              <a:pathLst>
                <a:path w="1715" h="800" extrusionOk="0">
                  <a:moveTo>
                    <a:pt x="0" y="0"/>
                  </a:moveTo>
                  <a:lnTo>
                    <a:pt x="0" y="799"/>
                  </a:lnTo>
                  <a:lnTo>
                    <a:pt x="1714" y="799"/>
                  </a:lnTo>
                  <a:lnTo>
                    <a:pt x="1714"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2802125" y="2650100"/>
              <a:ext cx="42800" cy="20000"/>
            </a:xfrm>
            <a:custGeom>
              <a:avLst/>
              <a:gdLst/>
              <a:ahLst/>
              <a:cxnLst/>
              <a:rect l="l" t="t" r="r" b="b"/>
              <a:pathLst>
                <a:path w="1712" h="800" extrusionOk="0">
                  <a:moveTo>
                    <a:pt x="0" y="1"/>
                  </a:moveTo>
                  <a:lnTo>
                    <a:pt x="0" y="799"/>
                  </a:lnTo>
                  <a:lnTo>
                    <a:pt x="1711" y="799"/>
                  </a:lnTo>
                  <a:lnTo>
                    <a:pt x="1711" y="1"/>
                  </a:ln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844900" y="2650100"/>
              <a:ext cx="42875" cy="20000"/>
            </a:xfrm>
            <a:custGeom>
              <a:avLst/>
              <a:gdLst/>
              <a:ahLst/>
              <a:cxnLst/>
              <a:rect l="l" t="t" r="r" b="b"/>
              <a:pathLst>
                <a:path w="1715" h="800" extrusionOk="0">
                  <a:moveTo>
                    <a:pt x="0" y="1"/>
                  </a:moveTo>
                  <a:lnTo>
                    <a:pt x="0" y="799"/>
                  </a:lnTo>
                  <a:lnTo>
                    <a:pt x="1714" y="799"/>
                  </a:lnTo>
                  <a:lnTo>
                    <a:pt x="1714"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802125" y="2673075"/>
              <a:ext cx="42800" cy="19975"/>
            </a:xfrm>
            <a:custGeom>
              <a:avLst/>
              <a:gdLst/>
              <a:ahLst/>
              <a:cxnLst/>
              <a:rect l="l" t="t" r="r" b="b"/>
              <a:pathLst>
                <a:path w="1712" h="799" extrusionOk="0">
                  <a:moveTo>
                    <a:pt x="0" y="0"/>
                  </a:moveTo>
                  <a:lnTo>
                    <a:pt x="0" y="799"/>
                  </a:lnTo>
                  <a:lnTo>
                    <a:pt x="1711" y="799"/>
                  </a:lnTo>
                  <a:lnTo>
                    <a:pt x="1711" y="0"/>
                  </a:ln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844900" y="2673075"/>
              <a:ext cx="42875" cy="19975"/>
            </a:xfrm>
            <a:custGeom>
              <a:avLst/>
              <a:gdLst/>
              <a:ahLst/>
              <a:cxnLst/>
              <a:rect l="l" t="t" r="r" b="b"/>
              <a:pathLst>
                <a:path w="1715" h="799" extrusionOk="0">
                  <a:moveTo>
                    <a:pt x="0" y="0"/>
                  </a:moveTo>
                  <a:lnTo>
                    <a:pt x="0" y="799"/>
                  </a:lnTo>
                  <a:lnTo>
                    <a:pt x="1714" y="799"/>
                  </a:lnTo>
                  <a:lnTo>
                    <a:pt x="1714"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802125" y="2695950"/>
              <a:ext cx="42800" cy="20000"/>
            </a:xfrm>
            <a:custGeom>
              <a:avLst/>
              <a:gdLst/>
              <a:ahLst/>
              <a:cxnLst/>
              <a:rect l="l" t="t" r="r" b="b"/>
              <a:pathLst>
                <a:path w="1712" h="800" extrusionOk="0">
                  <a:moveTo>
                    <a:pt x="0" y="1"/>
                  </a:moveTo>
                  <a:lnTo>
                    <a:pt x="0" y="799"/>
                  </a:lnTo>
                  <a:lnTo>
                    <a:pt x="1711" y="799"/>
                  </a:lnTo>
                  <a:lnTo>
                    <a:pt x="1711" y="1"/>
                  </a:ln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844900" y="2695950"/>
              <a:ext cx="42875" cy="20000"/>
            </a:xfrm>
            <a:custGeom>
              <a:avLst/>
              <a:gdLst/>
              <a:ahLst/>
              <a:cxnLst/>
              <a:rect l="l" t="t" r="r" b="b"/>
              <a:pathLst>
                <a:path w="1715" h="800" extrusionOk="0">
                  <a:moveTo>
                    <a:pt x="0" y="1"/>
                  </a:moveTo>
                  <a:lnTo>
                    <a:pt x="0" y="799"/>
                  </a:lnTo>
                  <a:lnTo>
                    <a:pt x="1714" y="799"/>
                  </a:lnTo>
                  <a:lnTo>
                    <a:pt x="1714"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842750" y="2519950"/>
              <a:ext cx="4400" cy="24675"/>
            </a:xfrm>
            <a:custGeom>
              <a:avLst/>
              <a:gdLst/>
              <a:ahLst/>
              <a:cxnLst/>
              <a:rect l="l" t="t" r="r" b="b"/>
              <a:pathLst>
                <a:path w="176" h="987" extrusionOk="0">
                  <a:moveTo>
                    <a:pt x="0" y="0"/>
                  </a:moveTo>
                  <a:lnTo>
                    <a:pt x="0" y="986"/>
                  </a:lnTo>
                  <a:lnTo>
                    <a:pt x="175" y="986"/>
                  </a:lnTo>
                  <a:lnTo>
                    <a:pt x="175"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2832600" y="2530075"/>
              <a:ext cx="24675" cy="4325"/>
            </a:xfrm>
            <a:custGeom>
              <a:avLst/>
              <a:gdLst/>
              <a:ahLst/>
              <a:cxnLst/>
              <a:rect l="l" t="t" r="r" b="b"/>
              <a:pathLst>
                <a:path w="987" h="173" extrusionOk="0">
                  <a:moveTo>
                    <a:pt x="1" y="1"/>
                  </a:moveTo>
                  <a:lnTo>
                    <a:pt x="1" y="173"/>
                  </a:lnTo>
                  <a:lnTo>
                    <a:pt x="987" y="173"/>
                  </a:lnTo>
                  <a:lnTo>
                    <a:pt x="987"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txBox="1">
            <a:spLocks noGrp="1"/>
          </p:cNvSpPr>
          <p:nvPr>
            <p:ph type="body" idx="1"/>
          </p:nvPr>
        </p:nvSpPr>
        <p:spPr>
          <a:xfrm>
            <a:off x="457200" y="1577750"/>
            <a:ext cx="7966800" cy="3054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Char char="●"/>
              <a:defRPr sz="1200"/>
            </a:lvl1pPr>
            <a:lvl2pPr marL="914400" lvl="1" indent="-317500" rtl="0">
              <a:lnSpc>
                <a:spcPct val="115000"/>
              </a:lnSpc>
              <a:spcBef>
                <a:spcPts val="1600"/>
              </a:spcBef>
              <a:spcAft>
                <a:spcPts val="0"/>
              </a:spcAft>
              <a:buSzPts val="1400"/>
              <a:buFont typeface="Roboto Condensed Light"/>
              <a:buChar char="○"/>
              <a:defRPr sz="1200">
                <a:latin typeface="Manrope"/>
                <a:ea typeface="Manrope"/>
                <a:cs typeface="Manrope"/>
                <a:sym typeface="Manrope"/>
              </a:defRPr>
            </a:lvl2pPr>
            <a:lvl3pPr marL="1371600" lvl="2" indent="-317500" rtl="0">
              <a:lnSpc>
                <a:spcPct val="115000"/>
              </a:lnSpc>
              <a:spcBef>
                <a:spcPts val="0"/>
              </a:spcBef>
              <a:spcAft>
                <a:spcPts val="0"/>
              </a:spcAft>
              <a:buSzPts val="1400"/>
              <a:buFont typeface="Roboto Condensed Light"/>
              <a:buChar char="■"/>
              <a:defRPr sz="1400"/>
            </a:lvl3pPr>
            <a:lvl4pPr marL="1828800" lvl="3" indent="-317500" rtl="0">
              <a:lnSpc>
                <a:spcPct val="115000"/>
              </a:lnSpc>
              <a:spcBef>
                <a:spcPts val="1600"/>
              </a:spcBef>
              <a:spcAft>
                <a:spcPts val="0"/>
              </a:spcAft>
              <a:buSzPts val="1400"/>
              <a:buFont typeface="Roboto Condensed Light"/>
              <a:buChar char="●"/>
              <a:defRPr sz="1400"/>
            </a:lvl4pPr>
            <a:lvl5pPr marL="2286000" lvl="4" indent="-317500" rtl="0">
              <a:lnSpc>
                <a:spcPct val="115000"/>
              </a:lnSpc>
              <a:spcBef>
                <a:spcPts val="1600"/>
              </a:spcBef>
              <a:spcAft>
                <a:spcPts val="0"/>
              </a:spcAft>
              <a:buSzPts val="1400"/>
              <a:buFont typeface="Roboto Condensed Light"/>
              <a:buChar char="○"/>
              <a:defRPr sz="1400"/>
            </a:lvl5pPr>
            <a:lvl6pPr marL="2743200" lvl="5" indent="-317500" rtl="0">
              <a:lnSpc>
                <a:spcPct val="115000"/>
              </a:lnSpc>
              <a:spcBef>
                <a:spcPts val="1600"/>
              </a:spcBef>
              <a:spcAft>
                <a:spcPts val="0"/>
              </a:spcAft>
              <a:buSzPts val="1400"/>
              <a:buFont typeface="Roboto Condensed Light"/>
              <a:buChar char="■"/>
              <a:defRPr sz="1400"/>
            </a:lvl6pPr>
            <a:lvl7pPr marL="3200400" lvl="6" indent="-317500" rtl="0">
              <a:lnSpc>
                <a:spcPct val="115000"/>
              </a:lnSpc>
              <a:spcBef>
                <a:spcPts val="1600"/>
              </a:spcBef>
              <a:spcAft>
                <a:spcPts val="0"/>
              </a:spcAft>
              <a:buSzPts val="1400"/>
              <a:buFont typeface="Roboto Condensed Light"/>
              <a:buChar char="●"/>
              <a:defRPr sz="1400"/>
            </a:lvl7pPr>
            <a:lvl8pPr marL="3657600" lvl="7" indent="-317500" rtl="0">
              <a:lnSpc>
                <a:spcPct val="115000"/>
              </a:lnSpc>
              <a:spcBef>
                <a:spcPts val="1600"/>
              </a:spcBef>
              <a:spcAft>
                <a:spcPts val="0"/>
              </a:spcAft>
              <a:buSzPts val="1400"/>
              <a:buFont typeface="Roboto Condensed Light"/>
              <a:buChar char="○"/>
              <a:defRPr sz="1400"/>
            </a:lvl8pPr>
            <a:lvl9pPr marL="4114800" lvl="8" indent="-317500" rtl="0">
              <a:lnSpc>
                <a:spcPct val="115000"/>
              </a:lnSpc>
              <a:spcBef>
                <a:spcPts val="1600"/>
              </a:spcBef>
              <a:spcAft>
                <a:spcPts val="1600"/>
              </a:spcAft>
              <a:buSzPts val="1400"/>
              <a:buFont typeface="Roboto Condensed Light"/>
              <a:buChar char="■"/>
              <a:defRPr sz="1400"/>
            </a:lvl9pPr>
          </a:lstStyle>
          <a:p>
            <a:endParaRPr/>
          </a:p>
        </p:txBody>
      </p:sp>
      <p:sp>
        <p:nvSpPr>
          <p:cNvPr id="44" name="Google Shape;44;p4"/>
          <p:cNvSpPr txBox="1">
            <a:spLocks noGrp="1"/>
          </p:cNvSpPr>
          <p:nvPr>
            <p:ph type="title"/>
          </p:nvPr>
        </p:nvSpPr>
        <p:spPr>
          <a:xfrm>
            <a:off x="457200" y="414900"/>
            <a:ext cx="8229600" cy="11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5"/>
          <p:cNvSpPr txBox="1">
            <a:spLocks noGrp="1"/>
          </p:cNvSpPr>
          <p:nvPr>
            <p:ph type="title" idx="2"/>
          </p:nvPr>
        </p:nvSpPr>
        <p:spPr>
          <a:xfrm>
            <a:off x="1537425" y="21121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500"/>
              <a:buNone/>
              <a:defRPr sz="2500" b="0">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a:endParaRPr/>
          </a:p>
        </p:txBody>
      </p:sp>
      <p:sp>
        <p:nvSpPr>
          <p:cNvPr id="48" name="Google Shape;48;p5"/>
          <p:cNvSpPr txBox="1">
            <a:spLocks noGrp="1"/>
          </p:cNvSpPr>
          <p:nvPr>
            <p:ph type="title" idx="3"/>
          </p:nvPr>
        </p:nvSpPr>
        <p:spPr>
          <a:xfrm>
            <a:off x="4863972" y="21121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500"/>
              <a:buNone/>
              <a:defRPr sz="2500" b="0">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a:endParaRPr/>
          </a:p>
        </p:txBody>
      </p:sp>
      <p:sp>
        <p:nvSpPr>
          <p:cNvPr id="49" name="Google Shape;49;p5"/>
          <p:cNvSpPr txBox="1">
            <a:spLocks noGrp="1"/>
          </p:cNvSpPr>
          <p:nvPr>
            <p:ph type="subTitle" idx="1"/>
          </p:nvPr>
        </p:nvSpPr>
        <p:spPr>
          <a:xfrm>
            <a:off x="4863975" y="2594900"/>
            <a:ext cx="2742600" cy="13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4"/>
          </p:nvPr>
        </p:nvSpPr>
        <p:spPr>
          <a:xfrm>
            <a:off x="1537425" y="2594900"/>
            <a:ext cx="2742600" cy="13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414900"/>
            <a:ext cx="8229600" cy="63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6"/>
          <p:cNvSpPr txBox="1"/>
          <p:nvPr/>
        </p:nvSpPr>
        <p:spPr>
          <a:xfrm>
            <a:off x="0" y="4771200"/>
            <a:ext cx="9144000" cy="372300"/>
          </a:xfrm>
          <a:prstGeom prst="rect">
            <a:avLst/>
          </a:prstGeom>
          <a:solidFill>
            <a:srgbClr val="376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BFBFB"/>
                </a:solidFill>
                <a:latin typeface="Audiowide"/>
                <a:ea typeface="Audiowide"/>
                <a:cs typeface="Audiowide"/>
                <a:sym typeface="Audiowide"/>
              </a:rPr>
              <a:t>SOLAR ENERGY - SOLAR ENERGY - SOLAR ENERGY - SOLAR ENERGY - SOLAR ENERGY - SOLAR ENERGY</a:t>
            </a:r>
            <a:endParaRPr sz="1100">
              <a:solidFill>
                <a:srgbClr val="FFFFFF"/>
              </a:solidFill>
              <a:latin typeface="Audiowide"/>
              <a:ea typeface="Audiowide"/>
              <a:cs typeface="Audiowide"/>
              <a:sym typeface="Audiowide"/>
            </a:endParaRPr>
          </a:p>
        </p:txBody>
      </p:sp>
      <p:grpSp>
        <p:nvGrpSpPr>
          <p:cNvPr id="54" name="Google Shape;54;p6"/>
          <p:cNvGrpSpPr/>
          <p:nvPr/>
        </p:nvGrpSpPr>
        <p:grpSpPr>
          <a:xfrm rot="769627">
            <a:off x="8503512" y="3855899"/>
            <a:ext cx="560425" cy="784254"/>
            <a:chOff x="7877949" y="4508284"/>
            <a:chExt cx="560451" cy="784290"/>
          </a:xfrm>
        </p:grpSpPr>
        <p:sp>
          <p:nvSpPr>
            <p:cNvPr id="55" name="Google Shape;55;p6"/>
            <p:cNvSpPr/>
            <p:nvPr/>
          </p:nvSpPr>
          <p:spPr>
            <a:xfrm>
              <a:off x="7877949" y="4508284"/>
              <a:ext cx="538019" cy="783421"/>
            </a:xfrm>
            <a:custGeom>
              <a:avLst/>
              <a:gdLst/>
              <a:ahLst/>
              <a:cxnLst/>
              <a:rect l="l" t="t" r="r" b="b"/>
              <a:pathLst>
                <a:path w="9287" h="13523" extrusionOk="0">
                  <a:moveTo>
                    <a:pt x="4832" y="1"/>
                  </a:moveTo>
                  <a:cubicBezTo>
                    <a:pt x="2105" y="1"/>
                    <a:pt x="1" y="2504"/>
                    <a:pt x="575" y="5260"/>
                  </a:cubicBezTo>
                  <a:cubicBezTo>
                    <a:pt x="1097" y="7763"/>
                    <a:pt x="3604" y="9287"/>
                    <a:pt x="3604" y="10113"/>
                  </a:cubicBezTo>
                  <a:lnTo>
                    <a:pt x="3604" y="10844"/>
                  </a:lnTo>
                  <a:lnTo>
                    <a:pt x="3490" y="10844"/>
                  </a:lnTo>
                  <a:lnTo>
                    <a:pt x="3490" y="11458"/>
                  </a:lnTo>
                  <a:lnTo>
                    <a:pt x="3604" y="11458"/>
                  </a:lnTo>
                  <a:lnTo>
                    <a:pt x="3604" y="11784"/>
                  </a:lnTo>
                  <a:lnTo>
                    <a:pt x="3604" y="11913"/>
                  </a:lnTo>
                  <a:lnTo>
                    <a:pt x="3604" y="12174"/>
                  </a:lnTo>
                  <a:lnTo>
                    <a:pt x="3604" y="12306"/>
                  </a:lnTo>
                  <a:lnTo>
                    <a:pt x="3604" y="12567"/>
                  </a:lnTo>
                  <a:lnTo>
                    <a:pt x="3604" y="12696"/>
                  </a:lnTo>
                  <a:lnTo>
                    <a:pt x="3604" y="12718"/>
                  </a:lnTo>
                  <a:cubicBezTo>
                    <a:pt x="3604" y="12887"/>
                    <a:pt x="3742" y="13025"/>
                    <a:pt x="3911" y="13025"/>
                  </a:cubicBezTo>
                  <a:lnTo>
                    <a:pt x="3988" y="13025"/>
                  </a:lnTo>
                  <a:lnTo>
                    <a:pt x="4077" y="13307"/>
                  </a:lnTo>
                  <a:cubicBezTo>
                    <a:pt x="4117" y="13440"/>
                    <a:pt x="4233" y="13522"/>
                    <a:pt x="4372" y="13522"/>
                  </a:cubicBezTo>
                  <a:lnTo>
                    <a:pt x="5302" y="13522"/>
                  </a:lnTo>
                  <a:cubicBezTo>
                    <a:pt x="5438" y="13522"/>
                    <a:pt x="5554" y="13433"/>
                    <a:pt x="5597" y="13307"/>
                  </a:cubicBezTo>
                  <a:lnTo>
                    <a:pt x="5686" y="13025"/>
                  </a:lnTo>
                  <a:lnTo>
                    <a:pt x="5763" y="13025"/>
                  </a:lnTo>
                  <a:cubicBezTo>
                    <a:pt x="5932" y="13025"/>
                    <a:pt x="6070" y="12887"/>
                    <a:pt x="6070" y="12718"/>
                  </a:cubicBezTo>
                  <a:lnTo>
                    <a:pt x="6070" y="12696"/>
                  </a:lnTo>
                  <a:lnTo>
                    <a:pt x="6070" y="12567"/>
                  </a:lnTo>
                  <a:lnTo>
                    <a:pt x="6070" y="12306"/>
                  </a:lnTo>
                  <a:lnTo>
                    <a:pt x="6070" y="12174"/>
                  </a:lnTo>
                  <a:lnTo>
                    <a:pt x="6070" y="11913"/>
                  </a:lnTo>
                  <a:lnTo>
                    <a:pt x="6070" y="11784"/>
                  </a:lnTo>
                  <a:lnTo>
                    <a:pt x="6070" y="11458"/>
                  </a:lnTo>
                  <a:lnTo>
                    <a:pt x="6184" y="11458"/>
                  </a:lnTo>
                  <a:lnTo>
                    <a:pt x="6184" y="10844"/>
                  </a:lnTo>
                  <a:lnTo>
                    <a:pt x="6070" y="10844"/>
                  </a:lnTo>
                  <a:lnTo>
                    <a:pt x="6070" y="10113"/>
                  </a:lnTo>
                  <a:cubicBezTo>
                    <a:pt x="6070" y="9287"/>
                    <a:pt x="8577" y="7760"/>
                    <a:pt x="9099" y="5260"/>
                  </a:cubicBezTo>
                  <a:cubicBezTo>
                    <a:pt x="9102" y="5247"/>
                    <a:pt x="9108" y="5232"/>
                    <a:pt x="9108" y="5223"/>
                  </a:cubicBezTo>
                  <a:cubicBezTo>
                    <a:pt x="9111" y="5210"/>
                    <a:pt x="9111" y="5198"/>
                    <a:pt x="9114" y="5186"/>
                  </a:cubicBezTo>
                  <a:cubicBezTo>
                    <a:pt x="9286" y="4304"/>
                    <a:pt x="9179" y="3435"/>
                    <a:pt x="8856" y="2673"/>
                  </a:cubicBezTo>
                  <a:cubicBezTo>
                    <a:pt x="8838" y="2667"/>
                    <a:pt x="8835" y="2664"/>
                    <a:pt x="8832" y="2658"/>
                  </a:cubicBezTo>
                  <a:cubicBezTo>
                    <a:pt x="8823" y="2636"/>
                    <a:pt x="8810" y="2615"/>
                    <a:pt x="8804" y="2596"/>
                  </a:cubicBezTo>
                  <a:cubicBezTo>
                    <a:pt x="8795" y="2575"/>
                    <a:pt x="8789" y="2556"/>
                    <a:pt x="8776" y="2538"/>
                  </a:cubicBezTo>
                  <a:cubicBezTo>
                    <a:pt x="8773" y="2526"/>
                    <a:pt x="8764" y="2513"/>
                    <a:pt x="8761" y="2504"/>
                  </a:cubicBezTo>
                  <a:cubicBezTo>
                    <a:pt x="8746" y="2473"/>
                    <a:pt x="8733" y="2446"/>
                    <a:pt x="8718" y="2415"/>
                  </a:cubicBezTo>
                  <a:cubicBezTo>
                    <a:pt x="8718" y="2412"/>
                    <a:pt x="8718" y="2412"/>
                    <a:pt x="8715" y="2406"/>
                  </a:cubicBezTo>
                  <a:cubicBezTo>
                    <a:pt x="8466" y="1911"/>
                    <a:pt x="8128" y="1469"/>
                    <a:pt x="7720" y="1107"/>
                  </a:cubicBezTo>
                  <a:lnTo>
                    <a:pt x="7717" y="1100"/>
                  </a:lnTo>
                  <a:cubicBezTo>
                    <a:pt x="7689" y="1079"/>
                    <a:pt x="7668" y="1054"/>
                    <a:pt x="7640" y="1033"/>
                  </a:cubicBezTo>
                  <a:cubicBezTo>
                    <a:pt x="7634" y="1024"/>
                    <a:pt x="7625" y="1021"/>
                    <a:pt x="7622" y="1014"/>
                  </a:cubicBezTo>
                  <a:cubicBezTo>
                    <a:pt x="7603" y="996"/>
                    <a:pt x="7582" y="978"/>
                    <a:pt x="7560" y="962"/>
                  </a:cubicBezTo>
                  <a:cubicBezTo>
                    <a:pt x="7548" y="956"/>
                    <a:pt x="7536" y="944"/>
                    <a:pt x="7526" y="938"/>
                  </a:cubicBezTo>
                  <a:cubicBezTo>
                    <a:pt x="7511" y="925"/>
                    <a:pt x="7499" y="913"/>
                    <a:pt x="7483" y="901"/>
                  </a:cubicBezTo>
                  <a:cubicBezTo>
                    <a:pt x="7468" y="888"/>
                    <a:pt x="7449" y="876"/>
                    <a:pt x="7434" y="864"/>
                  </a:cubicBezTo>
                  <a:cubicBezTo>
                    <a:pt x="7428" y="861"/>
                    <a:pt x="7422" y="855"/>
                    <a:pt x="7419" y="852"/>
                  </a:cubicBezTo>
                  <a:cubicBezTo>
                    <a:pt x="6841" y="422"/>
                    <a:pt x="6150" y="130"/>
                    <a:pt x="5395" y="35"/>
                  </a:cubicBezTo>
                  <a:cubicBezTo>
                    <a:pt x="5385" y="35"/>
                    <a:pt x="5379" y="35"/>
                    <a:pt x="5376" y="28"/>
                  </a:cubicBezTo>
                  <a:cubicBezTo>
                    <a:pt x="5348" y="25"/>
                    <a:pt x="5321" y="22"/>
                    <a:pt x="5293" y="22"/>
                  </a:cubicBezTo>
                  <a:cubicBezTo>
                    <a:pt x="5284" y="22"/>
                    <a:pt x="5269" y="19"/>
                    <a:pt x="5256" y="19"/>
                  </a:cubicBezTo>
                  <a:cubicBezTo>
                    <a:pt x="5232" y="16"/>
                    <a:pt x="5210" y="16"/>
                    <a:pt x="5186" y="10"/>
                  </a:cubicBezTo>
                  <a:cubicBezTo>
                    <a:pt x="5167" y="10"/>
                    <a:pt x="5149" y="7"/>
                    <a:pt x="5133" y="7"/>
                  </a:cubicBezTo>
                  <a:cubicBezTo>
                    <a:pt x="5115" y="7"/>
                    <a:pt x="5093" y="4"/>
                    <a:pt x="5072" y="4"/>
                  </a:cubicBezTo>
                  <a:cubicBezTo>
                    <a:pt x="5047" y="4"/>
                    <a:pt x="5026" y="1"/>
                    <a:pt x="4998"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7877960" y="4508632"/>
              <a:ext cx="560439" cy="639459"/>
            </a:xfrm>
            <a:custGeom>
              <a:avLst/>
              <a:gdLst/>
              <a:ahLst/>
              <a:cxnLst/>
              <a:rect l="l" t="t" r="r" b="b"/>
              <a:pathLst>
                <a:path w="9674" h="11038" extrusionOk="0">
                  <a:moveTo>
                    <a:pt x="4836" y="1"/>
                  </a:moveTo>
                  <a:cubicBezTo>
                    <a:pt x="2105" y="1"/>
                    <a:pt x="1" y="2504"/>
                    <a:pt x="578" y="5263"/>
                  </a:cubicBezTo>
                  <a:cubicBezTo>
                    <a:pt x="1101" y="7766"/>
                    <a:pt x="3607" y="9290"/>
                    <a:pt x="3607" y="10116"/>
                  </a:cubicBezTo>
                  <a:lnTo>
                    <a:pt x="3607" y="11038"/>
                  </a:lnTo>
                  <a:lnTo>
                    <a:pt x="6064" y="11038"/>
                  </a:lnTo>
                  <a:lnTo>
                    <a:pt x="6064" y="10116"/>
                  </a:lnTo>
                  <a:cubicBezTo>
                    <a:pt x="6064" y="9290"/>
                    <a:pt x="8577" y="7760"/>
                    <a:pt x="9093" y="5263"/>
                  </a:cubicBezTo>
                  <a:cubicBezTo>
                    <a:pt x="9674" y="2563"/>
                    <a:pt x="7609" y="1"/>
                    <a:pt x="4836" y="1"/>
                  </a:cubicBezTo>
                  <a:close/>
                </a:path>
              </a:pathLst>
            </a:custGeom>
            <a:solidFill>
              <a:srgbClr val="B0C5D9">
                <a:alpha val="58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8149191" y="4544085"/>
              <a:ext cx="225705" cy="225531"/>
            </a:xfrm>
            <a:custGeom>
              <a:avLst/>
              <a:gdLst/>
              <a:ahLst/>
              <a:cxnLst/>
              <a:rect l="l" t="t" r="r" b="b"/>
              <a:pathLst>
                <a:path w="3896" h="3893" extrusionOk="0">
                  <a:moveTo>
                    <a:pt x="154" y="0"/>
                  </a:moveTo>
                  <a:cubicBezTo>
                    <a:pt x="71" y="0"/>
                    <a:pt x="0" y="68"/>
                    <a:pt x="0" y="154"/>
                  </a:cubicBezTo>
                  <a:cubicBezTo>
                    <a:pt x="0" y="237"/>
                    <a:pt x="71" y="307"/>
                    <a:pt x="154" y="307"/>
                  </a:cubicBezTo>
                  <a:cubicBezTo>
                    <a:pt x="2046" y="307"/>
                    <a:pt x="3588" y="1846"/>
                    <a:pt x="3588" y="3738"/>
                  </a:cubicBezTo>
                  <a:cubicBezTo>
                    <a:pt x="3588" y="3824"/>
                    <a:pt x="3655" y="3892"/>
                    <a:pt x="3741" y="3892"/>
                  </a:cubicBezTo>
                  <a:cubicBezTo>
                    <a:pt x="3824" y="3892"/>
                    <a:pt x="3895" y="3824"/>
                    <a:pt x="3895" y="3738"/>
                  </a:cubicBezTo>
                  <a:cubicBezTo>
                    <a:pt x="3895" y="1677"/>
                    <a:pt x="2215" y="0"/>
                    <a:pt x="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086916" y="5162780"/>
              <a:ext cx="142398" cy="100397"/>
            </a:xfrm>
            <a:custGeom>
              <a:avLst/>
              <a:gdLst/>
              <a:ahLst/>
              <a:cxnLst/>
              <a:rect l="l" t="t" r="r" b="b"/>
              <a:pathLst>
                <a:path w="2458" h="1733" extrusionOk="0">
                  <a:moveTo>
                    <a:pt x="0" y="1"/>
                  </a:moveTo>
                  <a:lnTo>
                    <a:pt x="0" y="1426"/>
                  </a:lnTo>
                  <a:cubicBezTo>
                    <a:pt x="0" y="1595"/>
                    <a:pt x="138" y="1733"/>
                    <a:pt x="307" y="1733"/>
                  </a:cubicBezTo>
                  <a:lnTo>
                    <a:pt x="2150" y="1733"/>
                  </a:lnTo>
                  <a:cubicBezTo>
                    <a:pt x="2319" y="1733"/>
                    <a:pt x="2457" y="1595"/>
                    <a:pt x="2457" y="1426"/>
                  </a:cubicBezTo>
                  <a:lnTo>
                    <a:pt x="2457"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108929" y="5262942"/>
              <a:ext cx="97964" cy="28908"/>
            </a:xfrm>
            <a:custGeom>
              <a:avLst/>
              <a:gdLst/>
              <a:ahLst/>
              <a:cxnLst/>
              <a:rect l="l" t="t" r="r" b="b"/>
              <a:pathLst>
                <a:path w="1691" h="499" extrusionOk="0">
                  <a:moveTo>
                    <a:pt x="1" y="1"/>
                  </a:moveTo>
                  <a:lnTo>
                    <a:pt x="90" y="284"/>
                  </a:lnTo>
                  <a:cubicBezTo>
                    <a:pt x="130" y="409"/>
                    <a:pt x="250" y="499"/>
                    <a:pt x="385" y="499"/>
                  </a:cubicBezTo>
                  <a:lnTo>
                    <a:pt x="1313" y="499"/>
                  </a:lnTo>
                  <a:cubicBezTo>
                    <a:pt x="1451" y="499"/>
                    <a:pt x="1571" y="416"/>
                    <a:pt x="1611" y="284"/>
                  </a:cubicBezTo>
                  <a:lnTo>
                    <a:pt x="169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086916" y="5236641"/>
              <a:ext cx="142398" cy="7705"/>
            </a:xfrm>
            <a:custGeom>
              <a:avLst/>
              <a:gdLst/>
              <a:ahLst/>
              <a:cxnLst/>
              <a:rect l="l" t="t" r="r" b="b"/>
              <a:pathLst>
                <a:path w="2458" h="133" extrusionOk="0">
                  <a:moveTo>
                    <a:pt x="0" y="0"/>
                  </a:moveTo>
                  <a:lnTo>
                    <a:pt x="0" y="132"/>
                  </a:lnTo>
                  <a:lnTo>
                    <a:pt x="2457" y="132"/>
                  </a:lnTo>
                  <a:lnTo>
                    <a:pt x="2457" y="0"/>
                  </a:lnTo>
                  <a:close/>
                </a:path>
              </a:pathLst>
            </a:custGeom>
            <a:solidFill>
              <a:srgbClr val="2C3A4C">
                <a:alpha val="5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086916" y="5214049"/>
              <a:ext cx="142398" cy="7531"/>
            </a:xfrm>
            <a:custGeom>
              <a:avLst/>
              <a:gdLst/>
              <a:ahLst/>
              <a:cxnLst/>
              <a:rect l="l" t="t" r="r" b="b"/>
              <a:pathLst>
                <a:path w="2458" h="130" extrusionOk="0">
                  <a:moveTo>
                    <a:pt x="0" y="0"/>
                  </a:moveTo>
                  <a:lnTo>
                    <a:pt x="0" y="129"/>
                  </a:lnTo>
                  <a:lnTo>
                    <a:pt x="2457" y="129"/>
                  </a:lnTo>
                  <a:lnTo>
                    <a:pt x="2457" y="0"/>
                  </a:lnTo>
                  <a:close/>
                </a:path>
              </a:pathLst>
            </a:custGeom>
            <a:solidFill>
              <a:srgbClr val="2C3A4C">
                <a:alpha val="5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086916" y="5191282"/>
              <a:ext cx="142398" cy="7705"/>
            </a:xfrm>
            <a:custGeom>
              <a:avLst/>
              <a:gdLst/>
              <a:ahLst/>
              <a:cxnLst/>
              <a:rect l="l" t="t" r="r" b="b"/>
              <a:pathLst>
                <a:path w="2458" h="133" extrusionOk="0">
                  <a:moveTo>
                    <a:pt x="0" y="0"/>
                  </a:moveTo>
                  <a:lnTo>
                    <a:pt x="0" y="132"/>
                  </a:lnTo>
                  <a:lnTo>
                    <a:pt x="2457" y="132"/>
                  </a:lnTo>
                  <a:lnTo>
                    <a:pt x="2457" y="0"/>
                  </a:lnTo>
                  <a:close/>
                </a:path>
              </a:pathLst>
            </a:custGeom>
            <a:solidFill>
              <a:srgbClr val="2C3A4C">
                <a:alpha val="5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944696" y="4637643"/>
              <a:ext cx="187817" cy="287287"/>
            </a:xfrm>
            <a:custGeom>
              <a:avLst/>
              <a:gdLst/>
              <a:ahLst/>
              <a:cxnLst/>
              <a:rect l="l" t="t" r="r" b="b"/>
              <a:pathLst>
                <a:path w="3242" h="4959" extrusionOk="0">
                  <a:moveTo>
                    <a:pt x="1641" y="1"/>
                  </a:moveTo>
                  <a:lnTo>
                    <a:pt x="1641" y="1"/>
                  </a:lnTo>
                  <a:cubicBezTo>
                    <a:pt x="747" y="1088"/>
                    <a:pt x="1" y="4673"/>
                    <a:pt x="3232" y="4959"/>
                  </a:cubicBezTo>
                  <a:cubicBezTo>
                    <a:pt x="2848" y="4102"/>
                    <a:pt x="3241" y="3346"/>
                    <a:pt x="3002" y="2206"/>
                  </a:cubicBezTo>
                  <a:cubicBezTo>
                    <a:pt x="2759" y="1061"/>
                    <a:pt x="1641" y="1"/>
                    <a:pt x="164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8139227" y="4637643"/>
              <a:ext cx="95067" cy="153637"/>
            </a:xfrm>
            <a:custGeom>
              <a:avLst/>
              <a:gdLst/>
              <a:ahLst/>
              <a:cxnLst/>
              <a:rect l="l" t="t" r="r" b="b"/>
              <a:pathLst>
                <a:path w="1641" h="2652" extrusionOk="0">
                  <a:moveTo>
                    <a:pt x="1103" y="1"/>
                  </a:moveTo>
                  <a:lnTo>
                    <a:pt x="1103" y="1"/>
                  </a:lnTo>
                  <a:cubicBezTo>
                    <a:pt x="77" y="600"/>
                    <a:pt x="0" y="2114"/>
                    <a:pt x="399" y="2652"/>
                  </a:cubicBezTo>
                  <a:cubicBezTo>
                    <a:pt x="1640" y="2025"/>
                    <a:pt x="1432" y="465"/>
                    <a:pt x="1103"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158054" y="4750317"/>
              <a:ext cx="140660" cy="210585"/>
            </a:xfrm>
            <a:custGeom>
              <a:avLst/>
              <a:gdLst/>
              <a:ahLst/>
              <a:cxnLst/>
              <a:rect l="l" t="t" r="r" b="b"/>
              <a:pathLst>
                <a:path w="2428" h="3635" extrusionOk="0">
                  <a:moveTo>
                    <a:pt x="2427" y="0"/>
                  </a:moveTo>
                  <a:lnTo>
                    <a:pt x="2427" y="0"/>
                  </a:lnTo>
                  <a:cubicBezTo>
                    <a:pt x="1478" y="77"/>
                    <a:pt x="1" y="1161"/>
                    <a:pt x="1" y="3634"/>
                  </a:cubicBezTo>
                  <a:cubicBezTo>
                    <a:pt x="2314" y="3124"/>
                    <a:pt x="2427" y="0"/>
                    <a:pt x="2427"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8042425" y="4691749"/>
              <a:ext cx="119457" cy="325697"/>
            </a:xfrm>
            <a:custGeom>
              <a:avLst/>
              <a:gdLst/>
              <a:ahLst/>
              <a:cxnLst/>
              <a:rect l="l" t="t" r="r" b="b"/>
              <a:pathLst>
                <a:path w="2062" h="5622" extrusionOk="0">
                  <a:moveTo>
                    <a:pt x="9" y="1"/>
                  </a:moveTo>
                  <a:cubicBezTo>
                    <a:pt x="9" y="1"/>
                    <a:pt x="3" y="96"/>
                    <a:pt x="0" y="271"/>
                  </a:cubicBezTo>
                  <a:cubicBezTo>
                    <a:pt x="3" y="357"/>
                    <a:pt x="6" y="458"/>
                    <a:pt x="15" y="572"/>
                  </a:cubicBezTo>
                  <a:cubicBezTo>
                    <a:pt x="28" y="689"/>
                    <a:pt x="37" y="818"/>
                    <a:pt x="65" y="956"/>
                  </a:cubicBezTo>
                  <a:cubicBezTo>
                    <a:pt x="89" y="1097"/>
                    <a:pt x="123" y="1248"/>
                    <a:pt x="160" y="1404"/>
                  </a:cubicBezTo>
                  <a:cubicBezTo>
                    <a:pt x="203" y="1564"/>
                    <a:pt x="252" y="1727"/>
                    <a:pt x="310" y="1896"/>
                  </a:cubicBezTo>
                  <a:cubicBezTo>
                    <a:pt x="341" y="1976"/>
                    <a:pt x="378" y="2065"/>
                    <a:pt x="406" y="2151"/>
                  </a:cubicBezTo>
                  <a:cubicBezTo>
                    <a:pt x="442" y="2234"/>
                    <a:pt x="479" y="2320"/>
                    <a:pt x="513" y="2406"/>
                  </a:cubicBezTo>
                  <a:cubicBezTo>
                    <a:pt x="590" y="2575"/>
                    <a:pt x="673" y="2750"/>
                    <a:pt x="762" y="2919"/>
                  </a:cubicBezTo>
                  <a:cubicBezTo>
                    <a:pt x="937" y="3257"/>
                    <a:pt x="1137" y="3582"/>
                    <a:pt x="1339" y="3874"/>
                  </a:cubicBezTo>
                  <a:cubicBezTo>
                    <a:pt x="1389" y="3948"/>
                    <a:pt x="1435" y="4019"/>
                    <a:pt x="1487" y="4089"/>
                  </a:cubicBezTo>
                  <a:cubicBezTo>
                    <a:pt x="1533" y="4163"/>
                    <a:pt x="1570" y="4230"/>
                    <a:pt x="1610" y="4301"/>
                  </a:cubicBezTo>
                  <a:cubicBezTo>
                    <a:pt x="1683" y="4439"/>
                    <a:pt x="1736" y="4581"/>
                    <a:pt x="1782" y="4710"/>
                  </a:cubicBezTo>
                  <a:cubicBezTo>
                    <a:pt x="1865" y="4971"/>
                    <a:pt x="1895" y="5201"/>
                    <a:pt x="1908" y="5364"/>
                  </a:cubicBezTo>
                  <a:cubicBezTo>
                    <a:pt x="1911" y="5444"/>
                    <a:pt x="1911" y="5505"/>
                    <a:pt x="1911" y="5548"/>
                  </a:cubicBezTo>
                  <a:cubicBezTo>
                    <a:pt x="1911" y="5591"/>
                    <a:pt x="1908" y="5610"/>
                    <a:pt x="1908" y="5610"/>
                  </a:cubicBezTo>
                  <a:lnTo>
                    <a:pt x="2061" y="5622"/>
                  </a:lnTo>
                  <a:lnTo>
                    <a:pt x="2061" y="5548"/>
                  </a:lnTo>
                  <a:cubicBezTo>
                    <a:pt x="2061" y="5502"/>
                    <a:pt x="2061" y="5432"/>
                    <a:pt x="2055" y="5349"/>
                  </a:cubicBezTo>
                  <a:cubicBezTo>
                    <a:pt x="2043" y="5180"/>
                    <a:pt x="2000" y="4937"/>
                    <a:pt x="1908" y="4661"/>
                  </a:cubicBezTo>
                  <a:cubicBezTo>
                    <a:pt x="1859" y="4522"/>
                    <a:pt x="1797" y="4378"/>
                    <a:pt x="1717" y="4230"/>
                  </a:cubicBezTo>
                  <a:cubicBezTo>
                    <a:pt x="1631" y="4083"/>
                    <a:pt x="1536" y="3939"/>
                    <a:pt x="1428" y="3797"/>
                  </a:cubicBezTo>
                  <a:cubicBezTo>
                    <a:pt x="1223" y="3515"/>
                    <a:pt x="1014" y="3198"/>
                    <a:pt x="829" y="2870"/>
                  </a:cubicBezTo>
                  <a:cubicBezTo>
                    <a:pt x="737" y="2704"/>
                    <a:pt x="651" y="2538"/>
                    <a:pt x="571" y="2369"/>
                  </a:cubicBezTo>
                  <a:cubicBezTo>
                    <a:pt x="538" y="2280"/>
                    <a:pt x="498" y="2200"/>
                    <a:pt x="461" y="2117"/>
                  </a:cubicBezTo>
                  <a:cubicBezTo>
                    <a:pt x="427" y="2031"/>
                    <a:pt x="396" y="1948"/>
                    <a:pt x="360" y="1865"/>
                  </a:cubicBezTo>
                  <a:cubicBezTo>
                    <a:pt x="298" y="1702"/>
                    <a:pt x="246" y="1540"/>
                    <a:pt x="200" y="1383"/>
                  </a:cubicBezTo>
                  <a:cubicBezTo>
                    <a:pt x="157" y="1226"/>
                    <a:pt x="120" y="1076"/>
                    <a:pt x="92" y="938"/>
                  </a:cubicBezTo>
                  <a:cubicBezTo>
                    <a:pt x="62" y="799"/>
                    <a:pt x="46" y="673"/>
                    <a:pt x="31" y="557"/>
                  </a:cubicBezTo>
                  <a:cubicBezTo>
                    <a:pt x="19" y="446"/>
                    <a:pt x="15" y="345"/>
                    <a:pt x="9" y="262"/>
                  </a:cubicBezTo>
                  <a:lnTo>
                    <a:pt x="9" y="1"/>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153593" y="4819370"/>
              <a:ext cx="97790" cy="302002"/>
            </a:xfrm>
            <a:custGeom>
              <a:avLst/>
              <a:gdLst/>
              <a:ahLst/>
              <a:cxnLst/>
              <a:rect l="l" t="t" r="r" b="b"/>
              <a:pathLst>
                <a:path w="1688" h="5213" extrusionOk="0">
                  <a:moveTo>
                    <a:pt x="1687" y="0"/>
                  </a:moveTo>
                  <a:cubicBezTo>
                    <a:pt x="1687" y="0"/>
                    <a:pt x="1626" y="68"/>
                    <a:pt x="1521" y="169"/>
                  </a:cubicBezTo>
                  <a:cubicBezTo>
                    <a:pt x="1411" y="277"/>
                    <a:pt x="1248" y="430"/>
                    <a:pt x="1070" y="630"/>
                  </a:cubicBezTo>
                  <a:cubicBezTo>
                    <a:pt x="981" y="731"/>
                    <a:pt x="886" y="842"/>
                    <a:pt x="793" y="965"/>
                  </a:cubicBezTo>
                  <a:cubicBezTo>
                    <a:pt x="695" y="1088"/>
                    <a:pt x="603" y="1223"/>
                    <a:pt x="520" y="1367"/>
                  </a:cubicBezTo>
                  <a:cubicBezTo>
                    <a:pt x="477" y="1441"/>
                    <a:pt x="434" y="1514"/>
                    <a:pt x="397" y="1594"/>
                  </a:cubicBezTo>
                  <a:cubicBezTo>
                    <a:pt x="357" y="1674"/>
                    <a:pt x="317" y="1751"/>
                    <a:pt x="287" y="1837"/>
                  </a:cubicBezTo>
                  <a:cubicBezTo>
                    <a:pt x="213" y="2003"/>
                    <a:pt x="158" y="2175"/>
                    <a:pt x="118" y="2350"/>
                  </a:cubicBezTo>
                  <a:cubicBezTo>
                    <a:pt x="72" y="2528"/>
                    <a:pt x="47" y="2709"/>
                    <a:pt x="26" y="2884"/>
                  </a:cubicBezTo>
                  <a:cubicBezTo>
                    <a:pt x="13" y="3066"/>
                    <a:pt x="4" y="3241"/>
                    <a:pt x="4" y="3407"/>
                  </a:cubicBezTo>
                  <a:cubicBezTo>
                    <a:pt x="1" y="3741"/>
                    <a:pt x="1" y="4052"/>
                    <a:pt x="1" y="4322"/>
                  </a:cubicBezTo>
                  <a:cubicBezTo>
                    <a:pt x="1" y="4853"/>
                    <a:pt x="4" y="5213"/>
                    <a:pt x="4" y="5213"/>
                  </a:cubicBezTo>
                  <a:lnTo>
                    <a:pt x="158" y="5213"/>
                  </a:lnTo>
                  <a:cubicBezTo>
                    <a:pt x="158" y="5213"/>
                    <a:pt x="158" y="4853"/>
                    <a:pt x="164" y="4322"/>
                  </a:cubicBezTo>
                  <a:cubicBezTo>
                    <a:pt x="158" y="4052"/>
                    <a:pt x="158" y="3741"/>
                    <a:pt x="158" y="3407"/>
                  </a:cubicBezTo>
                  <a:cubicBezTo>
                    <a:pt x="155" y="3241"/>
                    <a:pt x="164" y="3072"/>
                    <a:pt x="167" y="2900"/>
                  </a:cubicBezTo>
                  <a:cubicBezTo>
                    <a:pt x="182" y="2731"/>
                    <a:pt x="204" y="2556"/>
                    <a:pt x="244" y="2387"/>
                  </a:cubicBezTo>
                  <a:cubicBezTo>
                    <a:pt x="280" y="2218"/>
                    <a:pt x="333" y="2049"/>
                    <a:pt x="394" y="1886"/>
                  </a:cubicBezTo>
                  <a:cubicBezTo>
                    <a:pt x="419" y="1803"/>
                    <a:pt x="459" y="1726"/>
                    <a:pt x="492" y="1650"/>
                  </a:cubicBezTo>
                  <a:cubicBezTo>
                    <a:pt x="523" y="1573"/>
                    <a:pt x="566" y="1499"/>
                    <a:pt x="603" y="1425"/>
                  </a:cubicBezTo>
                  <a:cubicBezTo>
                    <a:pt x="680" y="1281"/>
                    <a:pt x="769" y="1146"/>
                    <a:pt x="855" y="1020"/>
                  </a:cubicBezTo>
                  <a:cubicBezTo>
                    <a:pt x="938" y="897"/>
                    <a:pt x="1027" y="780"/>
                    <a:pt x="1110" y="676"/>
                  </a:cubicBezTo>
                  <a:cubicBezTo>
                    <a:pt x="1196" y="575"/>
                    <a:pt x="1276" y="482"/>
                    <a:pt x="1346" y="399"/>
                  </a:cubicBezTo>
                  <a:cubicBezTo>
                    <a:pt x="1414" y="320"/>
                    <a:pt x="1478" y="246"/>
                    <a:pt x="1531" y="191"/>
                  </a:cubicBezTo>
                  <a:cubicBezTo>
                    <a:pt x="1632" y="71"/>
                    <a:pt x="1687" y="0"/>
                    <a:pt x="1687"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8093114" y="5094654"/>
              <a:ext cx="129247" cy="42233"/>
            </a:xfrm>
            <a:custGeom>
              <a:avLst/>
              <a:gdLst/>
              <a:ahLst/>
              <a:cxnLst/>
              <a:rect l="l" t="t" r="r" b="b"/>
              <a:pathLst>
                <a:path w="2231" h="729" extrusionOk="0">
                  <a:moveTo>
                    <a:pt x="1" y="0"/>
                  </a:moveTo>
                  <a:lnTo>
                    <a:pt x="1" y="728"/>
                  </a:lnTo>
                  <a:lnTo>
                    <a:pt x="2231" y="728"/>
                  </a:lnTo>
                  <a:lnTo>
                    <a:pt x="223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080138" y="5136827"/>
              <a:ext cx="155780" cy="35628"/>
            </a:xfrm>
            <a:custGeom>
              <a:avLst/>
              <a:gdLst/>
              <a:ahLst/>
              <a:cxnLst/>
              <a:rect l="l" t="t" r="r" b="b"/>
              <a:pathLst>
                <a:path w="2689" h="615" extrusionOk="0">
                  <a:moveTo>
                    <a:pt x="0" y="0"/>
                  </a:moveTo>
                  <a:lnTo>
                    <a:pt x="0" y="614"/>
                  </a:lnTo>
                  <a:lnTo>
                    <a:pt x="2688" y="614"/>
                  </a:lnTo>
                  <a:lnTo>
                    <a:pt x="2688"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8158054" y="4508806"/>
              <a:ext cx="252412" cy="783769"/>
            </a:xfrm>
            <a:custGeom>
              <a:avLst/>
              <a:gdLst/>
              <a:ahLst/>
              <a:cxnLst/>
              <a:rect l="l" t="t" r="r" b="b"/>
              <a:pathLst>
                <a:path w="4357" h="13529" extrusionOk="0">
                  <a:moveTo>
                    <a:pt x="1" y="1"/>
                  </a:moveTo>
                  <a:lnTo>
                    <a:pt x="1" y="13529"/>
                  </a:lnTo>
                  <a:lnTo>
                    <a:pt x="465" y="13529"/>
                  </a:lnTo>
                  <a:lnTo>
                    <a:pt x="465" y="13523"/>
                  </a:lnTo>
                  <a:cubicBezTo>
                    <a:pt x="600" y="13523"/>
                    <a:pt x="720" y="13434"/>
                    <a:pt x="763" y="13308"/>
                  </a:cubicBezTo>
                  <a:lnTo>
                    <a:pt x="849" y="13022"/>
                  </a:lnTo>
                  <a:lnTo>
                    <a:pt x="925" y="13022"/>
                  </a:lnTo>
                  <a:cubicBezTo>
                    <a:pt x="1094" y="13022"/>
                    <a:pt x="1232" y="12884"/>
                    <a:pt x="1232" y="12715"/>
                  </a:cubicBezTo>
                  <a:lnTo>
                    <a:pt x="1232" y="12696"/>
                  </a:lnTo>
                  <a:lnTo>
                    <a:pt x="1232" y="12564"/>
                  </a:lnTo>
                  <a:lnTo>
                    <a:pt x="1232" y="12303"/>
                  </a:lnTo>
                  <a:lnTo>
                    <a:pt x="1232" y="12174"/>
                  </a:lnTo>
                  <a:lnTo>
                    <a:pt x="1232" y="11913"/>
                  </a:lnTo>
                  <a:lnTo>
                    <a:pt x="1232" y="11781"/>
                  </a:lnTo>
                  <a:lnTo>
                    <a:pt x="1232" y="11455"/>
                  </a:lnTo>
                  <a:lnTo>
                    <a:pt x="1349" y="11455"/>
                  </a:lnTo>
                  <a:lnTo>
                    <a:pt x="1349" y="10841"/>
                  </a:lnTo>
                  <a:lnTo>
                    <a:pt x="1232" y="10841"/>
                  </a:lnTo>
                  <a:lnTo>
                    <a:pt x="1232" y="10110"/>
                  </a:lnTo>
                  <a:cubicBezTo>
                    <a:pt x="1232" y="9287"/>
                    <a:pt x="3742" y="7757"/>
                    <a:pt x="4264" y="5257"/>
                  </a:cubicBezTo>
                  <a:cubicBezTo>
                    <a:pt x="4267" y="5247"/>
                    <a:pt x="4270" y="5232"/>
                    <a:pt x="4270" y="5220"/>
                  </a:cubicBezTo>
                  <a:lnTo>
                    <a:pt x="4295" y="5094"/>
                  </a:lnTo>
                  <a:cubicBezTo>
                    <a:pt x="4301" y="5051"/>
                    <a:pt x="4310" y="5005"/>
                    <a:pt x="4313" y="4962"/>
                  </a:cubicBezTo>
                  <a:cubicBezTo>
                    <a:pt x="4316" y="4928"/>
                    <a:pt x="4320" y="4894"/>
                    <a:pt x="4326" y="4864"/>
                  </a:cubicBezTo>
                  <a:cubicBezTo>
                    <a:pt x="4332" y="4808"/>
                    <a:pt x="4335" y="4750"/>
                    <a:pt x="4341" y="4698"/>
                  </a:cubicBezTo>
                  <a:cubicBezTo>
                    <a:pt x="4344" y="4670"/>
                    <a:pt x="4344" y="4639"/>
                    <a:pt x="4347" y="4612"/>
                  </a:cubicBezTo>
                  <a:cubicBezTo>
                    <a:pt x="4350" y="4529"/>
                    <a:pt x="4356" y="4443"/>
                    <a:pt x="4356" y="4357"/>
                  </a:cubicBezTo>
                  <a:cubicBezTo>
                    <a:pt x="4356" y="1952"/>
                    <a:pt x="2406" y="1"/>
                    <a:pt x="1" y="1"/>
                  </a:cubicBezTo>
                  <a:close/>
                </a:path>
              </a:pathLst>
            </a:custGeom>
            <a:solidFill>
              <a:srgbClr val="FFFFFF">
                <a:alpha val="28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6"/>
          <p:cNvGrpSpPr/>
          <p:nvPr/>
        </p:nvGrpSpPr>
        <p:grpSpPr>
          <a:xfrm rot="460869">
            <a:off x="112408" y="110849"/>
            <a:ext cx="454313" cy="1006924"/>
            <a:chOff x="193568" y="114250"/>
            <a:chExt cx="537852" cy="1192078"/>
          </a:xfrm>
        </p:grpSpPr>
        <p:grpSp>
          <p:nvGrpSpPr>
            <p:cNvPr id="72" name="Google Shape;72;p6"/>
            <p:cNvGrpSpPr/>
            <p:nvPr/>
          </p:nvGrpSpPr>
          <p:grpSpPr>
            <a:xfrm>
              <a:off x="197025" y="114250"/>
              <a:ext cx="533468" cy="1191749"/>
              <a:chOff x="3325476" y="437723"/>
              <a:chExt cx="130800" cy="292203"/>
            </a:xfrm>
          </p:grpSpPr>
          <p:sp>
            <p:nvSpPr>
              <p:cNvPr id="73" name="Google Shape;73;p6"/>
              <p:cNvSpPr/>
              <p:nvPr/>
            </p:nvSpPr>
            <p:spPr>
              <a:xfrm>
                <a:off x="3325476" y="437723"/>
                <a:ext cx="130800" cy="250809"/>
              </a:xfrm>
              <a:custGeom>
                <a:avLst/>
                <a:gdLst/>
                <a:ahLst/>
                <a:cxnLst/>
                <a:rect l="l" t="t" r="r" b="b"/>
                <a:pathLst>
                  <a:path w="5232" h="9710" extrusionOk="0">
                    <a:moveTo>
                      <a:pt x="1628" y="5022"/>
                    </a:moveTo>
                    <a:lnTo>
                      <a:pt x="3665" y="5175"/>
                    </a:lnTo>
                    <a:lnTo>
                      <a:pt x="3665" y="6146"/>
                    </a:lnTo>
                    <a:lnTo>
                      <a:pt x="1628" y="6146"/>
                    </a:lnTo>
                    <a:lnTo>
                      <a:pt x="1628" y="5022"/>
                    </a:lnTo>
                    <a:close/>
                    <a:moveTo>
                      <a:pt x="4709" y="1"/>
                    </a:moveTo>
                    <a:cubicBezTo>
                      <a:pt x="4667" y="1"/>
                      <a:pt x="4625" y="6"/>
                      <a:pt x="4583" y="18"/>
                    </a:cubicBezTo>
                    <a:lnTo>
                      <a:pt x="356" y="1127"/>
                    </a:lnTo>
                    <a:cubicBezTo>
                      <a:pt x="141" y="1185"/>
                      <a:pt x="0" y="1382"/>
                      <a:pt x="3" y="1597"/>
                    </a:cubicBezTo>
                    <a:cubicBezTo>
                      <a:pt x="3" y="1842"/>
                      <a:pt x="194" y="2048"/>
                      <a:pt x="449" y="2067"/>
                    </a:cubicBezTo>
                    <a:lnTo>
                      <a:pt x="1754" y="2153"/>
                    </a:lnTo>
                    <a:lnTo>
                      <a:pt x="356" y="2518"/>
                    </a:lnTo>
                    <a:cubicBezTo>
                      <a:pt x="384" y="2534"/>
                      <a:pt x="378" y="2537"/>
                      <a:pt x="375" y="2537"/>
                    </a:cubicBezTo>
                    <a:cubicBezTo>
                      <a:pt x="369" y="2540"/>
                      <a:pt x="359" y="2540"/>
                      <a:pt x="353" y="2546"/>
                    </a:cubicBezTo>
                    <a:cubicBezTo>
                      <a:pt x="344" y="2549"/>
                      <a:pt x="338" y="2549"/>
                      <a:pt x="329" y="2552"/>
                    </a:cubicBezTo>
                    <a:cubicBezTo>
                      <a:pt x="320" y="2555"/>
                      <a:pt x="316" y="2555"/>
                      <a:pt x="310" y="2558"/>
                    </a:cubicBezTo>
                    <a:lnTo>
                      <a:pt x="286" y="2570"/>
                    </a:lnTo>
                    <a:cubicBezTo>
                      <a:pt x="283" y="2577"/>
                      <a:pt x="277" y="2577"/>
                      <a:pt x="270" y="2580"/>
                    </a:cubicBezTo>
                    <a:cubicBezTo>
                      <a:pt x="264" y="2583"/>
                      <a:pt x="252" y="2589"/>
                      <a:pt x="243" y="2595"/>
                    </a:cubicBezTo>
                    <a:cubicBezTo>
                      <a:pt x="240" y="2598"/>
                      <a:pt x="237" y="2598"/>
                      <a:pt x="234" y="2601"/>
                    </a:cubicBezTo>
                    <a:cubicBezTo>
                      <a:pt x="224" y="2610"/>
                      <a:pt x="218" y="2613"/>
                      <a:pt x="209" y="2620"/>
                    </a:cubicBezTo>
                    <a:lnTo>
                      <a:pt x="200" y="2632"/>
                    </a:lnTo>
                    <a:cubicBezTo>
                      <a:pt x="191" y="2641"/>
                      <a:pt x="184" y="2644"/>
                      <a:pt x="175" y="2650"/>
                    </a:cubicBezTo>
                    <a:lnTo>
                      <a:pt x="163" y="2663"/>
                    </a:lnTo>
                    <a:lnTo>
                      <a:pt x="144" y="2681"/>
                    </a:lnTo>
                    <a:cubicBezTo>
                      <a:pt x="141" y="2687"/>
                      <a:pt x="138" y="2693"/>
                      <a:pt x="132" y="2696"/>
                    </a:cubicBezTo>
                    <a:cubicBezTo>
                      <a:pt x="129" y="2706"/>
                      <a:pt x="126" y="2709"/>
                      <a:pt x="123" y="2718"/>
                    </a:cubicBezTo>
                    <a:cubicBezTo>
                      <a:pt x="117" y="2724"/>
                      <a:pt x="114" y="2733"/>
                      <a:pt x="111" y="2736"/>
                    </a:cubicBezTo>
                    <a:cubicBezTo>
                      <a:pt x="108" y="2742"/>
                      <a:pt x="101" y="2749"/>
                      <a:pt x="98" y="2755"/>
                    </a:cubicBezTo>
                    <a:lnTo>
                      <a:pt x="86" y="2779"/>
                    </a:lnTo>
                    <a:cubicBezTo>
                      <a:pt x="83" y="2785"/>
                      <a:pt x="83" y="2789"/>
                      <a:pt x="80" y="2798"/>
                    </a:cubicBezTo>
                    <a:cubicBezTo>
                      <a:pt x="77" y="2804"/>
                      <a:pt x="71" y="2813"/>
                      <a:pt x="71" y="2819"/>
                    </a:cubicBezTo>
                    <a:cubicBezTo>
                      <a:pt x="68" y="2828"/>
                      <a:pt x="68" y="2835"/>
                      <a:pt x="65" y="2841"/>
                    </a:cubicBezTo>
                    <a:cubicBezTo>
                      <a:pt x="62" y="2847"/>
                      <a:pt x="62" y="2856"/>
                      <a:pt x="55" y="2862"/>
                    </a:cubicBezTo>
                    <a:cubicBezTo>
                      <a:pt x="52" y="2871"/>
                      <a:pt x="52" y="2878"/>
                      <a:pt x="49" y="2890"/>
                    </a:cubicBezTo>
                    <a:cubicBezTo>
                      <a:pt x="49" y="2896"/>
                      <a:pt x="46" y="2902"/>
                      <a:pt x="46" y="2908"/>
                    </a:cubicBezTo>
                    <a:cubicBezTo>
                      <a:pt x="46" y="2921"/>
                      <a:pt x="40" y="2930"/>
                      <a:pt x="40" y="2939"/>
                    </a:cubicBezTo>
                    <a:lnTo>
                      <a:pt x="40" y="2951"/>
                    </a:lnTo>
                    <a:lnTo>
                      <a:pt x="40" y="2961"/>
                    </a:lnTo>
                    <a:lnTo>
                      <a:pt x="40" y="2991"/>
                    </a:lnTo>
                    <a:lnTo>
                      <a:pt x="40" y="3010"/>
                    </a:lnTo>
                    <a:lnTo>
                      <a:pt x="40" y="3037"/>
                    </a:lnTo>
                    <a:cubicBezTo>
                      <a:pt x="40" y="3043"/>
                      <a:pt x="40" y="3050"/>
                      <a:pt x="46" y="3059"/>
                    </a:cubicBezTo>
                    <a:cubicBezTo>
                      <a:pt x="46" y="3068"/>
                      <a:pt x="49" y="3071"/>
                      <a:pt x="49" y="3077"/>
                    </a:cubicBezTo>
                    <a:cubicBezTo>
                      <a:pt x="49" y="3090"/>
                      <a:pt x="52" y="3099"/>
                      <a:pt x="55" y="3105"/>
                    </a:cubicBezTo>
                    <a:lnTo>
                      <a:pt x="55" y="3114"/>
                    </a:lnTo>
                    <a:cubicBezTo>
                      <a:pt x="55" y="3117"/>
                      <a:pt x="62" y="3120"/>
                      <a:pt x="62" y="3123"/>
                    </a:cubicBezTo>
                    <a:cubicBezTo>
                      <a:pt x="65" y="3133"/>
                      <a:pt x="65" y="3139"/>
                      <a:pt x="68" y="3145"/>
                    </a:cubicBezTo>
                    <a:cubicBezTo>
                      <a:pt x="71" y="3151"/>
                      <a:pt x="77" y="3160"/>
                      <a:pt x="77" y="3166"/>
                    </a:cubicBezTo>
                    <a:cubicBezTo>
                      <a:pt x="80" y="3169"/>
                      <a:pt x="80" y="3179"/>
                      <a:pt x="83" y="3182"/>
                    </a:cubicBezTo>
                    <a:cubicBezTo>
                      <a:pt x="95" y="3209"/>
                      <a:pt x="111" y="3237"/>
                      <a:pt x="126" y="3259"/>
                    </a:cubicBezTo>
                    <a:lnTo>
                      <a:pt x="129" y="3262"/>
                    </a:lnTo>
                    <a:cubicBezTo>
                      <a:pt x="138" y="3274"/>
                      <a:pt x="144" y="3283"/>
                      <a:pt x="154" y="3292"/>
                    </a:cubicBezTo>
                    <a:lnTo>
                      <a:pt x="160" y="3302"/>
                    </a:lnTo>
                    <a:lnTo>
                      <a:pt x="184" y="3323"/>
                    </a:lnTo>
                    <a:lnTo>
                      <a:pt x="194" y="3335"/>
                    </a:lnTo>
                    <a:cubicBezTo>
                      <a:pt x="203" y="3345"/>
                      <a:pt x="209" y="3348"/>
                      <a:pt x="218" y="3354"/>
                    </a:cubicBezTo>
                    <a:lnTo>
                      <a:pt x="230" y="3366"/>
                    </a:lnTo>
                    <a:cubicBezTo>
                      <a:pt x="237" y="3369"/>
                      <a:pt x="246" y="3378"/>
                      <a:pt x="252" y="3381"/>
                    </a:cubicBezTo>
                    <a:cubicBezTo>
                      <a:pt x="255" y="3384"/>
                      <a:pt x="261" y="3391"/>
                      <a:pt x="267" y="3391"/>
                    </a:cubicBezTo>
                    <a:cubicBezTo>
                      <a:pt x="280" y="3397"/>
                      <a:pt x="292" y="3406"/>
                      <a:pt x="301" y="3409"/>
                    </a:cubicBezTo>
                    <a:cubicBezTo>
                      <a:pt x="307" y="3412"/>
                      <a:pt x="313" y="3412"/>
                      <a:pt x="316" y="3415"/>
                    </a:cubicBezTo>
                    <a:lnTo>
                      <a:pt x="341" y="3427"/>
                    </a:lnTo>
                    <a:cubicBezTo>
                      <a:pt x="347" y="3431"/>
                      <a:pt x="353" y="3431"/>
                      <a:pt x="359" y="3437"/>
                    </a:cubicBezTo>
                    <a:cubicBezTo>
                      <a:pt x="369" y="3440"/>
                      <a:pt x="375" y="3443"/>
                      <a:pt x="384" y="3443"/>
                    </a:cubicBezTo>
                    <a:cubicBezTo>
                      <a:pt x="387" y="3443"/>
                      <a:pt x="393" y="3446"/>
                      <a:pt x="399" y="3446"/>
                    </a:cubicBezTo>
                    <a:cubicBezTo>
                      <a:pt x="409" y="3452"/>
                      <a:pt x="418" y="3452"/>
                      <a:pt x="430" y="3455"/>
                    </a:cubicBezTo>
                    <a:cubicBezTo>
                      <a:pt x="433" y="3455"/>
                      <a:pt x="436" y="3455"/>
                      <a:pt x="439" y="3458"/>
                    </a:cubicBezTo>
                    <a:cubicBezTo>
                      <a:pt x="455" y="3461"/>
                      <a:pt x="470" y="3461"/>
                      <a:pt x="485" y="3467"/>
                    </a:cubicBezTo>
                    <a:lnTo>
                      <a:pt x="1954" y="3590"/>
                    </a:lnTo>
                    <a:lnTo>
                      <a:pt x="387" y="3996"/>
                    </a:lnTo>
                    <a:cubicBezTo>
                      <a:pt x="172" y="4054"/>
                      <a:pt x="31" y="4251"/>
                      <a:pt x="34" y="4460"/>
                    </a:cubicBezTo>
                    <a:cubicBezTo>
                      <a:pt x="34" y="4705"/>
                      <a:pt x="221" y="4917"/>
                      <a:pt x="473" y="4936"/>
                    </a:cubicBezTo>
                    <a:lnTo>
                      <a:pt x="682" y="4951"/>
                    </a:lnTo>
                    <a:lnTo>
                      <a:pt x="682" y="6146"/>
                    </a:lnTo>
                    <a:lnTo>
                      <a:pt x="261" y="6146"/>
                    </a:lnTo>
                    <a:lnTo>
                      <a:pt x="261" y="8115"/>
                    </a:lnTo>
                    <a:cubicBezTo>
                      <a:pt x="261" y="8480"/>
                      <a:pt x="556" y="8775"/>
                      <a:pt x="922" y="8775"/>
                    </a:cubicBezTo>
                    <a:lnTo>
                      <a:pt x="1192" y="8775"/>
                    </a:lnTo>
                    <a:cubicBezTo>
                      <a:pt x="1054" y="8791"/>
                      <a:pt x="946" y="8907"/>
                      <a:pt x="946" y="9049"/>
                    </a:cubicBezTo>
                    <a:lnTo>
                      <a:pt x="946" y="9436"/>
                    </a:lnTo>
                    <a:cubicBezTo>
                      <a:pt x="946" y="9586"/>
                      <a:pt x="1069" y="9709"/>
                      <a:pt x="1220" y="9709"/>
                    </a:cubicBezTo>
                    <a:lnTo>
                      <a:pt x="4024" y="9709"/>
                    </a:lnTo>
                    <a:cubicBezTo>
                      <a:pt x="4171" y="9709"/>
                      <a:pt x="4294" y="9586"/>
                      <a:pt x="4294" y="9436"/>
                    </a:cubicBezTo>
                    <a:lnTo>
                      <a:pt x="4294" y="9049"/>
                    </a:lnTo>
                    <a:cubicBezTo>
                      <a:pt x="4294" y="8898"/>
                      <a:pt x="4171" y="8775"/>
                      <a:pt x="4021" y="8775"/>
                    </a:cubicBezTo>
                    <a:lnTo>
                      <a:pt x="4322" y="8775"/>
                    </a:lnTo>
                    <a:cubicBezTo>
                      <a:pt x="4687" y="8775"/>
                      <a:pt x="4982" y="8480"/>
                      <a:pt x="4982" y="8115"/>
                    </a:cubicBezTo>
                    <a:lnTo>
                      <a:pt x="4982" y="6146"/>
                    </a:lnTo>
                    <a:lnTo>
                      <a:pt x="4617" y="6146"/>
                    </a:lnTo>
                    <a:lnTo>
                      <a:pt x="4617" y="5240"/>
                    </a:lnTo>
                    <a:lnTo>
                      <a:pt x="4703" y="5249"/>
                    </a:lnTo>
                    <a:lnTo>
                      <a:pt x="4737" y="5249"/>
                    </a:lnTo>
                    <a:cubicBezTo>
                      <a:pt x="4982" y="5249"/>
                      <a:pt x="5191" y="5055"/>
                      <a:pt x="5210" y="4807"/>
                    </a:cubicBezTo>
                    <a:cubicBezTo>
                      <a:pt x="5228" y="4546"/>
                      <a:pt x="5032" y="4315"/>
                      <a:pt x="4770" y="4294"/>
                    </a:cubicBezTo>
                    <a:lnTo>
                      <a:pt x="3367" y="4192"/>
                    </a:lnTo>
                    <a:lnTo>
                      <a:pt x="4856" y="3799"/>
                    </a:lnTo>
                    <a:lnTo>
                      <a:pt x="4860" y="3799"/>
                    </a:lnTo>
                    <a:lnTo>
                      <a:pt x="4893" y="3787"/>
                    </a:lnTo>
                    <a:cubicBezTo>
                      <a:pt x="4899" y="3787"/>
                      <a:pt x="4903" y="3784"/>
                      <a:pt x="4906" y="3784"/>
                    </a:cubicBezTo>
                    <a:cubicBezTo>
                      <a:pt x="4918" y="3781"/>
                      <a:pt x="4924" y="3778"/>
                      <a:pt x="4936" y="3771"/>
                    </a:cubicBezTo>
                    <a:cubicBezTo>
                      <a:pt x="4939" y="3768"/>
                      <a:pt x="4946" y="3768"/>
                      <a:pt x="4952" y="3765"/>
                    </a:cubicBezTo>
                    <a:lnTo>
                      <a:pt x="4976" y="3753"/>
                    </a:lnTo>
                    <a:cubicBezTo>
                      <a:pt x="4992" y="3741"/>
                      <a:pt x="5010" y="3735"/>
                      <a:pt x="5025" y="3722"/>
                    </a:cubicBezTo>
                    <a:lnTo>
                      <a:pt x="5028" y="3722"/>
                    </a:lnTo>
                    <a:cubicBezTo>
                      <a:pt x="5035" y="3719"/>
                      <a:pt x="5044" y="3710"/>
                      <a:pt x="5047" y="3704"/>
                    </a:cubicBezTo>
                    <a:lnTo>
                      <a:pt x="5059" y="3692"/>
                    </a:lnTo>
                    <a:lnTo>
                      <a:pt x="5075" y="3676"/>
                    </a:lnTo>
                    <a:lnTo>
                      <a:pt x="5090" y="3661"/>
                    </a:lnTo>
                    <a:cubicBezTo>
                      <a:pt x="5093" y="3658"/>
                      <a:pt x="5099" y="3649"/>
                      <a:pt x="5102" y="3646"/>
                    </a:cubicBezTo>
                    <a:cubicBezTo>
                      <a:pt x="5105" y="3639"/>
                      <a:pt x="5111" y="3630"/>
                      <a:pt x="5118" y="3627"/>
                    </a:cubicBezTo>
                    <a:cubicBezTo>
                      <a:pt x="5121" y="3624"/>
                      <a:pt x="5124" y="3621"/>
                      <a:pt x="5124" y="3612"/>
                    </a:cubicBezTo>
                    <a:cubicBezTo>
                      <a:pt x="5130" y="3606"/>
                      <a:pt x="5136" y="3596"/>
                      <a:pt x="5139" y="3587"/>
                    </a:cubicBezTo>
                    <a:cubicBezTo>
                      <a:pt x="5145" y="3584"/>
                      <a:pt x="5145" y="3581"/>
                      <a:pt x="5148" y="3578"/>
                    </a:cubicBezTo>
                    <a:cubicBezTo>
                      <a:pt x="5151" y="3569"/>
                      <a:pt x="5154" y="3556"/>
                      <a:pt x="5164" y="3550"/>
                    </a:cubicBezTo>
                    <a:cubicBezTo>
                      <a:pt x="5167" y="3547"/>
                      <a:pt x="5167" y="3538"/>
                      <a:pt x="5170" y="3535"/>
                    </a:cubicBezTo>
                    <a:cubicBezTo>
                      <a:pt x="5176" y="3529"/>
                      <a:pt x="5179" y="3517"/>
                      <a:pt x="5182" y="3507"/>
                    </a:cubicBezTo>
                    <a:cubicBezTo>
                      <a:pt x="5185" y="3501"/>
                      <a:pt x="5185" y="3498"/>
                      <a:pt x="5191" y="3489"/>
                    </a:cubicBezTo>
                    <a:cubicBezTo>
                      <a:pt x="5194" y="3483"/>
                      <a:pt x="5194" y="3474"/>
                      <a:pt x="5197" y="3467"/>
                    </a:cubicBezTo>
                    <a:cubicBezTo>
                      <a:pt x="5200" y="3458"/>
                      <a:pt x="5200" y="3452"/>
                      <a:pt x="5200" y="3443"/>
                    </a:cubicBezTo>
                    <a:cubicBezTo>
                      <a:pt x="5200" y="3434"/>
                      <a:pt x="5207" y="3427"/>
                      <a:pt x="5207" y="3424"/>
                    </a:cubicBezTo>
                    <a:cubicBezTo>
                      <a:pt x="5207" y="3415"/>
                      <a:pt x="5210" y="3403"/>
                      <a:pt x="5210" y="3397"/>
                    </a:cubicBezTo>
                    <a:lnTo>
                      <a:pt x="5210" y="3384"/>
                    </a:lnTo>
                    <a:lnTo>
                      <a:pt x="5210" y="3378"/>
                    </a:lnTo>
                    <a:lnTo>
                      <a:pt x="5210" y="3348"/>
                    </a:lnTo>
                    <a:lnTo>
                      <a:pt x="5210" y="3326"/>
                    </a:lnTo>
                    <a:lnTo>
                      <a:pt x="5210" y="3305"/>
                    </a:lnTo>
                    <a:cubicBezTo>
                      <a:pt x="5210" y="3295"/>
                      <a:pt x="5210" y="3289"/>
                      <a:pt x="5207" y="3277"/>
                    </a:cubicBezTo>
                    <a:cubicBezTo>
                      <a:pt x="5207" y="3271"/>
                      <a:pt x="5200" y="3265"/>
                      <a:pt x="5200" y="3259"/>
                    </a:cubicBezTo>
                    <a:cubicBezTo>
                      <a:pt x="5200" y="3246"/>
                      <a:pt x="5197" y="3240"/>
                      <a:pt x="5194" y="3228"/>
                    </a:cubicBezTo>
                    <a:lnTo>
                      <a:pt x="5194" y="3219"/>
                    </a:lnTo>
                    <a:cubicBezTo>
                      <a:pt x="5194" y="3216"/>
                      <a:pt x="5191" y="3212"/>
                      <a:pt x="5191" y="3209"/>
                    </a:cubicBezTo>
                    <a:cubicBezTo>
                      <a:pt x="5185" y="3197"/>
                      <a:pt x="5182" y="3188"/>
                      <a:pt x="5182" y="3179"/>
                    </a:cubicBezTo>
                    <a:cubicBezTo>
                      <a:pt x="5179" y="3169"/>
                      <a:pt x="5179" y="3166"/>
                      <a:pt x="5176" y="3157"/>
                    </a:cubicBezTo>
                    <a:lnTo>
                      <a:pt x="5164" y="3136"/>
                    </a:lnTo>
                    <a:cubicBezTo>
                      <a:pt x="5161" y="3126"/>
                      <a:pt x="5154" y="3120"/>
                      <a:pt x="5151" y="3117"/>
                    </a:cubicBezTo>
                    <a:cubicBezTo>
                      <a:pt x="5148" y="3108"/>
                      <a:pt x="5145" y="3105"/>
                      <a:pt x="5139" y="3096"/>
                    </a:cubicBezTo>
                    <a:cubicBezTo>
                      <a:pt x="5136" y="3090"/>
                      <a:pt x="5133" y="3080"/>
                      <a:pt x="5124" y="3074"/>
                    </a:cubicBezTo>
                    <a:cubicBezTo>
                      <a:pt x="5121" y="3071"/>
                      <a:pt x="5118" y="3062"/>
                      <a:pt x="5114" y="3059"/>
                    </a:cubicBezTo>
                    <a:cubicBezTo>
                      <a:pt x="5108" y="3050"/>
                      <a:pt x="5102" y="3043"/>
                      <a:pt x="5099" y="3034"/>
                    </a:cubicBezTo>
                    <a:cubicBezTo>
                      <a:pt x="5093" y="3031"/>
                      <a:pt x="5090" y="3025"/>
                      <a:pt x="5087" y="3019"/>
                    </a:cubicBezTo>
                    <a:lnTo>
                      <a:pt x="5068" y="3000"/>
                    </a:lnTo>
                    <a:lnTo>
                      <a:pt x="5053" y="2985"/>
                    </a:lnTo>
                    <a:cubicBezTo>
                      <a:pt x="5044" y="2982"/>
                      <a:pt x="5041" y="2973"/>
                      <a:pt x="5032" y="2970"/>
                    </a:cubicBezTo>
                    <a:cubicBezTo>
                      <a:pt x="5025" y="2967"/>
                      <a:pt x="5022" y="2957"/>
                      <a:pt x="5013" y="2954"/>
                    </a:cubicBezTo>
                    <a:cubicBezTo>
                      <a:pt x="5010" y="2951"/>
                      <a:pt x="5001" y="2948"/>
                      <a:pt x="4998" y="2942"/>
                    </a:cubicBezTo>
                    <a:cubicBezTo>
                      <a:pt x="4992" y="2939"/>
                      <a:pt x="4982" y="2936"/>
                      <a:pt x="4976" y="2930"/>
                    </a:cubicBezTo>
                    <a:cubicBezTo>
                      <a:pt x="4970" y="2924"/>
                      <a:pt x="4964" y="2921"/>
                      <a:pt x="4961" y="2918"/>
                    </a:cubicBezTo>
                    <a:lnTo>
                      <a:pt x="4936" y="2905"/>
                    </a:lnTo>
                    <a:cubicBezTo>
                      <a:pt x="4930" y="2902"/>
                      <a:pt x="4924" y="2902"/>
                      <a:pt x="4918" y="2896"/>
                    </a:cubicBezTo>
                    <a:cubicBezTo>
                      <a:pt x="4909" y="2893"/>
                      <a:pt x="4903" y="2890"/>
                      <a:pt x="4893" y="2890"/>
                    </a:cubicBezTo>
                    <a:cubicBezTo>
                      <a:pt x="4887" y="2887"/>
                      <a:pt x="4878" y="2887"/>
                      <a:pt x="4875" y="2884"/>
                    </a:cubicBezTo>
                    <a:cubicBezTo>
                      <a:pt x="4869" y="2878"/>
                      <a:pt x="4860" y="2878"/>
                      <a:pt x="4853" y="2875"/>
                    </a:cubicBezTo>
                    <a:cubicBezTo>
                      <a:pt x="4844" y="2871"/>
                      <a:pt x="4838" y="2871"/>
                      <a:pt x="4826" y="2868"/>
                    </a:cubicBezTo>
                    <a:cubicBezTo>
                      <a:pt x="4817" y="2868"/>
                      <a:pt x="4813" y="2862"/>
                      <a:pt x="4807" y="2862"/>
                    </a:cubicBezTo>
                    <a:cubicBezTo>
                      <a:pt x="4795" y="2862"/>
                      <a:pt x="4786" y="2859"/>
                      <a:pt x="4777" y="2859"/>
                    </a:cubicBezTo>
                    <a:lnTo>
                      <a:pt x="4764" y="2859"/>
                    </a:lnTo>
                    <a:lnTo>
                      <a:pt x="3293" y="2736"/>
                    </a:lnTo>
                    <a:lnTo>
                      <a:pt x="4844" y="2328"/>
                    </a:lnTo>
                    <a:lnTo>
                      <a:pt x="4847" y="2328"/>
                    </a:lnTo>
                    <a:cubicBezTo>
                      <a:pt x="4860" y="2325"/>
                      <a:pt x="4869" y="2322"/>
                      <a:pt x="4878" y="2319"/>
                    </a:cubicBezTo>
                    <a:cubicBezTo>
                      <a:pt x="4884" y="2319"/>
                      <a:pt x="4890" y="2312"/>
                      <a:pt x="4893" y="2312"/>
                    </a:cubicBezTo>
                    <a:cubicBezTo>
                      <a:pt x="4903" y="2309"/>
                      <a:pt x="4915" y="2306"/>
                      <a:pt x="4921" y="2303"/>
                    </a:cubicBezTo>
                    <a:cubicBezTo>
                      <a:pt x="4924" y="2297"/>
                      <a:pt x="4933" y="2297"/>
                      <a:pt x="4936" y="2294"/>
                    </a:cubicBezTo>
                    <a:cubicBezTo>
                      <a:pt x="4946" y="2291"/>
                      <a:pt x="4952" y="2288"/>
                      <a:pt x="4955" y="2282"/>
                    </a:cubicBezTo>
                    <a:cubicBezTo>
                      <a:pt x="4964" y="2279"/>
                      <a:pt x="4970" y="2276"/>
                      <a:pt x="4976" y="2272"/>
                    </a:cubicBezTo>
                    <a:cubicBezTo>
                      <a:pt x="4979" y="2266"/>
                      <a:pt x="4982" y="2266"/>
                      <a:pt x="4985" y="2263"/>
                    </a:cubicBezTo>
                    <a:cubicBezTo>
                      <a:pt x="5013" y="2245"/>
                      <a:pt x="5041" y="2226"/>
                      <a:pt x="5059" y="2202"/>
                    </a:cubicBezTo>
                    <a:lnTo>
                      <a:pt x="5075" y="2186"/>
                    </a:lnTo>
                    <a:lnTo>
                      <a:pt x="5087" y="2174"/>
                    </a:lnTo>
                    <a:cubicBezTo>
                      <a:pt x="5093" y="2168"/>
                      <a:pt x="5099" y="2159"/>
                      <a:pt x="5105" y="2153"/>
                    </a:cubicBezTo>
                    <a:cubicBezTo>
                      <a:pt x="5108" y="2150"/>
                      <a:pt x="5108" y="2143"/>
                      <a:pt x="5114" y="2140"/>
                    </a:cubicBezTo>
                    <a:cubicBezTo>
                      <a:pt x="5121" y="2134"/>
                      <a:pt x="5124" y="2122"/>
                      <a:pt x="5133" y="2113"/>
                    </a:cubicBezTo>
                    <a:cubicBezTo>
                      <a:pt x="5136" y="2110"/>
                      <a:pt x="5136" y="2107"/>
                      <a:pt x="5136" y="2104"/>
                    </a:cubicBezTo>
                    <a:cubicBezTo>
                      <a:pt x="5139" y="2091"/>
                      <a:pt x="5148" y="2082"/>
                      <a:pt x="5151" y="2073"/>
                    </a:cubicBezTo>
                    <a:cubicBezTo>
                      <a:pt x="5151" y="2067"/>
                      <a:pt x="5154" y="2064"/>
                      <a:pt x="5154" y="2061"/>
                    </a:cubicBezTo>
                    <a:cubicBezTo>
                      <a:pt x="5161" y="2051"/>
                      <a:pt x="5164" y="2042"/>
                      <a:pt x="5167" y="2030"/>
                    </a:cubicBezTo>
                    <a:cubicBezTo>
                      <a:pt x="5170" y="2027"/>
                      <a:pt x="5170" y="2018"/>
                      <a:pt x="5170" y="2014"/>
                    </a:cubicBezTo>
                    <a:cubicBezTo>
                      <a:pt x="5176" y="2005"/>
                      <a:pt x="5176" y="1999"/>
                      <a:pt x="5179" y="1987"/>
                    </a:cubicBezTo>
                    <a:cubicBezTo>
                      <a:pt x="5182" y="1981"/>
                      <a:pt x="5182" y="1971"/>
                      <a:pt x="5182" y="1965"/>
                    </a:cubicBezTo>
                    <a:cubicBezTo>
                      <a:pt x="5182" y="1956"/>
                      <a:pt x="5185" y="1953"/>
                      <a:pt x="5185" y="1944"/>
                    </a:cubicBezTo>
                    <a:cubicBezTo>
                      <a:pt x="5185" y="1935"/>
                      <a:pt x="5191" y="1925"/>
                      <a:pt x="5191" y="1913"/>
                    </a:cubicBezTo>
                    <a:lnTo>
                      <a:pt x="5191" y="1904"/>
                    </a:lnTo>
                    <a:lnTo>
                      <a:pt x="5191" y="1898"/>
                    </a:lnTo>
                    <a:lnTo>
                      <a:pt x="5191" y="1867"/>
                    </a:lnTo>
                    <a:lnTo>
                      <a:pt x="5191" y="1852"/>
                    </a:lnTo>
                    <a:cubicBezTo>
                      <a:pt x="5191" y="1846"/>
                      <a:pt x="5191" y="1836"/>
                      <a:pt x="5185" y="1830"/>
                    </a:cubicBezTo>
                    <a:cubicBezTo>
                      <a:pt x="5185" y="1821"/>
                      <a:pt x="5185" y="1815"/>
                      <a:pt x="5182" y="1803"/>
                    </a:cubicBezTo>
                    <a:cubicBezTo>
                      <a:pt x="5182" y="1799"/>
                      <a:pt x="5179" y="1790"/>
                      <a:pt x="5179" y="1787"/>
                    </a:cubicBezTo>
                    <a:cubicBezTo>
                      <a:pt x="5176" y="1775"/>
                      <a:pt x="5176" y="1766"/>
                      <a:pt x="5170" y="1756"/>
                    </a:cubicBezTo>
                    <a:lnTo>
                      <a:pt x="5170" y="1753"/>
                    </a:lnTo>
                    <a:cubicBezTo>
                      <a:pt x="5170" y="1750"/>
                      <a:pt x="5167" y="1744"/>
                      <a:pt x="5167" y="1741"/>
                    </a:cubicBezTo>
                    <a:cubicBezTo>
                      <a:pt x="5164" y="1729"/>
                      <a:pt x="5161" y="1720"/>
                      <a:pt x="5154" y="1710"/>
                    </a:cubicBezTo>
                    <a:cubicBezTo>
                      <a:pt x="5151" y="1707"/>
                      <a:pt x="5151" y="1698"/>
                      <a:pt x="5148" y="1695"/>
                    </a:cubicBezTo>
                    <a:cubicBezTo>
                      <a:pt x="5145" y="1689"/>
                      <a:pt x="5139" y="1680"/>
                      <a:pt x="5136" y="1667"/>
                    </a:cubicBezTo>
                    <a:cubicBezTo>
                      <a:pt x="5133" y="1661"/>
                      <a:pt x="5130" y="1652"/>
                      <a:pt x="5124" y="1649"/>
                    </a:cubicBezTo>
                    <a:cubicBezTo>
                      <a:pt x="5121" y="1643"/>
                      <a:pt x="5118" y="1637"/>
                      <a:pt x="5114" y="1630"/>
                    </a:cubicBezTo>
                    <a:cubicBezTo>
                      <a:pt x="5108" y="1621"/>
                      <a:pt x="5105" y="1615"/>
                      <a:pt x="5099" y="1606"/>
                    </a:cubicBezTo>
                    <a:cubicBezTo>
                      <a:pt x="5093" y="1603"/>
                      <a:pt x="5090" y="1597"/>
                      <a:pt x="5087" y="1591"/>
                    </a:cubicBezTo>
                    <a:cubicBezTo>
                      <a:pt x="5084" y="1584"/>
                      <a:pt x="5075" y="1575"/>
                      <a:pt x="5071" y="1569"/>
                    </a:cubicBezTo>
                    <a:cubicBezTo>
                      <a:pt x="5068" y="1566"/>
                      <a:pt x="5062" y="1557"/>
                      <a:pt x="5059" y="1554"/>
                    </a:cubicBezTo>
                    <a:lnTo>
                      <a:pt x="5041" y="1535"/>
                    </a:lnTo>
                    <a:lnTo>
                      <a:pt x="5025" y="1520"/>
                    </a:lnTo>
                    <a:cubicBezTo>
                      <a:pt x="5022" y="1514"/>
                      <a:pt x="5013" y="1508"/>
                      <a:pt x="5007" y="1505"/>
                    </a:cubicBezTo>
                    <a:cubicBezTo>
                      <a:pt x="4998" y="1498"/>
                      <a:pt x="4995" y="1492"/>
                      <a:pt x="4985" y="1489"/>
                    </a:cubicBezTo>
                    <a:cubicBezTo>
                      <a:pt x="4982" y="1483"/>
                      <a:pt x="4976" y="1480"/>
                      <a:pt x="4970" y="1477"/>
                    </a:cubicBezTo>
                    <a:cubicBezTo>
                      <a:pt x="4964" y="1474"/>
                      <a:pt x="4955" y="1465"/>
                      <a:pt x="4949" y="1462"/>
                    </a:cubicBezTo>
                    <a:cubicBezTo>
                      <a:pt x="4946" y="1458"/>
                      <a:pt x="4936" y="1452"/>
                      <a:pt x="4933" y="1452"/>
                    </a:cubicBezTo>
                    <a:lnTo>
                      <a:pt x="4909" y="1443"/>
                    </a:lnTo>
                    <a:cubicBezTo>
                      <a:pt x="4906" y="1437"/>
                      <a:pt x="4899" y="1437"/>
                      <a:pt x="4893" y="1434"/>
                    </a:cubicBezTo>
                    <a:lnTo>
                      <a:pt x="4872" y="1422"/>
                    </a:lnTo>
                    <a:cubicBezTo>
                      <a:pt x="4863" y="1419"/>
                      <a:pt x="4856" y="1419"/>
                      <a:pt x="4853" y="1415"/>
                    </a:cubicBezTo>
                    <a:cubicBezTo>
                      <a:pt x="4844" y="1412"/>
                      <a:pt x="4838" y="1412"/>
                      <a:pt x="4829" y="1406"/>
                    </a:cubicBezTo>
                    <a:cubicBezTo>
                      <a:pt x="4823" y="1403"/>
                      <a:pt x="4810" y="1403"/>
                      <a:pt x="4801" y="1400"/>
                    </a:cubicBezTo>
                    <a:cubicBezTo>
                      <a:pt x="4795" y="1400"/>
                      <a:pt x="4792" y="1397"/>
                      <a:pt x="4783" y="1397"/>
                    </a:cubicBezTo>
                    <a:cubicBezTo>
                      <a:pt x="4770" y="1397"/>
                      <a:pt x="4761" y="1391"/>
                      <a:pt x="4749" y="1391"/>
                    </a:cubicBezTo>
                    <a:lnTo>
                      <a:pt x="4730" y="1391"/>
                    </a:lnTo>
                    <a:lnTo>
                      <a:pt x="3413" y="1308"/>
                    </a:lnTo>
                    <a:lnTo>
                      <a:pt x="4826" y="936"/>
                    </a:lnTo>
                    <a:cubicBezTo>
                      <a:pt x="5078" y="869"/>
                      <a:pt x="5231" y="608"/>
                      <a:pt x="5164" y="356"/>
                    </a:cubicBezTo>
                    <a:cubicBezTo>
                      <a:pt x="5110" y="143"/>
                      <a:pt x="4919" y="1"/>
                      <a:pt x="4709"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349124" y="701582"/>
                <a:ext cx="83725" cy="28343"/>
              </a:xfrm>
              <a:custGeom>
                <a:avLst/>
                <a:gdLst/>
                <a:ahLst/>
                <a:cxnLst/>
                <a:rect l="l" t="t" r="r" b="b"/>
                <a:pathLst>
                  <a:path w="3349" h="901" extrusionOk="0">
                    <a:moveTo>
                      <a:pt x="246" y="0"/>
                    </a:moveTo>
                    <a:cubicBezTo>
                      <a:pt x="108" y="16"/>
                      <a:pt x="0" y="132"/>
                      <a:pt x="0" y="274"/>
                    </a:cubicBezTo>
                    <a:cubicBezTo>
                      <a:pt x="0" y="301"/>
                      <a:pt x="6" y="329"/>
                      <a:pt x="6" y="350"/>
                    </a:cubicBezTo>
                    <a:cubicBezTo>
                      <a:pt x="9" y="390"/>
                      <a:pt x="16" y="424"/>
                      <a:pt x="28" y="458"/>
                    </a:cubicBezTo>
                    <a:cubicBezTo>
                      <a:pt x="28" y="461"/>
                      <a:pt x="31" y="467"/>
                      <a:pt x="31" y="467"/>
                    </a:cubicBezTo>
                    <a:cubicBezTo>
                      <a:pt x="43" y="501"/>
                      <a:pt x="59" y="535"/>
                      <a:pt x="77" y="569"/>
                    </a:cubicBezTo>
                    <a:cubicBezTo>
                      <a:pt x="98" y="605"/>
                      <a:pt x="120" y="639"/>
                      <a:pt x="148" y="670"/>
                    </a:cubicBezTo>
                    <a:cubicBezTo>
                      <a:pt x="169" y="698"/>
                      <a:pt x="194" y="719"/>
                      <a:pt x="215" y="744"/>
                    </a:cubicBezTo>
                    <a:cubicBezTo>
                      <a:pt x="221" y="747"/>
                      <a:pt x="227" y="750"/>
                      <a:pt x="231" y="759"/>
                    </a:cubicBezTo>
                    <a:cubicBezTo>
                      <a:pt x="252" y="777"/>
                      <a:pt x="274" y="793"/>
                      <a:pt x="298" y="802"/>
                    </a:cubicBezTo>
                    <a:cubicBezTo>
                      <a:pt x="323" y="817"/>
                      <a:pt x="350" y="836"/>
                      <a:pt x="378" y="845"/>
                    </a:cubicBezTo>
                    <a:lnTo>
                      <a:pt x="436" y="870"/>
                    </a:lnTo>
                    <a:cubicBezTo>
                      <a:pt x="439" y="870"/>
                      <a:pt x="442" y="873"/>
                      <a:pt x="442" y="873"/>
                    </a:cubicBezTo>
                    <a:cubicBezTo>
                      <a:pt x="476" y="885"/>
                      <a:pt x="516" y="891"/>
                      <a:pt x="550" y="897"/>
                    </a:cubicBezTo>
                    <a:cubicBezTo>
                      <a:pt x="578" y="900"/>
                      <a:pt x="599" y="900"/>
                      <a:pt x="627" y="900"/>
                    </a:cubicBezTo>
                    <a:lnTo>
                      <a:pt x="2716" y="900"/>
                    </a:lnTo>
                    <a:cubicBezTo>
                      <a:pt x="3066" y="900"/>
                      <a:pt x="3345" y="621"/>
                      <a:pt x="3345" y="271"/>
                    </a:cubicBezTo>
                    <a:cubicBezTo>
                      <a:pt x="3348" y="123"/>
                      <a:pt x="3225" y="0"/>
                      <a:pt x="3078"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6"/>
            <p:cNvSpPr/>
            <p:nvPr/>
          </p:nvSpPr>
          <p:spPr>
            <a:xfrm>
              <a:off x="197341" y="229901"/>
              <a:ext cx="531836" cy="124904"/>
            </a:xfrm>
            <a:custGeom>
              <a:avLst/>
              <a:gdLst/>
              <a:ahLst/>
              <a:cxnLst/>
              <a:rect l="l" t="t" r="r" b="b"/>
              <a:pathLst>
                <a:path w="5216" h="1225" extrusionOk="0">
                  <a:moveTo>
                    <a:pt x="494" y="1"/>
                  </a:moveTo>
                  <a:cubicBezTo>
                    <a:pt x="242" y="1"/>
                    <a:pt x="33" y="194"/>
                    <a:pt x="22" y="444"/>
                  </a:cubicBezTo>
                  <a:cubicBezTo>
                    <a:pt x="0" y="708"/>
                    <a:pt x="200" y="936"/>
                    <a:pt x="461" y="951"/>
                  </a:cubicBezTo>
                  <a:lnTo>
                    <a:pt x="4691" y="1224"/>
                  </a:lnTo>
                  <a:lnTo>
                    <a:pt x="4718" y="1224"/>
                  </a:lnTo>
                  <a:cubicBezTo>
                    <a:pt x="4967" y="1224"/>
                    <a:pt x="5176" y="1034"/>
                    <a:pt x="5197" y="785"/>
                  </a:cubicBezTo>
                  <a:cubicBezTo>
                    <a:pt x="5216" y="521"/>
                    <a:pt x="5016" y="294"/>
                    <a:pt x="4755" y="278"/>
                  </a:cubicBezTo>
                  <a:lnTo>
                    <a:pt x="528" y="2"/>
                  </a:lnTo>
                  <a:cubicBezTo>
                    <a:pt x="517" y="1"/>
                    <a:pt x="506" y="1"/>
                    <a:pt x="494"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196933" y="371121"/>
              <a:ext cx="532550" cy="133061"/>
            </a:xfrm>
            <a:custGeom>
              <a:avLst/>
              <a:gdLst/>
              <a:ahLst/>
              <a:cxnLst/>
              <a:rect l="l" t="t" r="r" b="b"/>
              <a:pathLst>
                <a:path w="5223" h="1305" extrusionOk="0">
                  <a:moveTo>
                    <a:pt x="499" y="1"/>
                  </a:moveTo>
                  <a:cubicBezTo>
                    <a:pt x="255" y="1"/>
                    <a:pt x="46" y="188"/>
                    <a:pt x="26" y="435"/>
                  </a:cubicBezTo>
                  <a:cubicBezTo>
                    <a:pt x="1" y="697"/>
                    <a:pt x="198" y="927"/>
                    <a:pt x="459" y="951"/>
                  </a:cubicBezTo>
                  <a:lnTo>
                    <a:pt x="4685" y="1305"/>
                  </a:lnTo>
                  <a:lnTo>
                    <a:pt x="4722" y="1305"/>
                  </a:lnTo>
                  <a:cubicBezTo>
                    <a:pt x="4965" y="1305"/>
                    <a:pt x="5177" y="1117"/>
                    <a:pt x="5198" y="872"/>
                  </a:cubicBezTo>
                  <a:cubicBezTo>
                    <a:pt x="5223" y="611"/>
                    <a:pt x="5026" y="380"/>
                    <a:pt x="4765" y="356"/>
                  </a:cubicBezTo>
                  <a:lnTo>
                    <a:pt x="539" y="2"/>
                  </a:lnTo>
                  <a:cubicBezTo>
                    <a:pt x="525" y="1"/>
                    <a:pt x="512" y="1"/>
                    <a:pt x="499"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197341" y="521211"/>
              <a:ext cx="531836" cy="128677"/>
            </a:xfrm>
            <a:custGeom>
              <a:avLst/>
              <a:gdLst/>
              <a:ahLst/>
              <a:cxnLst/>
              <a:rect l="l" t="t" r="r" b="b"/>
              <a:pathLst>
                <a:path w="5216" h="1262" extrusionOk="0">
                  <a:moveTo>
                    <a:pt x="492" y="0"/>
                  </a:moveTo>
                  <a:cubicBezTo>
                    <a:pt x="242" y="0"/>
                    <a:pt x="39" y="190"/>
                    <a:pt x="18" y="438"/>
                  </a:cubicBezTo>
                  <a:cubicBezTo>
                    <a:pt x="0" y="705"/>
                    <a:pt x="197" y="929"/>
                    <a:pt x="458" y="951"/>
                  </a:cubicBezTo>
                  <a:lnTo>
                    <a:pt x="4684" y="1261"/>
                  </a:lnTo>
                  <a:lnTo>
                    <a:pt x="4718" y="1261"/>
                  </a:lnTo>
                  <a:cubicBezTo>
                    <a:pt x="4967" y="1261"/>
                    <a:pt x="5173" y="1068"/>
                    <a:pt x="5194" y="822"/>
                  </a:cubicBezTo>
                  <a:cubicBezTo>
                    <a:pt x="5216" y="558"/>
                    <a:pt x="5019" y="330"/>
                    <a:pt x="4758" y="312"/>
                  </a:cubicBezTo>
                  <a:lnTo>
                    <a:pt x="531" y="2"/>
                  </a:lnTo>
                  <a:cubicBezTo>
                    <a:pt x="518" y="1"/>
                    <a:pt x="505" y="0"/>
                    <a:pt x="492"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93568" y="407012"/>
              <a:ext cx="537852" cy="209941"/>
            </a:xfrm>
            <a:custGeom>
              <a:avLst/>
              <a:gdLst/>
              <a:ahLst/>
              <a:cxnLst/>
              <a:rect l="l" t="t" r="r" b="b"/>
              <a:pathLst>
                <a:path w="5275" h="2059" extrusionOk="0">
                  <a:moveTo>
                    <a:pt x="4750" y="1"/>
                  </a:moveTo>
                  <a:cubicBezTo>
                    <a:pt x="4710" y="1"/>
                    <a:pt x="4670" y="6"/>
                    <a:pt x="4629" y="16"/>
                  </a:cubicBezTo>
                  <a:lnTo>
                    <a:pt x="403" y="1125"/>
                  </a:lnTo>
                  <a:cubicBezTo>
                    <a:pt x="151" y="1189"/>
                    <a:pt x="0" y="1450"/>
                    <a:pt x="65" y="1705"/>
                  </a:cubicBezTo>
                  <a:cubicBezTo>
                    <a:pt x="123" y="1917"/>
                    <a:pt x="313" y="2059"/>
                    <a:pt x="525" y="2059"/>
                  </a:cubicBezTo>
                  <a:cubicBezTo>
                    <a:pt x="568" y="2059"/>
                    <a:pt x="605" y="2055"/>
                    <a:pt x="645" y="2043"/>
                  </a:cubicBezTo>
                  <a:lnTo>
                    <a:pt x="4872" y="934"/>
                  </a:lnTo>
                  <a:cubicBezTo>
                    <a:pt x="5124" y="867"/>
                    <a:pt x="5274" y="606"/>
                    <a:pt x="5210" y="354"/>
                  </a:cubicBezTo>
                  <a:cubicBezTo>
                    <a:pt x="5156" y="139"/>
                    <a:pt x="4962" y="1"/>
                    <a:pt x="4750" y="1"/>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93568" y="257636"/>
              <a:ext cx="537852" cy="210247"/>
            </a:xfrm>
            <a:custGeom>
              <a:avLst/>
              <a:gdLst/>
              <a:ahLst/>
              <a:cxnLst/>
              <a:rect l="l" t="t" r="r" b="b"/>
              <a:pathLst>
                <a:path w="5275" h="2062" extrusionOk="0">
                  <a:moveTo>
                    <a:pt x="4748" y="1"/>
                  </a:moveTo>
                  <a:cubicBezTo>
                    <a:pt x="4709" y="1"/>
                    <a:pt x="4669" y="6"/>
                    <a:pt x="4629" y="16"/>
                  </a:cubicBezTo>
                  <a:lnTo>
                    <a:pt x="403" y="1128"/>
                  </a:lnTo>
                  <a:cubicBezTo>
                    <a:pt x="151" y="1192"/>
                    <a:pt x="0" y="1453"/>
                    <a:pt x="65" y="1708"/>
                  </a:cubicBezTo>
                  <a:cubicBezTo>
                    <a:pt x="123" y="1917"/>
                    <a:pt x="313" y="2061"/>
                    <a:pt x="525" y="2061"/>
                  </a:cubicBezTo>
                  <a:cubicBezTo>
                    <a:pt x="568" y="2061"/>
                    <a:pt x="605" y="2055"/>
                    <a:pt x="645" y="2043"/>
                  </a:cubicBezTo>
                  <a:lnTo>
                    <a:pt x="4872" y="934"/>
                  </a:lnTo>
                  <a:cubicBezTo>
                    <a:pt x="5124" y="870"/>
                    <a:pt x="5274" y="608"/>
                    <a:pt x="5210" y="357"/>
                  </a:cubicBezTo>
                  <a:cubicBezTo>
                    <a:pt x="5155" y="141"/>
                    <a:pt x="4961" y="1"/>
                    <a:pt x="4748" y="1"/>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93568" y="116110"/>
              <a:ext cx="537852" cy="209839"/>
            </a:xfrm>
            <a:custGeom>
              <a:avLst/>
              <a:gdLst/>
              <a:ahLst/>
              <a:cxnLst/>
              <a:rect l="l" t="t" r="r" b="b"/>
              <a:pathLst>
                <a:path w="5275" h="2058" extrusionOk="0">
                  <a:moveTo>
                    <a:pt x="4749" y="0"/>
                  </a:moveTo>
                  <a:cubicBezTo>
                    <a:pt x="4709" y="0"/>
                    <a:pt x="4669" y="5"/>
                    <a:pt x="4629" y="15"/>
                  </a:cubicBezTo>
                  <a:lnTo>
                    <a:pt x="403" y="1124"/>
                  </a:lnTo>
                  <a:cubicBezTo>
                    <a:pt x="151" y="1192"/>
                    <a:pt x="0" y="1453"/>
                    <a:pt x="65" y="1705"/>
                  </a:cubicBezTo>
                  <a:cubicBezTo>
                    <a:pt x="123" y="1917"/>
                    <a:pt x="313" y="2058"/>
                    <a:pt x="525" y="2058"/>
                  </a:cubicBezTo>
                  <a:cubicBezTo>
                    <a:pt x="568" y="2058"/>
                    <a:pt x="605" y="2055"/>
                    <a:pt x="645" y="2043"/>
                  </a:cubicBezTo>
                  <a:lnTo>
                    <a:pt x="4872" y="934"/>
                  </a:lnTo>
                  <a:cubicBezTo>
                    <a:pt x="5124" y="869"/>
                    <a:pt x="5274" y="608"/>
                    <a:pt x="5210" y="353"/>
                  </a:cubicBezTo>
                  <a:cubicBezTo>
                    <a:pt x="5155" y="141"/>
                    <a:pt x="4961" y="0"/>
                    <a:pt x="4749"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264637" y="527329"/>
              <a:ext cx="97170" cy="262248"/>
            </a:xfrm>
            <a:custGeom>
              <a:avLst/>
              <a:gdLst/>
              <a:ahLst/>
              <a:cxnLst/>
              <a:rect l="l" t="t" r="r" b="b"/>
              <a:pathLst>
                <a:path w="953" h="2572" extrusionOk="0">
                  <a:moveTo>
                    <a:pt x="477" y="0"/>
                  </a:moveTo>
                  <a:cubicBezTo>
                    <a:pt x="212" y="0"/>
                    <a:pt x="0" y="215"/>
                    <a:pt x="0" y="476"/>
                  </a:cubicBezTo>
                  <a:lnTo>
                    <a:pt x="0" y="2095"/>
                  </a:lnTo>
                  <a:cubicBezTo>
                    <a:pt x="0" y="2359"/>
                    <a:pt x="215" y="2571"/>
                    <a:pt x="477" y="2571"/>
                  </a:cubicBezTo>
                  <a:cubicBezTo>
                    <a:pt x="738" y="2571"/>
                    <a:pt x="950" y="2359"/>
                    <a:pt x="953" y="2095"/>
                  </a:cubicBezTo>
                  <a:lnTo>
                    <a:pt x="953" y="476"/>
                  </a:lnTo>
                  <a:cubicBezTo>
                    <a:pt x="953" y="209"/>
                    <a:pt x="738" y="0"/>
                    <a:pt x="477"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69405" y="580554"/>
              <a:ext cx="97170" cy="215549"/>
            </a:xfrm>
            <a:custGeom>
              <a:avLst/>
              <a:gdLst/>
              <a:ahLst/>
              <a:cxnLst/>
              <a:rect l="l" t="t" r="r" b="b"/>
              <a:pathLst>
                <a:path w="953" h="2114" extrusionOk="0">
                  <a:moveTo>
                    <a:pt x="476" y="0"/>
                  </a:moveTo>
                  <a:cubicBezTo>
                    <a:pt x="209" y="0"/>
                    <a:pt x="0" y="215"/>
                    <a:pt x="0" y="476"/>
                  </a:cubicBezTo>
                  <a:lnTo>
                    <a:pt x="0" y="1637"/>
                  </a:lnTo>
                  <a:cubicBezTo>
                    <a:pt x="0" y="1905"/>
                    <a:pt x="215" y="2114"/>
                    <a:pt x="476" y="2114"/>
                  </a:cubicBezTo>
                  <a:cubicBezTo>
                    <a:pt x="737" y="2114"/>
                    <a:pt x="952" y="1899"/>
                    <a:pt x="952" y="1637"/>
                  </a:cubicBezTo>
                  <a:lnTo>
                    <a:pt x="952" y="476"/>
                  </a:lnTo>
                  <a:cubicBezTo>
                    <a:pt x="952" y="209"/>
                    <a:pt x="741" y="0"/>
                    <a:pt x="476"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291555" y="1214154"/>
              <a:ext cx="342084" cy="92174"/>
            </a:xfrm>
            <a:custGeom>
              <a:avLst/>
              <a:gdLst/>
              <a:ahLst/>
              <a:cxnLst/>
              <a:rect l="l" t="t" r="r" b="b"/>
              <a:pathLst>
                <a:path w="3355" h="904" extrusionOk="0">
                  <a:moveTo>
                    <a:pt x="274" y="0"/>
                  </a:moveTo>
                  <a:cubicBezTo>
                    <a:pt x="123" y="0"/>
                    <a:pt x="1" y="123"/>
                    <a:pt x="1" y="274"/>
                  </a:cubicBezTo>
                  <a:cubicBezTo>
                    <a:pt x="1" y="624"/>
                    <a:pt x="283" y="903"/>
                    <a:pt x="630" y="903"/>
                  </a:cubicBezTo>
                  <a:lnTo>
                    <a:pt x="2725" y="903"/>
                  </a:lnTo>
                  <a:cubicBezTo>
                    <a:pt x="3075" y="903"/>
                    <a:pt x="3355" y="624"/>
                    <a:pt x="3355" y="274"/>
                  </a:cubicBezTo>
                  <a:cubicBezTo>
                    <a:pt x="3355" y="123"/>
                    <a:pt x="3232" y="0"/>
                    <a:pt x="3078" y="0"/>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292167" y="1111681"/>
              <a:ext cx="341472" cy="95335"/>
            </a:xfrm>
            <a:custGeom>
              <a:avLst/>
              <a:gdLst/>
              <a:ahLst/>
              <a:cxnLst/>
              <a:rect l="l" t="t" r="r" b="b"/>
              <a:pathLst>
                <a:path w="3349" h="935" extrusionOk="0">
                  <a:moveTo>
                    <a:pt x="274" y="1"/>
                  </a:moveTo>
                  <a:cubicBezTo>
                    <a:pt x="124" y="1"/>
                    <a:pt x="1" y="124"/>
                    <a:pt x="1" y="274"/>
                  </a:cubicBezTo>
                  <a:lnTo>
                    <a:pt x="1" y="661"/>
                  </a:lnTo>
                  <a:cubicBezTo>
                    <a:pt x="1" y="812"/>
                    <a:pt x="124" y="935"/>
                    <a:pt x="274" y="935"/>
                  </a:cubicBezTo>
                  <a:lnTo>
                    <a:pt x="3076" y="935"/>
                  </a:lnTo>
                  <a:cubicBezTo>
                    <a:pt x="3226" y="935"/>
                    <a:pt x="3349" y="812"/>
                    <a:pt x="3349" y="661"/>
                  </a:cubicBezTo>
                  <a:lnTo>
                    <a:pt x="3349" y="274"/>
                  </a:lnTo>
                  <a:cubicBezTo>
                    <a:pt x="3349" y="124"/>
                    <a:pt x="3226" y="1"/>
                    <a:pt x="3076" y="1"/>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292167" y="1009615"/>
              <a:ext cx="341472" cy="95029"/>
            </a:xfrm>
            <a:custGeom>
              <a:avLst/>
              <a:gdLst/>
              <a:ahLst/>
              <a:cxnLst/>
              <a:rect l="l" t="t" r="r" b="b"/>
              <a:pathLst>
                <a:path w="3349" h="932" extrusionOk="0">
                  <a:moveTo>
                    <a:pt x="274" y="0"/>
                  </a:moveTo>
                  <a:cubicBezTo>
                    <a:pt x="124" y="0"/>
                    <a:pt x="1" y="120"/>
                    <a:pt x="1" y="271"/>
                  </a:cubicBezTo>
                  <a:lnTo>
                    <a:pt x="1" y="661"/>
                  </a:lnTo>
                  <a:cubicBezTo>
                    <a:pt x="1" y="808"/>
                    <a:pt x="124" y="931"/>
                    <a:pt x="274" y="931"/>
                  </a:cubicBezTo>
                  <a:lnTo>
                    <a:pt x="3076" y="931"/>
                  </a:lnTo>
                  <a:cubicBezTo>
                    <a:pt x="3226" y="931"/>
                    <a:pt x="3349" y="808"/>
                    <a:pt x="3349" y="661"/>
                  </a:cubicBezTo>
                  <a:lnTo>
                    <a:pt x="3349" y="271"/>
                  </a:lnTo>
                  <a:cubicBezTo>
                    <a:pt x="3349" y="123"/>
                    <a:pt x="3226" y="0"/>
                    <a:pt x="3076" y="0"/>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2167" y="1009615"/>
              <a:ext cx="170787" cy="95029"/>
            </a:xfrm>
            <a:custGeom>
              <a:avLst/>
              <a:gdLst/>
              <a:ahLst/>
              <a:cxnLst/>
              <a:rect l="l" t="t" r="r" b="b"/>
              <a:pathLst>
                <a:path w="1675" h="932" extrusionOk="0">
                  <a:moveTo>
                    <a:pt x="274" y="0"/>
                  </a:moveTo>
                  <a:cubicBezTo>
                    <a:pt x="124" y="0"/>
                    <a:pt x="1" y="123"/>
                    <a:pt x="1" y="271"/>
                  </a:cubicBezTo>
                  <a:lnTo>
                    <a:pt x="1" y="661"/>
                  </a:lnTo>
                  <a:cubicBezTo>
                    <a:pt x="1" y="808"/>
                    <a:pt x="124" y="931"/>
                    <a:pt x="274" y="931"/>
                  </a:cubicBezTo>
                  <a:lnTo>
                    <a:pt x="1675" y="931"/>
                  </a:lnTo>
                  <a:lnTo>
                    <a:pt x="1675"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92167" y="1111681"/>
              <a:ext cx="170787" cy="95335"/>
            </a:xfrm>
            <a:custGeom>
              <a:avLst/>
              <a:gdLst/>
              <a:ahLst/>
              <a:cxnLst/>
              <a:rect l="l" t="t" r="r" b="b"/>
              <a:pathLst>
                <a:path w="1675" h="935" extrusionOk="0">
                  <a:moveTo>
                    <a:pt x="274" y="1"/>
                  </a:moveTo>
                  <a:cubicBezTo>
                    <a:pt x="124" y="1"/>
                    <a:pt x="1" y="124"/>
                    <a:pt x="1" y="274"/>
                  </a:cubicBezTo>
                  <a:lnTo>
                    <a:pt x="1" y="661"/>
                  </a:lnTo>
                  <a:cubicBezTo>
                    <a:pt x="1" y="812"/>
                    <a:pt x="124" y="935"/>
                    <a:pt x="274" y="935"/>
                  </a:cubicBezTo>
                  <a:lnTo>
                    <a:pt x="1675" y="935"/>
                  </a:lnTo>
                  <a:lnTo>
                    <a:pt x="1675"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292167" y="1214154"/>
              <a:ext cx="170787" cy="92174"/>
            </a:xfrm>
            <a:custGeom>
              <a:avLst/>
              <a:gdLst/>
              <a:ahLst/>
              <a:cxnLst/>
              <a:rect l="l" t="t" r="r" b="b"/>
              <a:pathLst>
                <a:path w="1675" h="904" extrusionOk="0">
                  <a:moveTo>
                    <a:pt x="274" y="0"/>
                  </a:moveTo>
                  <a:cubicBezTo>
                    <a:pt x="124" y="0"/>
                    <a:pt x="1" y="123"/>
                    <a:pt x="1" y="274"/>
                  </a:cubicBezTo>
                  <a:cubicBezTo>
                    <a:pt x="1" y="624"/>
                    <a:pt x="280" y="903"/>
                    <a:pt x="630" y="903"/>
                  </a:cubicBezTo>
                  <a:lnTo>
                    <a:pt x="1675" y="903"/>
                  </a:lnTo>
                  <a:lnTo>
                    <a:pt x="1675"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222016" y="740840"/>
              <a:ext cx="240937" cy="268875"/>
            </a:xfrm>
            <a:custGeom>
              <a:avLst/>
              <a:gdLst/>
              <a:ahLst/>
              <a:cxnLst/>
              <a:rect l="l" t="t" r="r" b="b"/>
              <a:pathLst>
                <a:path w="2363" h="2637" extrusionOk="0">
                  <a:moveTo>
                    <a:pt x="1" y="1"/>
                  </a:moveTo>
                  <a:lnTo>
                    <a:pt x="1" y="1976"/>
                  </a:lnTo>
                  <a:cubicBezTo>
                    <a:pt x="1" y="2339"/>
                    <a:pt x="296" y="2636"/>
                    <a:pt x="661" y="2636"/>
                  </a:cubicBezTo>
                  <a:lnTo>
                    <a:pt x="2363" y="2636"/>
                  </a:lnTo>
                  <a:lnTo>
                    <a:pt x="2363"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62853" y="740840"/>
              <a:ext cx="240937" cy="268875"/>
            </a:xfrm>
            <a:custGeom>
              <a:avLst/>
              <a:gdLst/>
              <a:ahLst/>
              <a:cxnLst/>
              <a:rect l="l" t="t" r="r" b="b"/>
              <a:pathLst>
                <a:path w="2363" h="2637" extrusionOk="0">
                  <a:moveTo>
                    <a:pt x="1" y="1"/>
                  </a:moveTo>
                  <a:lnTo>
                    <a:pt x="1" y="2636"/>
                  </a:lnTo>
                  <a:lnTo>
                    <a:pt x="1703" y="2636"/>
                  </a:lnTo>
                  <a:cubicBezTo>
                    <a:pt x="2065" y="2636"/>
                    <a:pt x="2363" y="2339"/>
                    <a:pt x="2363" y="1976"/>
                  </a:cubicBezTo>
                  <a:lnTo>
                    <a:pt x="2363"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222025" y="740840"/>
              <a:ext cx="240937" cy="268875"/>
            </a:xfrm>
            <a:custGeom>
              <a:avLst/>
              <a:gdLst/>
              <a:ahLst/>
              <a:cxnLst/>
              <a:rect l="l" t="t" r="r" b="b"/>
              <a:pathLst>
                <a:path w="2363" h="2637" extrusionOk="0">
                  <a:moveTo>
                    <a:pt x="1" y="1"/>
                  </a:moveTo>
                  <a:lnTo>
                    <a:pt x="1" y="1976"/>
                  </a:lnTo>
                  <a:cubicBezTo>
                    <a:pt x="1" y="2339"/>
                    <a:pt x="296" y="2636"/>
                    <a:pt x="661" y="2636"/>
                  </a:cubicBezTo>
                  <a:lnTo>
                    <a:pt x="2363" y="2636"/>
                  </a:lnTo>
                  <a:lnTo>
                    <a:pt x="2363" y="1"/>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a:off x="356710" y="781625"/>
              <a:ext cx="212185" cy="190467"/>
              <a:chOff x="356710" y="781625"/>
              <a:chExt cx="212185" cy="190467"/>
            </a:xfrm>
          </p:grpSpPr>
          <p:sp>
            <p:nvSpPr>
              <p:cNvPr id="93" name="Google Shape;93;p6"/>
              <p:cNvSpPr/>
              <p:nvPr/>
            </p:nvSpPr>
            <p:spPr>
              <a:xfrm>
                <a:off x="356710" y="909691"/>
                <a:ext cx="92786" cy="55264"/>
              </a:xfrm>
              <a:custGeom>
                <a:avLst/>
                <a:gdLst/>
                <a:ahLst/>
                <a:cxnLst/>
                <a:rect l="l" t="t" r="r" b="b"/>
                <a:pathLst>
                  <a:path w="910" h="542" extrusionOk="0">
                    <a:moveTo>
                      <a:pt x="1" y="1"/>
                    </a:moveTo>
                    <a:lnTo>
                      <a:pt x="326" y="541"/>
                    </a:lnTo>
                    <a:lnTo>
                      <a:pt x="910" y="541"/>
                    </a:lnTo>
                    <a:lnTo>
                      <a:pt x="910" y="1"/>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356710" y="855549"/>
                <a:ext cx="77186" cy="54244"/>
              </a:xfrm>
              <a:custGeom>
                <a:avLst/>
                <a:gdLst/>
                <a:ahLst/>
                <a:cxnLst/>
                <a:rect l="l" t="t" r="r" b="b"/>
                <a:pathLst>
                  <a:path w="757" h="532" extrusionOk="0">
                    <a:moveTo>
                      <a:pt x="302" y="0"/>
                    </a:moveTo>
                    <a:lnTo>
                      <a:pt x="1" y="532"/>
                    </a:lnTo>
                    <a:lnTo>
                      <a:pt x="624" y="532"/>
                    </a:lnTo>
                    <a:lnTo>
                      <a:pt x="756" y="304"/>
                    </a:lnTo>
                    <a:lnTo>
                      <a:pt x="302"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476007" y="909691"/>
                <a:ext cx="92888" cy="55264"/>
              </a:xfrm>
              <a:custGeom>
                <a:avLst/>
                <a:gdLst/>
                <a:ahLst/>
                <a:cxnLst/>
                <a:rect l="l" t="t" r="r" b="b"/>
                <a:pathLst>
                  <a:path w="911" h="542" extrusionOk="0">
                    <a:moveTo>
                      <a:pt x="1" y="1"/>
                    </a:moveTo>
                    <a:lnTo>
                      <a:pt x="1" y="541"/>
                    </a:lnTo>
                    <a:lnTo>
                      <a:pt x="584" y="541"/>
                    </a:lnTo>
                    <a:lnTo>
                      <a:pt x="910" y="1"/>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1709" y="855549"/>
                <a:ext cx="77186" cy="54244"/>
              </a:xfrm>
              <a:custGeom>
                <a:avLst/>
                <a:gdLst/>
                <a:ahLst/>
                <a:cxnLst/>
                <a:rect l="l" t="t" r="r" b="b"/>
                <a:pathLst>
                  <a:path w="757" h="532" extrusionOk="0">
                    <a:moveTo>
                      <a:pt x="458" y="0"/>
                    </a:moveTo>
                    <a:lnTo>
                      <a:pt x="0" y="304"/>
                    </a:lnTo>
                    <a:lnTo>
                      <a:pt x="136" y="532"/>
                    </a:lnTo>
                    <a:lnTo>
                      <a:pt x="756" y="532"/>
                    </a:lnTo>
                    <a:lnTo>
                      <a:pt x="458"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30633" y="781625"/>
                <a:ext cx="96253" cy="82794"/>
              </a:xfrm>
              <a:custGeom>
                <a:avLst/>
                <a:gdLst/>
                <a:ahLst/>
                <a:cxnLst/>
                <a:rect l="l" t="t" r="r" b="b"/>
                <a:pathLst>
                  <a:path w="944" h="812" extrusionOk="0">
                    <a:moveTo>
                      <a:pt x="0" y="0"/>
                    </a:moveTo>
                    <a:lnTo>
                      <a:pt x="489" y="811"/>
                    </a:lnTo>
                    <a:lnTo>
                      <a:pt x="943" y="516"/>
                    </a:lnTo>
                    <a:lnTo>
                      <a:pt x="636"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400248" y="781625"/>
                <a:ext cx="63013" cy="82794"/>
              </a:xfrm>
              <a:custGeom>
                <a:avLst/>
                <a:gdLst/>
                <a:ahLst/>
                <a:cxnLst/>
                <a:rect l="l" t="t" r="r" b="b"/>
                <a:pathLst>
                  <a:path w="618" h="812" extrusionOk="0">
                    <a:moveTo>
                      <a:pt x="298" y="0"/>
                    </a:moveTo>
                    <a:lnTo>
                      <a:pt x="1" y="516"/>
                    </a:lnTo>
                    <a:lnTo>
                      <a:pt x="446" y="811"/>
                    </a:lnTo>
                    <a:lnTo>
                      <a:pt x="618" y="535"/>
                    </a:lnTo>
                    <a:lnTo>
                      <a:pt x="298"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472336" y="829548"/>
                <a:ext cx="59240" cy="36095"/>
              </a:xfrm>
              <a:custGeom>
                <a:avLst/>
                <a:gdLst/>
                <a:ahLst/>
                <a:cxnLst/>
                <a:rect l="l" t="t" r="r" b="b"/>
                <a:pathLst>
                  <a:path w="581" h="354" extrusionOk="0">
                    <a:moveTo>
                      <a:pt x="581" y="0"/>
                    </a:moveTo>
                    <a:lnTo>
                      <a:pt x="0" y="353"/>
                    </a:lnTo>
                    <a:lnTo>
                      <a:pt x="387" y="329"/>
                    </a:lnTo>
                    <a:lnTo>
                      <a:pt x="581"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80161" y="853917"/>
                <a:ext cx="58119" cy="38338"/>
              </a:xfrm>
              <a:custGeom>
                <a:avLst/>
                <a:gdLst/>
                <a:ahLst/>
                <a:cxnLst/>
                <a:rect l="l" t="t" r="r" b="b"/>
                <a:pathLst>
                  <a:path w="570" h="376" extrusionOk="0">
                    <a:moveTo>
                      <a:pt x="1" y="1"/>
                    </a:moveTo>
                    <a:lnTo>
                      <a:pt x="569" y="376"/>
                    </a:lnTo>
                    <a:lnTo>
                      <a:pt x="388" y="41"/>
                    </a:lnTo>
                    <a:lnTo>
                      <a:pt x="1" y="1"/>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59795" y="902452"/>
                <a:ext cx="19169" cy="69640"/>
              </a:xfrm>
              <a:custGeom>
                <a:avLst/>
                <a:gdLst/>
                <a:ahLst/>
                <a:cxnLst/>
                <a:rect l="l" t="t" r="r" b="b"/>
                <a:pathLst>
                  <a:path w="188" h="683" extrusionOk="0">
                    <a:moveTo>
                      <a:pt x="188" y="1"/>
                    </a:moveTo>
                    <a:lnTo>
                      <a:pt x="0" y="345"/>
                    </a:lnTo>
                    <a:lnTo>
                      <a:pt x="175" y="683"/>
                    </a:lnTo>
                    <a:lnTo>
                      <a:pt x="188" y="1"/>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body" idx="1"/>
          </p:nvPr>
        </p:nvSpPr>
        <p:spPr>
          <a:xfrm>
            <a:off x="720000" y="1843250"/>
            <a:ext cx="3620100" cy="26166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AutoNum type="arabicPeriod"/>
              <a:defRPr>
                <a:solidFill>
                  <a:srgbClr val="434343"/>
                </a:solidFill>
              </a:defRPr>
            </a:lvl1pPr>
            <a:lvl2pPr marL="914400" lvl="1" indent="-330200" rtl="0">
              <a:lnSpc>
                <a:spcPct val="115000"/>
              </a:lnSpc>
              <a:spcBef>
                <a:spcPts val="0"/>
              </a:spcBef>
              <a:spcAft>
                <a:spcPts val="0"/>
              </a:spcAft>
              <a:buSzPts val="1600"/>
              <a:buAutoNum type="alphaLcPeriod"/>
              <a:defRPr>
                <a:solidFill>
                  <a:srgbClr val="434343"/>
                </a:solidFill>
              </a:defRPr>
            </a:lvl2pPr>
            <a:lvl3pPr marL="1371600" lvl="2" indent="-330200" rtl="0">
              <a:lnSpc>
                <a:spcPct val="115000"/>
              </a:lnSpc>
              <a:spcBef>
                <a:spcPts val="1600"/>
              </a:spcBef>
              <a:spcAft>
                <a:spcPts val="0"/>
              </a:spcAft>
              <a:buSzPts val="1600"/>
              <a:buAutoNum type="romanLcPeriod"/>
              <a:defRPr>
                <a:solidFill>
                  <a:srgbClr val="434343"/>
                </a:solidFill>
              </a:defRPr>
            </a:lvl3pPr>
            <a:lvl4pPr marL="1828800" lvl="3" indent="-330200" rtl="0">
              <a:lnSpc>
                <a:spcPct val="115000"/>
              </a:lnSpc>
              <a:spcBef>
                <a:spcPts val="1600"/>
              </a:spcBef>
              <a:spcAft>
                <a:spcPts val="0"/>
              </a:spcAft>
              <a:buSzPts val="1600"/>
              <a:buAutoNum type="arabicPeriod"/>
              <a:defRPr>
                <a:solidFill>
                  <a:srgbClr val="434343"/>
                </a:solidFill>
              </a:defRPr>
            </a:lvl4pPr>
            <a:lvl5pPr marL="2286000" lvl="4" indent="-330200" rtl="0">
              <a:lnSpc>
                <a:spcPct val="115000"/>
              </a:lnSpc>
              <a:spcBef>
                <a:spcPts val="1600"/>
              </a:spcBef>
              <a:spcAft>
                <a:spcPts val="0"/>
              </a:spcAft>
              <a:buSzPts val="1600"/>
              <a:buAutoNum type="alphaLcPeriod"/>
              <a:defRPr>
                <a:solidFill>
                  <a:srgbClr val="434343"/>
                </a:solidFill>
              </a:defRPr>
            </a:lvl5pPr>
            <a:lvl6pPr marL="2743200" lvl="5" indent="-330200" rtl="0">
              <a:lnSpc>
                <a:spcPct val="115000"/>
              </a:lnSpc>
              <a:spcBef>
                <a:spcPts val="1600"/>
              </a:spcBef>
              <a:spcAft>
                <a:spcPts val="0"/>
              </a:spcAft>
              <a:buSzPts val="1600"/>
              <a:buAutoNum type="romanLcPeriod"/>
              <a:defRPr>
                <a:solidFill>
                  <a:srgbClr val="434343"/>
                </a:solidFill>
              </a:defRPr>
            </a:lvl6pPr>
            <a:lvl7pPr marL="3200400" lvl="6" indent="-330200" rtl="0">
              <a:lnSpc>
                <a:spcPct val="115000"/>
              </a:lnSpc>
              <a:spcBef>
                <a:spcPts val="1600"/>
              </a:spcBef>
              <a:spcAft>
                <a:spcPts val="0"/>
              </a:spcAft>
              <a:buSzPts val="1600"/>
              <a:buAutoNum type="arabicPeriod"/>
              <a:defRPr>
                <a:solidFill>
                  <a:srgbClr val="434343"/>
                </a:solidFill>
              </a:defRPr>
            </a:lvl7pPr>
            <a:lvl8pPr marL="3657600" lvl="7" indent="-330200" rtl="0">
              <a:lnSpc>
                <a:spcPct val="115000"/>
              </a:lnSpc>
              <a:spcBef>
                <a:spcPts val="1600"/>
              </a:spcBef>
              <a:spcAft>
                <a:spcPts val="0"/>
              </a:spcAft>
              <a:buSzPts val="1600"/>
              <a:buAutoNum type="alphaLcPeriod"/>
              <a:defRPr>
                <a:solidFill>
                  <a:srgbClr val="434343"/>
                </a:solidFill>
              </a:defRPr>
            </a:lvl8pPr>
            <a:lvl9pPr marL="4114800" lvl="8" indent="-330200" rtl="0">
              <a:lnSpc>
                <a:spcPct val="115000"/>
              </a:lnSpc>
              <a:spcBef>
                <a:spcPts val="1600"/>
              </a:spcBef>
              <a:spcAft>
                <a:spcPts val="1600"/>
              </a:spcAft>
              <a:buSzPts val="1600"/>
              <a:buAutoNum type="romanLcPeriod"/>
              <a:defRPr>
                <a:solidFill>
                  <a:srgbClr val="434343"/>
                </a:solidFill>
              </a:defRPr>
            </a:lvl9pPr>
          </a:lstStyle>
          <a:p>
            <a:endParaRPr/>
          </a:p>
        </p:txBody>
      </p:sp>
      <p:sp>
        <p:nvSpPr>
          <p:cNvPr id="104" name="Google Shape;104;p7"/>
          <p:cNvSpPr txBox="1">
            <a:spLocks noGrp="1"/>
          </p:cNvSpPr>
          <p:nvPr>
            <p:ph type="title"/>
          </p:nvPr>
        </p:nvSpPr>
        <p:spPr>
          <a:xfrm>
            <a:off x="720000" y="1015750"/>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088300" y="1309950"/>
            <a:ext cx="49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2088300" y="2151750"/>
            <a:ext cx="49674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udiowide"/>
              <a:buNone/>
              <a:defRPr sz="3500">
                <a:solidFill>
                  <a:schemeClr val="dk1"/>
                </a:solidFill>
                <a:latin typeface="Audiowide"/>
                <a:ea typeface="Audiowide"/>
                <a:cs typeface="Audiowide"/>
                <a:sym typeface="Audiowide"/>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1"/>
              </a:buClr>
              <a:buSzPts val="1600"/>
              <a:buFont typeface="Arimo"/>
              <a:buChar char="●"/>
              <a:defRPr sz="1600">
                <a:solidFill>
                  <a:schemeClr val="lt1"/>
                </a:solidFill>
                <a:latin typeface="Arimo"/>
                <a:ea typeface="Arimo"/>
                <a:cs typeface="Arimo"/>
                <a:sym typeface="Arimo"/>
              </a:defRPr>
            </a:lvl1pPr>
            <a:lvl2pPr marL="914400" lvl="1"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2pPr>
            <a:lvl3pPr marL="1371600" lvl="2"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3pPr>
            <a:lvl4pPr marL="1828800" lvl="3"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4pPr>
            <a:lvl5pPr marL="2286000" lvl="4"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5pPr>
            <a:lvl6pPr marL="2743200" lvl="5"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6pPr>
            <a:lvl7pPr marL="3200400" lvl="6"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7pPr>
            <a:lvl8pPr marL="3657600" lvl="7" indent="-330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8pPr>
            <a:lvl9pPr marL="4114800" lvl="8" indent="-330200" rtl="0">
              <a:lnSpc>
                <a:spcPct val="115000"/>
              </a:lnSpc>
              <a:spcBef>
                <a:spcPts val="1600"/>
              </a:spcBef>
              <a:spcAft>
                <a:spcPts val="1600"/>
              </a:spcAft>
              <a:buClr>
                <a:schemeClr val="lt1"/>
              </a:buClr>
              <a:buSzPts val="1600"/>
              <a:buFont typeface="Arimo"/>
              <a:buChar char="■"/>
              <a:defRPr sz="1600">
                <a:solidFill>
                  <a:schemeClr val="lt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61">
          <p15:clr>
            <a:srgbClr val="EA4335"/>
          </p15:clr>
        </p15:guide>
        <p15:guide id="2" pos="288">
          <p15:clr>
            <a:srgbClr val="EA4335"/>
          </p15:clr>
        </p15:guide>
        <p15:guide id="3" pos="5472">
          <p15:clr>
            <a:srgbClr val="EA4335"/>
          </p15:clr>
        </p15:guide>
        <p15:guide id="4" orient="horz" pos="2979">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457200" y="414900"/>
            <a:ext cx="6442800" cy="3460200"/>
          </a:xfrm>
          <a:prstGeom prst="rect">
            <a:avLst/>
          </a:prstGeom>
        </p:spPr>
        <p:txBody>
          <a:bodyPr spcFirstLastPara="1" wrap="square" lIns="91425" tIns="91425" rIns="91425" bIns="91425" anchor="b" anchorCtr="0">
            <a:noAutofit/>
          </a:bodyPr>
          <a:lstStyle/>
          <a:p>
            <a:pPr lvl="0" algn="ctr"/>
            <a:r>
              <a:rPr lang="en-US" sz="4400" dirty="0" smtClean="0"/>
              <a:t>Smart </a:t>
            </a:r>
            <a:r>
              <a:rPr lang="en-US" sz="4400" dirty="0"/>
              <a:t>Energy Solution for Public </a:t>
            </a:r>
            <a:r>
              <a:rPr lang="en-US" sz="4400" dirty="0" smtClean="0"/>
              <a:t>Buildings</a:t>
            </a:r>
            <a:br>
              <a:rPr lang="en-US" sz="4400" dirty="0" smtClean="0"/>
            </a:br>
            <a:r>
              <a:rPr lang="en" sz="4400" dirty="0" smtClean="0"/>
              <a:t/>
            </a:r>
            <a:br>
              <a:rPr lang="en" sz="4400" dirty="0" smtClean="0"/>
            </a:br>
            <a:r>
              <a:rPr lang="es-MX" sz="3100" dirty="0" smtClean="0">
                <a:solidFill>
                  <a:schemeClr val="dk2"/>
                </a:solidFill>
              </a:rPr>
              <a:t>Identification</a:t>
            </a:r>
            <a:r>
              <a:rPr lang="es-MX" sz="3100" dirty="0">
                <a:solidFill>
                  <a:schemeClr val="dk2"/>
                </a:solidFill>
              </a:rPr>
              <a:t>, Impact, and Risks</a:t>
            </a:r>
            <a:endParaRPr sz="3100" dirty="0">
              <a:solidFill>
                <a:schemeClr val="dk2"/>
              </a:solidFill>
            </a:endParaRPr>
          </a:p>
        </p:txBody>
      </p:sp>
      <p:sp>
        <p:nvSpPr>
          <p:cNvPr id="206" name="Google Shape;206;p28"/>
          <p:cNvSpPr txBox="1">
            <a:spLocks noGrp="1"/>
          </p:cNvSpPr>
          <p:nvPr>
            <p:ph type="subTitle" idx="1"/>
          </p:nvPr>
        </p:nvSpPr>
        <p:spPr>
          <a:xfrm>
            <a:off x="457200" y="4102300"/>
            <a:ext cx="4114800" cy="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Salvador Curiel Hernández</a:t>
            </a:r>
            <a:endParaRPr b="1" dirty="0"/>
          </a:p>
        </p:txBody>
      </p:sp>
      <p:sp>
        <p:nvSpPr>
          <p:cNvPr id="207" name="Google Shape;207;p28"/>
          <p:cNvSpPr txBox="1">
            <a:spLocks noGrp="1"/>
          </p:cNvSpPr>
          <p:nvPr>
            <p:ph type="subTitle" idx="2"/>
          </p:nvPr>
        </p:nvSpPr>
        <p:spPr>
          <a:xfrm>
            <a:off x="0" y="4771200"/>
            <a:ext cx="9144000" cy="372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smtClean="0">
                <a:solidFill>
                  <a:srgbClr val="FBFBFB"/>
                </a:solidFill>
              </a:rPr>
              <a:t>22/09/23</a:t>
            </a:r>
            <a:endParaRPr dirty="0"/>
          </a:p>
        </p:txBody>
      </p:sp>
      <p:cxnSp>
        <p:nvCxnSpPr>
          <p:cNvPr id="208" name="Google Shape;208;p28"/>
          <p:cNvCxnSpPr/>
          <p:nvPr/>
        </p:nvCxnSpPr>
        <p:spPr>
          <a:xfrm>
            <a:off x="549725" y="3988638"/>
            <a:ext cx="6250800" cy="0"/>
          </a:xfrm>
          <a:prstGeom prst="straightConnector1">
            <a:avLst/>
          </a:prstGeom>
          <a:noFill/>
          <a:ln w="19050" cap="flat" cmpd="sng">
            <a:solidFill>
              <a:srgbClr val="376D00"/>
            </a:solidFill>
            <a:prstDash val="solid"/>
            <a:round/>
            <a:headEnd type="none" w="med" len="med"/>
            <a:tailEnd type="none" w="med" len="med"/>
          </a:ln>
        </p:spPr>
      </p:cxnSp>
      <p:grpSp>
        <p:nvGrpSpPr>
          <p:cNvPr id="209" name="Google Shape;209;p28"/>
          <p:cNvGrpSpPr/>
          <p:nvPr/>
        </p:nvGrpSpPr>
        <p:grpSpPr>
          <a:xfrm rot="579092">
            <a:off x="6971098" y="40941"/>
            <a:ext cx="1747122" cy="1795183"/>
            <a:chOff x="7944696" y="6611375"/>
            <a:chExt cx="1076496" cy="1106175"/>
          </a:xfrm>
        </p:grpSpPr>
        <p:grpSp>
          <p:nvGrpSpPr>
            <p:cNvPr id="210" name="Google Shape;210;p28"/>
            <p:cNvGrpSpPr/>
            <p:nvPr/>
          </p:nvGrpSpPr>
          <p:grpSpPr>
            <a:xfrm>
              <a:off x="7944696" y="6611375"/>
              <a:ext cx="1076496" cy="1106175"/>
              <a:chOff x="7944696" y="6611375"/>
              <a:chExt cx="1076496" cy="1106175"/>
            </a:xfrm>
          </p:grpSpPr>
          <p:sp>
            <p:nvSpPr>
              <p:cNvPr id="211" name="Google Shape;211;p28"/>
              <p:cNvSpPr/>
              <p:nvPr/>
            </p:nvSpPr>
            <p:spPr>
              <a:xfrm>
                <a:off x="7944696" y="6611375"/>
                <a:ext cx="1076496" cy="1096435"/>
              </a:xfrm>
              <a:custGeom>
                <a:avLst/>
                <a:gdLst/>
                <a:ahLst/>
                <a:cxnLst/>
                <a:rect l="l" t="t" r="r" b="b"/>
                <a:pathLst>
                  <a:path w="13605" h="13857" extrusionOk="0">
                    <a:moveTo>
                      <a:pt x="10905" y="0"/>
                    </a:moveTo>
                    <a:cubicBezTo>
                      <a:pt x="10905" y="271"/>
                      <a:pt x="10770" y="821"/>
                      <a:pt x="10613" y="1100"/>
                    </a:cubicBezTo>
                    <a:cubicBezTo>
                      <a:pt x="10416" y="1140"/>
                      <a:pt x="10232" y="1217"/>
                      <a:pt x="10072" y="1324"/>
                    </a:cubicBezTo>
                    <a:cubicBezTo>
                      <a:pt x="9762" y="1238"/>
                      <a:pt x="9277" y="943"/>
                      <a:pt x="9087" y="753"/>
                    </a:cubicBezTo>
                    <a:lnTo>
                      <a:pt x="9087" y="753"/>
                    </a:lnTo>
                    <a:cubicBezTo>
                      <a:pt x="9277" y="944"/>
                      <a:pt x="9572" y="1429"/>
                      <a:pt x="9658" y="1739"/>
                    </a:cubicBezTo>
                    <a:cubicBezTo>
                      <a:pt x="9550" y="1899"/>
                      <a:pt x="9473" y="2080"/>
                      <a:pt x="9434" y="2280"/>
                    </a:cubicBezTo>
                    <a:cubicBezTo>
                      <a:pt x="9154" y="2436"/>
                      <a:pt x="8604" y="2571"/>
                      <a:pt x="8334" y="2571"/>
                    </a:cubicBezTo>
                    <a:cubicBezTo>
                      <a:pt x="8604" y="2571"/>
                      <a:pt x="9154" y="2707"/>
                      <a:pt x="9434" y="2863"/>
                    </a:cubicBezTo>
                    <a:cubicBezTo>
                      <a:pt x="9455" y="2955"/>
                      <a:pt x="9480" y="3044"/>
                      <a:pt x="9510" y="3124"/>
                    </a:cubicBezTo>
                    <a:lnTo>
                      <a:pt x="2946" y="3124"/>
                    </a:lnTo>
                    <a:lnTo>
                      <a:pt x="132" y="7886"/>
                    </a:lnTo>
                    <a:lnTo>
                      <a:pt x="446" y="7886"/>
                    </a:lnTo>
                    <a:lnTo>
                      <a:pt x="446" y="13442"/>
                    </a:lnTo>
                    <a:lnTo>
                      <a:pt x="0" y="13442"/>
                    </a:lnTo>
                    <a:lnTo>
                      <a:pt x="0" y="13857"/>
                    </a:lnTo>
                    <a:lnTo>
                      <a:pt x="13605" y="13857"/>
                    </a:lnTo>
                    <a:lnTo>
                      <a:pt x="13605" y="13442"/>
                    </a:lnTo>
                    <a:lnTo>
                      <a:pt x="13018" y="13442"/>
                    </a:lnTo>
                    <a:lnTo>
                      <a:pt x="13018" y="7892"/>
                    </a:lnTo>
                    <a:lnTo>
                      <a:pt x="13602" y="7892"/>
                    </a:lnTo>
                    <a:lnTo>
                      <a:pt x="11313" y="4015"/>
                    </a:lnTo>
                    <a:cubicBezTo>
                      <a:pt x="11467" y="3975"/>
                      <a:pt x="11611" y="3905"/>
                      <a:pt x="11737" y="3822"/>
                    </a:cubicBezTo>
                    <a:cubicBezTo>
                      <a:pt x="12051" y="3905"/>
                      <a:pt x="12533" y="4199"/>
                      <a:pt x="12726" y="4393"/>
                    </a:cubicBezTo>
                    <a:cubicBezTo>
                      <a:pt x="12533" y="4199"/>
                      <a:pt x="12238" y="3717"/>
                      <a:pt x="12152" y="3404"/>
                    </a:cubicBezTo>
                    <a:cubicBezTo>
                      <a:pt x="12260" y="3244"/>
                      <a:pt x="12336" y="3063"/>
                      <a:pt x="12376" y="2863"/>
                    </a:cubicBezTo>
                    <a:cubicBezTo>
                      <a:pt x="12656" y="2707"/>
                      <a:pt x="13206" y="2571"/>
                      <a:pt x="13479" y="2571"/>
                    </a:cubicBezTo>
                    <a:cubicBezTo>
                      <a:pt x="13206" y="2571"/>
                      <a:pt x="12656" y="2436"/>
                      <a:pt x="12376" y="2280"/>
                    </a:cubicBezTo>
                    <a:cubicBezTo>
                      <a:pt x="12336" y="2083"/>
                      <a:pt x="12260" y="1899"/>
                      <a:pt x="12152" y="1739"/>
                    </a:cubicBezTo>
                    <a:cubicBezTo>
                      <a:pt x="12238" y="1429"/>
                      <a:pt x="12533" y="944"/>
                      <a:pt x="12726" y="753"/>
                    </a:cubicBezTo>
                    <a:lnTo>
                      <a:pt x="12726" y="753"/>
                    </a:lnTo>
                    <a:cubicBezTo>
                      <a:pt x="12533" y="943"/>
                      <a:pt x="12051" y="1238"/>
                      <a:pt x="11737" y="1324"/>
                    </a:cubicBezTo>
                    <a:cubicBezTo>
                      <a:pt x="11578" y="1217"/>
                      <a:pt x="11396" y="1140"/>
                      <a:pt x="11197" y="1100"/>
                    </a:cubicBezTo>
                    <a:cubicBezTo>
                      <a:pt x="11040" y="821"/>
                      <a:pt x="10905" y="271"/>
                      <a:pt x="10905"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8373427" y="7229153"/>
                <a:ext cx="598976" cy="446107"/>
              </a:xfrm>
              <a:custGeom>
                <a:avLst/>
                <a:gdLst/>
                <a:ahLst/>
                <a:cxnLst/>
                <a:rect l="l" t="t" r="r" b="b"/>
                <a:pathLst>
                  <a:path w="7570" h="5638" extrusionOk="0">
                    <a:moveTo>
                      <a:pt x="0" y="1"/>
                    </a:moveTo>
                    <a:lnTo>
                      <a:pt x="0" y="5637"/>
                    </a:lnTo>
                    <a:lnTo>
                      <a:pt x="7569" y="5637"/>
                    </a:lnTo>
                    <a:lnTo>
                      <a:pt x="7569"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8175861" y="6859024"/>
                <a:ext cx="842444" cy="376793"/>
              </a:xfrm>
              <a:custGeom>
                <a:avLst/>
                <a:gdLst/>
                <a:ahLst/>
                <a:cxnLst/>
                <a:rect l="l" t="t" r="r" b="b"/>
                <a:pathLst>
                  <a:path w="10647" h="4762" extrusionOk="0">
                    <a:moveTo>
                      <a:pt x="0" y="0"/>
                    </a:moveTo>
                    <a:lnTo>
                      <a:pt x="2811" y="4762"/>
                    </a:lnTo>
                    <a:lnTo>
                      <a:pt x="10647" y="4762"/>
                    </a:lnTo>
                    <a:lnTo>
                      <a:pt x="7839"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7978216" y="6894787"/>
                <a:ext cx="395309" cy="780489"/>
              </a:xfrm>
              <a:custGeom>
                <a:avLst/>
                <a:gdLst/>
                <a:ahLst/>
                <a:cxnLst/>
                <a:rect l="l" t="t" r="r" b="b"/>
                <a:pathLst>
                  <a:path w="4996" h="9864" extrusionOk="0">
                    <a:moveTo>
                      <a:pt x="2498" y="0"/>
                    </a:moveTo>
                    <a:lnTo>
                      <a:pt x="1" y="4227"/>
                    </a:lnTo>
                    <a:lnTo>
                      <a:pt x="1" y="9863"/>
                    </a:lnTo>
                    <a:lnTo>
                      <a:pt x="4995" y="9863"/>
                    </a:lnTo>
                    <a:lnTo>
                      <a:pt x="4995" y="4227"/>
                    </a:lnTo>
                    <a:lnTo>
                      <a:pt x="2498" y="0"/>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8218349" y="6883314"/>
                <a:ext cx="757464" cy="328210"/>
              </a:xfrm>
              <a:custGeom>
                <a:avLst/>
                <a:gdLst/>
                <a:ahLst/>
                <a:cxnLst/>
                <a:rect l="l" t="t" r="r" b="b"/>
                <a:pathLst>
                  <a:path w="9573" h="4148" extrusionOk="0">
                    <a:moveTo>
                      <a:pt x="1" y="1"/>
                    </a:moveTo>
                    <a:lnTo>
                      <a:pt x="2452" y="4147"/>
                    </a:lnTo>
                    <a:lnTo>
                      <a:pt x="9572" y="4147"/>
                    </a:lnTo>
                    <a:lnTo>
                      <a:pt x="7124"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7953214" y="6859024"/>
                <a:ext cx="445078" cy="376793"/>
              </a:xfrm>
              <a:custGeom>
                <a:avLst/>
                <a:gdLst/>
                <a:ahLst/>
                <a:cxnLst/>
                <a:rect l="l" t="t" r="r" b="b"/>
                <a:pathLst>
                  <a:path w="5625" h="4762" extrusionOk="0">
                    <a:moveTo>
                      <a:pt x="2814" y="0"/>
                    </a:moveTo>
                    <a:lnTo>
                      <a:pt x="0" y="4762"/>
                    </a:lnTo>
                    <a:lnTo>
                      <a:pt x="538" y="4762"/>
                    </a:lnTo>
                    <a:lnTo>
                      <a:pt x="2814" y="907"/>
                    </a:lnTo>
                    <a:lnTo>
                      <a:pt x="5093" y="4762"/>
                    </a:lnTo>
                    <a:lnTo>
                      <a:pt x="5625" y="4762"/>
                    </a:lnTo>
                    <a:lnTo>
                      <a:pt x="2814"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351827" y="6874294"/>
                <a:ext cx="210552" cy="344748"/>
              </a:xfrm>
              <a:custGeom>
                <a:avLst/>
                <a:gdLst/>
                <a:ahLst/>
                <a:cxnLst/>
                <a:rect l="l" t="t" r="r" b="b"/>
                <a:pathLst>
                  <a:path w="2661" h="4357" extrusionOk="0">
                    <a:moveTo>
                      <a:pt x="132" y="1"/>
                    </a:moveTo>
                    <a:lnTo>
                      <a:pt x="0" y="81"/>
                    </a:lnTo>
                    <a:lnTo>
                      <a:pt x="2528" y="4357"/>
                    </a:lnTo>
                    <a:lnTo>
                      <a:pt x="2660" y="4280"/>
                    </a:lnTo>
                    <a:lnTo>
                      <a:pt x="13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8492267" y="6874611"/>
                <a:ext cx="210552" cy="344668"/>
              </a:xfrm>
              <a:custGeom>
                <a:avLst/>
                <a:gdLst/>
                <a:ahLst/>
                <a:cxnLst/>
                <a:rect l="l" t="t" r="r" b="b"/>
                <a:pathLst>
                  <a:path w="2661" h="4356" extrusionOk="0">
                    <a:moveTo>
                      <a:pt x="133" y="0"/>
                    </a:moveTo>
                    <a:lnTo>
                      <a:pt x="1" y="77"/>
                    </a:lnTo>
                    <a:lnTo>
                      <a:pt x="2529" y="4356"/>
                    </a:lnTo>
                    <a:lnTo>
                      <a:pt x="2661" y="4279"/>
                    </a:lnTo>
                    <a:lnTo>
                      <a:pt x="133"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8633262" y="6874611"/>
                <a:ext cx="210552" cy="344668"/>
              </a:xfrm>
              <a:custGeom>
                <a:avLst/>
                <a:gdLst/>
                <a:ahLst/>
                <a:cxnLst/>
                <a:rect l="l" t="t" r="r" b="b"/>
                <a:pathLst>
                  <a:path w="2661" h="4356" extrusionOk="0">
                    <a:moveTo>
                      <a:pt x="132" y="0"/>
                    </a:moveTo>
                    <a:lnTo>
                      <a:pt x="0" y="77"/>
                    </a:lnTo>
                    <a:lnTo>
                      <a:pt x="2528" y="4356"/>
                    </a:lnTo>
                    <a:lnTo>
                      <a:pt x="2660" y="4276"/>
                    </a:lnTo>
                    <a:lnTo>
                      <a:pt x="132"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8260679" y="6959191"/>
                <a:ext cx="575872" cy="12185"/>
              </a:xfrm>
              <a:custGeom>
                <a:avLst/>
                <a:gdLst/>
                <a:ahLst/>
                <a:cxnLst/>
                <a:rect l="l" t="t" r="r" b="b"/>
                <a:pathLst>
                  <a:path w="7278" h="154" extrusionOk="0">
                    <a:moveTo>
                      <a:pt x="0" y="0"/>
                    </a:moveTo>
                    <a:lnTo>
                      <a:pt x="0" y="154"/>
                    </a:lnTo>
                    <a:lnTo>
                      <a:pt x="7277" y="154"/>
                    </a:lnTo>
                    <a:lnTo>
                      <a:pt x="7277"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8309260" y="7041319"/>
                <a:ext cx="575872" cy="12185"/>
              </a:xfrm>
              <a:custGeom>
                <a:avLst/>
                <a:gdLst/>
                <a:ahLst/>
                <a:cxnLst/>
                <a:rect l="l" t="t" r="r" b="b"/>
                <a:pathLst>
                  <a:path w="7278" h="154" extrusionOk="0">
                    <a:moveTo>
                      <a:pt x="1" y="0"/>
                    </a:moveTo>
                    <a:lnTo>
                      <a:pt x="1" y="154"/>
                    </a:lnTo>
                    <a:lnTo>
                      <a:pt x="7277" y="154"/>
                    </a:lnTo>
                    <a:lnTo>
                      <a:pt x="7277"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8357603" y="7123210"/>
                <a:ext cx="575634" cy="12264"/>
              </a:xfrm>
              <a:custGeom>
                <a:avLst/>
                <a:gdLst/>
                <a:ahLst/>
                <a:cxnLst/>
                <a:rect l="l" t="t" r="r" b="b"/>
                <a:pathLst>
                  <a:path w="7275" h="155" extrusionOk="0">
                    <a:moveTo>
                      <a:pt x="1" y="0"/>
                    </a:moveTo>
                    <a:lnTo>
                      <a:pt x="1" y="154"/>
                    </a:lnTo>
                    <a:lnTo>
                      <a:pt x="7275" y="154"/>
                    </a:lnTo>
                    <a:lnTo>
                      <a:pt x="7275"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8456030" y="7401479"/>
                <a:ext cx="112357" cy="273773"/>
              </a:xfrm>
              <a:custGeom>
                <a:avLst/>
                <a:gdLst/>
                <a:ahLst/>
                <a:cxnLst/>
                <a:rect l="l" t="t" r="r" b="b"/>
                <a:pathLst>
                  <a:path w="1420" h="3460" extrusionOk="0">
                    <a:moveTo>
                      <a:pt x="1" y="1"/>
                    </a:moveTo>
                    <a:lnTo>
                      <a:pt x="1" y="3459"/>
                    </a:lnTo>
                    <a:lnTo>
                      <a:pt x="1420" y="3459"/>
                    </a:lnTo>
                    <a:lnTo>
                      <a:pt x="1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8651697" y="7366745"/>
                <a:ext cx="108480" cy="204934"/>
              </a:xfrm>
              <a:custGeom>
                <a:avLst/>
                <a:gdLst/>
                <a:ahLst/>
                <a:cxnLst/>
                <a:rect l="l" t="t" r="r" b="b"/>
                <a:pathLst>
                  <a:path w="1371" h="2590" extrusionOk="0">
                    <a:moveTo>
                      <a:pt x="1" y="0"/>
                    </a:moveTo>
                    <a:lnTo>
                      <a:pt x="1" y="2590"/>
                    </a:lnTo>
                    <a:lnTo>
                      <a:pt x="1371" y="2590"/>
                    </a:lnTo>
                    <a:lnTo>
                      <a:pt x="137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8808436" y="7366745"/>
                <a:ext cx="108480" cy="204934"/>
              </a:xfrm>
              <a:custGeom>
                <a:avLst/>
                <a:gdLst/>
                <a:ahLst/>
                <a:cxnLst/>
                <a:rect l="l" t="t" r="r" b="b"/>
                <a:pathLst>
                  <a:path w="1371" h="2590" extrusionOk="0">
                    <a:moveTo>
                      <a:pt x="1" y="0"/>
                    </a:moveTo>
                    <a:lnTo>
                      <a:pt x="1" y="2590"/>
                    </a:lnTo>
                    <a:lnTo>
                      <a:pt x="1371" y="2590"/>
                    </a:lnTo>
                    <a:lnTo>
                      <a:pt x="137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8043175" y="7366745"/>
                <a:ext cx="108401" cy="204934"/>
              </a:xfrm>
              <a:custGeom>
                <a:avLst/>
                <a:gdLst/>
                <a:ahLst/>
                <a:cxnLst/>
                <a:rect l="l" t="t" r="r" b="b"/>
                <a:pathLst>
                  <a:path w="1370" h="2590" extrusionOk="0">
                    <a:moveTo>
                      <a:pt x="0" y="0"/>
                    </a:moveTo>
                    <a:lnTo>
                      <a:pt x="0" y="2590"/>
                    </a:lnTo>
                    <a:lnTo>
                      <a:pt x="1370" y="2590"/>
                    </a:lnTo>
                    <a:lnTo>
                      <a:pt x="1370"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8200151" y="7366745"/>
                <a:ext cx="108718" cy="204934"/>
              </a:xfrm>
              <a:custGeom>
                <a:avLst/>
                <a:gdLst/>
                <a:ahLst/>
                <a:cxnLst/>
                <a:rect l="l" t="t" r="r" b="b"/>
                <a:pathLst>
                  <a:path w="1374" h="2590" extrusionOk="0">
                    <a:moveTo>
                      <a:pt x="0" y="0"/>
                    </a:moveTo>
                    <a:lnTo>
                      <a:pt x="0" y="2590"/>
                    </a:lnTo>
                    <a:lnTo>
                      <a:pt x="1373" y="2590"/>
                    </a:lnTo>
                    <a:lnTo>
                      <a:pt x="1373"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8106314" y="7138005"/>
                <a:ext cx="115523" cy="57920"/>
              </a:xfrm>
              <a:custGeom>
                <a:avLst/>
                <a:gdLst/>
                <a:ahLst/>
                <a:cxnLst/>
                <a:rect l="l" t="t" r="r" b="b"/>
                <a:pathLst>
                  <a:path w="1460" h="732" extrusionOk="0">
                    <a:moveTo>
                      <a:pt x="732" y="1"/>
                    </a:moveTo>
                    <a:cubicBezTo>
                      <a:pt x="326" y="1"/>
                      <a:pt x="1" y="329"/>
                      <a:pt x="1" y="732"/>
                    </a:cubicBezTo>
                    <a:lnTo>
                      <a:pt x="1460" y="732"/>
                    </a:lnTo>
                    <a:cubicBezTo>
                      <a:pt x="1460" y="329"/>
                      <a:pt x="1134" y="1"/>
                      <a:pt x="732"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8675275" y="6696588"/>
                <a:ext cx="260163" cy="236979"/>
              </a:xfrm>
              <a:custGeom>
                <a:avLst/>
                <a:gdLst/>
                <a:ahLst/>
                <a:cxnLst/>
                <a:rect l="l" t="t" r="r" b="b"/>
                <a:pathLst>
                  <a:path w="3288" h="2995" extrusionOk="0">
                    <a:moveTo>
                      <a:pt x="1644" y="0"/>
                    </a:moveTo>
                    <a:cubicBezTo>
                      <a:pt x="1261" y="0"/>
                      <a:pt x="878" y="146"/>
                      <a:pt x="584" y="438"/>
                    </a:cubicBezTo>
                    <a:cubicBezTo>
                      <a:pt x="1" y="1024"/>
                      <a:pt x="1" y="1971"/>
                      <a:pt x="584" y="2557"/>
                    </a:cubicBezTo>
                    <a:cubicBezTo>
                      <a:pt x="878" y="2849"/>
                      <a:pt x="1261" y="2995"/>
                      <a:pt x="1644" y="2995"/>
                    </a:cubicBezTo>
                    <a:cubicBezTo>
                      <a:pt x="2027" y="2995"/>
                      <a:pt x="2410" y="2849"/>
                      <a:pt x="2704" y="2557"/>
                    </a:cubicBezTo>
                    <a:cubicBezTo>
                      <a:pt x="3287" y="1971"/>
                      <a:pt x="3287" y="1024"/>
                      <a:pt x="2704" y="438"/>
                    </a:cubicBezTo>
                    <a:cubicBezTo>
                      <a:pt x="2410" y="146"/>
                      <a:pt x="2027" y="0"/>
                      <a:pt x="1644" y="0"/>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8919523" y="6790980"/>
                <a:ext cx="89490" cy="48662"/>
              </a:xfrm>
              <a:custGeom>
                <a:avLst/>
                <a:gdLst/>
                <a:ahLst/>
                <a:cxnLst/>
                <a:rect l="l" t="t" r="r" b="b"/>
                <a:pathLst>
                  <a:path w="1131" h="615" extrusionOk="0">
                    <a:moveTo>
                      <a:pt x="1" y="0"/>
                    </a:moveTo>
                    <a:lnTo>
                      <a:pt x="1" y="0"/>
                    </a:lnTo>
                    <a:cubicBezTo>
                      <a:pt x="19" y="99"/>
                      <a:pt x="31" y="200"/>
                      <a:pt x="31" y="308"/>
                    </a:cubicBezTo>
                    <a:cubicBezTo>
                      <a:pt x="31" y="409"/>
                      <a:pt x="19" y="513"/>
                      <a:pt x="1" y="615"/>
                    </a:cubicBezTo>
                    <a:cubicBezTo>
                      <a:pt x="274" y="449"/>
                      <a:pt x="848" y="308"/>
                      <a:pt x="1131" y="308"/>
                    </a:cubicBezTo>
                    <a:cubicBezTo>
                      <a:pt x="848" y="308"/>
                      <a:pt x="274" y="163"/>
                      <a:pt x="1"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8780981" y="6929046"/>
                <a:ext cx="48741" cy="89490"/>
              </a:xfrm>
              <a:custGeom>
                <a:avLst/>
                <a:gdLst/>
                <a:ahLst/>
                <a:cxnLst/>
                <a:rect l="l" t="t" r="r" b="b"/>
                <a:pathLst>
                  <a:path w="616" h="1131" extrusionOk="0">
                    <a:moveTo>
                      <a:pt x="1" y="0"/>
                    </a:moveTo>
                    <a:lnTo>
                      <a:pt x="1" y="0"/>
                    </a:lnTo>
                    <a:cubicBezTo>
                      <a:pt x="167" y="274"/>
                      <a:pt x="308" y="851"/>
                      <a:pt x="308" y="1131"/>
                    </a:cubicBezTo>
                    <a:cubicBezTo>
                      <a:pt x="308" y="848"/>
                      <a:pt x="452" y="274"/>
                      <a:pt x="615" y="0"/>
                    </a:cubicBezTo>
                    <a:lnTo>
                      <a:pt x="615" y="0"/>
                    </a:lnTo>
                    <a:cubicBezTo>
                      <a:pt x="517" y="22"/>
                      <a:pt x="412" y="31"/>
                      <a:pt x="308" y="31"/>
                    </a:cubicBezTo>
                    <a:cubicBezTo>
                      <a:pt x="207" y="31"/>
                      <a:pt x="102" y="22"/>
                      <a:pt x="1"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8601850" y="6790980"/>
                <a:ext cx="89332" cy="48662"/>
              </a:xfrm>
              <a:custGeom>
                <a:avLst/>
                <a:gdLst/>
                <a:ahLst/>
                <a:cxnLst/>
                <a:rect l="l" t="t" r="r" b="b"/>
                <a:pathLst>
                  <a:path w="1129" h="615" extrusionOk="0">
                    <a:moveTo>
                      <a:pt x="1128" y="0"/>
                    </a:moveTo>
                    <a:lnTo>
                      <a:pt x="1128" y="0"/>
                    </a:lnTo>
                    <a:cubicBezTo>
                      <a:pt x="858" y="163"/>
                      <a:pt x="280" y="308"/>
                      <a:pt x="1" y="308"/>
                    </a:cubicBezTo>
                    <a:cubicBezTo>
                      <a:pt x="280" y="308"/>
                      <a:pt x="858" y="449"/>
                      <a:pt x="1128" y="615"/>
                    </a:cubicBezTo>
                    <a:cubicBezTo>
                      <a:pt x="1110" y="513"/>
                      <a:pt x="1097" y="409"/>
                      <a:pt x="1097" y="308"/>
                    </a:cubicBezTo>
                    <a:cubicBezTo>
                      <a:pt x="1097" y="203"/>
                      <a:pt x="1110" y="99"/>
                      <a:pt x="1128"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8661666" y="6671190"/>
                <a:ext cx="80312" cy="80233"/>
              </a:xfrm>
              <a:custGeom>
                <a:avLst/>
                <a:gdLst/>
                <a:ahLst/>
                <a:cxnLst/>
                <a:rect l="l" t="t" r="r" b="b"/>
                <a:pathLst>
                  <a:path w="1015" h="1014" extrusionOk="0">
                    <a:moveTo>
                      <a:pt x="1" y="0"/>
                    </a:moveTo>
                    <a:lnTo>
                      <a:pt x="1" y="0"/>
                    </a:lnTo>
                    <a:cubicBezTo>
                      <a:pt x="200" y="200"/>
                      <a:pt x="507" y="707"/>
                      <a:pt x="581" y="1014"/>
                    </a:cubicBezTo>
                    <a:cubicBezTo>
                      <a:pt x="633" y="934"/>
                      <a:pt x="701" y="854"/>
                      <a:pt x="778" y="777"/>
                    </a:cubicBezTo>
                    <a:cubicBezTo>
                      <a:pt x="848" y="703"/>
                      <a:pt x="931" y="639"/>
                      <a:pt x="1014" y="581"/>
                    </a:cubicBezTo>
                    <a:cubicBezTo>
                      <a:pt x="707" y="504"/>
                      <a:pt x="197" y="197"/>
                      <a:pt x="1"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8868964" y="6671190"/>
                <a:ext cx="80312" cy="80233"/>
              </a:xfrm>
              <a:custGeom>
                <a:avLst/>
                <a:gdLst/>
                <a:ahLst/>
                <a:cxnLst/>
                <a:rect l="l" t="t" r="r" b="b"/>
                <a:pathLst>
                  <a:path w="1015" h="1014" extrusionOk="0">
                    <a:moveTo>
                      <a:pt x="1014" y="0"/>
                    </a:moveTo>
                    <a:lnTo>
                      <a:pt x="1014" y="0"/>
                    </a:lnTo>
                    <a:cubicBezTo>
                      <a:pt x="815" y="200"/>
                      <a:pt x="308" y="507"/>
                      <a:pt x="1" y="581"/>
                    </a:cubicBezTo>
                    <a:cubicBezTo>
                      <a:pt x="84" y="639"/>
                      <a:pt x="163" y="703"/>
                      <a:pt x="237" y="777"/>
                    </a:cubicBezTo>
                    <a:cubicBezTo>
                      <a:pt x="311" y="848"/>
                      <a:pt x="375" y="931"/>
                      <a:pt x="434" y="1014"/>
                    </a:cubicBezTo>
                    <a:cubicBezTo>
                      <a:pt x="511" y="707"/>
                      <a:pt x="818" y="197"/>
                      <a:pt x="1014"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8868964" y="6878725"/>
                <a:ext cx="80312" cy="80233"/>
              </a:xfrm>
              <a:custGeom>
                <a:avLst/>
                <a:gdLst/>
                <a:ahLst/>
                <a:cxnLst/>
                <a:rect l="l" t="t" r="r" b="b"/>
                <a:pathLst>
                  <a:path w="1015" h="1014" extrusionOk="0">
                    <a:moveTo>
                      <a:pt x="434" y="0"/>
                    </a:moveTo>
                    <a:cubicBezTo>
                      <a:pt x="375" y="83"/>
                      <a:pt x="314" y="166"/>
                      <a:pt x="237" y="237"/>
                    </a:cubicBezTo>
                    <a:cubicBezTo>
                      <a:pt x="163" y="311"/>
                      <a:pt x="84" y="375"/>
                      <a:pt x="1" y="433"/>
                    </a:cubicBezTo>
                    <a:cubicBezTo>
                      <a:pt x="308" y="510"/>
                      <a:pt x="818" y="817"/>
                      <a:pt x="1014" y="1014"/>
                    </a:cubicBezTo>
                    <a:cubicBezTo>
                      <a:pt x="815" y="814"/>
                      <a:pt x="508" y="307"/>
                      <a:pt x="434"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8661666" y="6878725"/>
                <a:ext cx="80312" cy="80233"/>
              </a:xfrm>
              <a:custGeom>
                <a:avLst/>
                <a:gdLst/>
                <a:ahLst/>
                <a:cxnLst/>
                <a:rect l="l" t="t" r="r" b="b"/>
                <a:pathLst>
                  <a:path w="1015" h="1014" extrusionOk="0">
                    <a:moveTo>
                      <a:pt x="581" y="0"/>
                    </a:moveTo>
                    <a:cubicBezTo>
                      <a:pt x="504" y="307"/>
                      <a:pt x="197" y="817"/>
                      <a:pt x="1" y="1014"/>
                    </a:cubicBezTo>
                    <a:cubicBezTo>
                      <a:pt x="200" y="814"/>
                      <a:pt x="707" y="507"/>
                      <a:pt x="1014" y="433"/>
                    </a:cubicBezTo>
                    <a:cubicBezTo>
                      <a:pt x="931" y="375"/>
                      <a:pt x="848" y="311"/>
                      <a:pt x="778" y="237"/>
                    </a:cubicBezTo>
                    <a:cubicBezTo>
                      <a:pt x="704" y="166"/>
                      <a:pt x="639" y="83"/>
                      <a:pt x="581"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7950850" y="7672250"/>
                <a:ext cx="1058100" cy="45300"/>
              </a:xfrm>
              <a:prstGeom prst="rect">
                <a:avLst/>
              </a:pr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8"/>
            <p:cNvSpPr/>
            <p:nvPr/>
          </p:nvSpPr>
          <p:spPr>
            <a:xfrm>
              <a:off x="8780981" y="6611612"/>
              <a:ext cx="48741" cy="89490"/>
            </a:xfrm>
            <a:custGeom>
              <a:avLst/>
              <a:gdLst/>
              <a:ahLst/>
              <a:cxnLst/>
              <a:rect l="l" t="t" r="r" b="b"/>
              <a:pathLst>
                <a:path w="616" h="1131" extrusionOk="0">
                  <a:moveTo>
                    <a:pt x="308" y="0"/>
                  </a:moveTo>
                  <a:cubicBezTo>
                    <a:pt x="308" y="280"/>
                    <a:pt x="167" y="857"/>
                    <a:pt x="1" y="1131"/>
                  </a:cubicBezTo>
                  <a:cubicBezTo>
                    <a:pt x="102" y="1109"/>
                    <a:pt x="200" y="1097"/>
                    <a:pt x="308" y="1097"/>
                  </a:cubicBezTo>
                  <a:cubicBezTo>
                    <a:pt x="412" y="1097"/>
                    <a:pt x="517" y="1109"/>
                    <a:pt x="615" y="1131"/>
                  </a:cubicBezTo>
                  <a:cubicBezTo>
                    <a:pt x="452" y="857"/>
                    <a:pt x="308" y="280"/>
                    <a:pt x="308" y="0"/>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8"/>
          <p:cNvGrpSpPr/>
          <p:nvPr/>
        </p:nvGrpSpPr>
        <p:grpSpPr>
          <a:xfrm rot="-1790172">
            <a:off x="7615583" y="3035606"/>
            <a:ext cx="763017" cy="1181773"/>
            <a:chOff x="7976860" y="5825328"/>
            <a:chExt cx="490209" cy="759310"/>
          </a:xfrm>
        </p:grpSpPr>
        <p:sp>
          <p:nvSpPr>
            <p:cNvPr id="240" name="Google Shape;240;p28"/>
            <p:cNvSpPr/>
            <p:nvPr/>
          </p:nvSpPr>
          <p:spPr>
            <a:xfrm>
              <a:off x="7976860" y="5825502"/>
              <a:ext cx="489298" cy="758974"/>
            </a:xfrm>
            <a:custGeom>
              <a:avLst/>
              <a:gdLst/>
              <a:ahLst/>
              <a:cxnLst/>
              <a:rect l="l" t="t" r="r" b="b"/>
              <a:pathLst>
                <a:path w="8446" h="13101" extrusionOk="0">
                  <a:moveTo>
                    <a:pt x="5997" y="0"/>
                  </a:moveTo>
                  <a:cubicBezTo>
                    <a:pt x="5954" y="0"/>
                    <a:pt x="5911" y="10"/>
                    <a:pt x="5871" y="30"/>
                  </a:cubicBezTo>
                  <a:cubicBezTo>
                    <a:pt x="5865" y="33"/>
                    <a:pt x="5856" y="37"/>
                    <a:pt x="5853" y="43"/>
                  </a:cubicBezTo>
                  <a:cubicBezTo>
                    <a:pt x="5846" y="46"/>
                    <a:pt x="5837" y="52"/>
                    <a:pt x="5834" y="58"/>
                  </a:cubicBezTo>
                  <a:lnTo>
                    <a:pt x="5816" y="73"/>
                  </a:lnTo>
                  <a:lnTo>
                    <a:pt x="5201" y="571"/>
                  </a:lnTo>
                  <a:lnTo>
                    <a:pt x="4424" y="1201"/>
                  </a:lnTo>
                  <a:lnTo>
                    <a:pt x="3552" y="123"/>
                  </a:lnTo>
                  <a:lnTo>
                    <a:pt x="3257" y="365"/>
                  </a:lnTo>
                  <a:lnTo>
                    <a:pt x="3475" y="632"/>
                  </a:lnTo>
                  <a:lnTo>
                    <a:pt x="2151" y="1708"/>
                  </a:lnTo>
                  <a:lnTo>
                    <a:pt x="2062" y="1781"/>
                  </a:lnTo>
                  <a:cubicBezTo>
                    <a:pt x="2354" y="2141"/>
                    <a:pt x="2283" y="2678"/>
                    <a:pt x="1905" y="2985"/>
                  </a:cubicBezTo>
                  <a:lnTo>
                    <a:pt x="1838" y="3041"/>
                  </a:lnTo>
                  <a:cubicBezTo>
                    <a:pt x="1429" y="3369"/>
                    <a:pt x="1353" y="3947"/>
                    <a:pt x="1669" y="4334"/>
                  </a:cubicBezTo>
                  <a:lnTo>
                    <a:pt x="1700" y="4374"/>
                  </a:lnTo>
                  <a:lnTo>
                    <a:pt x="1518" y="4518"/>
                  </a:lnTo>
                  <a:lnTo>
                    <a:pt x="1663" y="4699"/>
                  </a:lnTo>
                  <a:lnTo>
                    <a:pt x="1503" y="4828"/>
                  </a:lnTo>
                  <a:lnTo>
                    <a:pt x="1356" y="4650"/>
                  </a:lnTo>
                  <a:lnTo>
                    <a:pt x="1208" y="4773"/>
                  </a:lnTo>
                  <a:lnTo>
                    <a:pt x="1353" y="4951"/>
                  </a:lnTo>
                  <a:lnTo>
                    <a:pt x="1193" y="5083"/>
                  </a:lnTo>
                  <a:lnTo>
                    <a:pt x="1045" y="4902"/>
                  </a:lnTo>
                  <a:lnTo>
                    <a:pt x="889" y="5028"/>
                  </a:lnTo>
                  <a:lnTo>
                    <a:pt x="1116" y="5311"/>
                  </a:lnTo>
                  <a:cubicBezTo>
                    <a:pt x="689" y="5762"/>
                    <a:pt x="271" y="6441"/>
                    <a:pt x="170" y="7415"/>
                  </a:cubicBezTo>
                  <a:cubicBezTo>
                    <a:pt x="1" y="9046"/>
                    <a:pt x="812" y="11012"/>
                    <a:pt x="2520" y="13101"/>
                  </a:cubicBezTo>
                  <a:lnTo>
                    <a:pt x="2876" y="12809"/>
                  </a:lnTo>
                  <a:cubicBezTo>
                    <a:pt x="2821" y="12738"/>
                    <a:pt x="2766" y="12671"/>
                    <a:pt x="2713" y="12600"/>
                  </a:cubicBezTo>
                  <a:cubicBezTo>
                    <a:pt x="2704" y="12591"/>
                    <a:pt x="2689" y="12566"/>
                    <a:pt x="2670" y="12538"/>
                  </a:cubicBezTo>
                  <a:cubicBezTo>
                    <a:pt x="2661" y="12523"/>
                    <a:pt x="2652" y="12505"/>
                    <a:pt x="2640" y="12477"/>
                  </a:cubicBezTo>
                  <a:cubicBezTo>
                    <a:pt x="2627" y="12446"/>
                    <a:pt x="2612" y="12412"/>
                    <a:pt x="2600" y="12366"/>
                  </a:cubicBezTo>
                  <a:cubicBezTo>
                    <a:pt x="2569" y="12268"/>
                    <a:pt x="2547" y="12130"/>
                    <a:pt x="2538" y="11964"/>
                  </a:cubicBezTo>
                  <a:cubicBezTo>
                    <a:pt x="2807" y="11026"/>
                    <a:pt x="3317" y="10384"/>
                    <a:pt x="4395" y="10384"/>
                  </a:cubicBezTo>
                  <a:cubicBezTo>
                    <a:pt x="4486" y="10384"/>
                    <a:pt x="4580" y="10388"/>
                    <a:pt x="4679" y="10397"/>
                  </a:cubicBezTo>
                  <a:cubicBezTo>
                    <a:pt x="4787" y="10407"/>
                    <a:pt x="4892" y="10412"/>
                    <a:pt x="4995" y="10412"/>
                  </a:cubicBezTo>
                  <a:cubicBezTo>
                    <a:pt x="7452" y="10412"/>
                    <a:pt x="8445" y="7670"/>
                    <a:pt x="8445" y="7670"/>
                  </a:cubicBezTo>
                  <a:lnTo>
                    <a:pt x="8445" y="7670"/>
                  </a:lnTo>
                  <a:cubicBezTo>
                    <a:pt x="8416" y="7674"/>
                    <a:pt x="8386" y="7676"/>
                    <a:pt x="8354" y="7676"/>
                  </a:cubicBezTo>
                  <a:cubicBezTo>
                    <a:pt x="7687" y="7676"/>
                    <a:pt x="6372" y="6795"/>
                    <a:pt x="5120" y="6795"/>
                  </a:cubicBezTo>
                  <a:cubicBezTo>
                    <a:pt x="5037" y="6795"/>
                    <a:pt x="4955" y="6798"/>
                    <a:pt x="4873" y="6807"/>
                  </a:cubicBezTo>
                  <a:cubicBezTo>
                    <a:pt x="2535" y="7037"/>
                    <a:pt x="1641" y="9848"/>
                    <a:pt x="2087" y="11746"/>
                  </a:cubicBezTo>
                  <a:cubicBezTo>
                    <a:pt x="1002" y="10158"/>
                    <a:pt x="505" y="8693"/>
                    <a:pt x="637" y="7461"/>
                  </a:cubicBezTo>
                  <a:cubicBezTo>
                    <a:pt x="720" y="6641"/>
                    <a:pt x="1058" y="6066"/>
                    <a:pt x="1414" y="5670"/>
                  </a:cubicBezTo>
                  <a:lnTo>
                    <a:pt x="1589" y="5882"/>
                  </a:lnTo>
                  <a:lnTo>
                    <a:pt x="1746" y="5756"/>
                  </a:lnTo>
                  <a:lnTo>
                    <a:pt x="1598" y="5575"/>
                  </a:lnTo>
                  <a:lnTo>
                    <a:pt x="1761" y="5443"/>
                  </a:lnTo>
                  <a:lnTo>
                    <a:pt x="1905" y="5624"/>
                  </a:lnTo>
                  <a:lnTo>
                    <a:pt x="2056" y="5501"/>
                  </a:lnTo>
                  <a:lnTo>
                    <a:pt x="1912" y="5320"/>
                  </a:lnTo>
                  <a:lnTo>
                    <a:pt x="2071" y="5191"/>
                  </a:lnTo>
                  <a:lnTo>
                    <a:pt x="2219" y="5372"/>
                  </a:lnTo>
                  <a:lnTo>
                    <a:pt x="2397" y="5225"/>
                  </a:lnTo>
                  <a:lnTo>
                    <a:pt x="2428" y="5265"/>
                  </a:lnTo>
                  <a:cubicBezTo>
                    <a:pt x="2602" y="5476"/>
                    <a:pt x="2856" y="5585"/>
                    <a:pt x="3117" y="5585"/>
                  </a:cubicBezTo>
                  <a:cubicBezTo>
                    <a:pt x="3330" y="5585"/>
                    <a:pt x="3548" y="5512"/>
                    <a:pt x="3730" y="5363"/>
                  </a:cubicBezTo>
                  <a:lnTo>
                    <a:pt x="3795" y="5311"/>
                  </a:lnTo>
                  <a:cubicBezTo>
                    <a:pt x="3966" y="5173"/>
                    <a:pt x="4169" y="5105"/>
                    <a:pt x="4368" y="5105"/>
                  </a:cubicBezTo>
                  <a:cubicBezTo>
                    <a:pt x="4611" y="5105"/>
                    <a:pt x="4847" y="5206"/>
                    <a:pt x="5008" y="5406"/>
                  </a:cubicBezTo>
                  <a:lnTo>
                    <a:pt x="6421" y="4260"/>
                  </a:lnTo>
                  <a:lnTo>
                    <a:pt x="6642" y="4530"/>
                  </a:lnTo>
                  <a:lnTo>
                    <a:pt x="6937" y="4288"/>
                  </a:lnTo>
                  <a:lnTo>
                    <a:pt x="6065" y="3213"/>
                  </a:lnTo>
                  <a:lnTo>
                    <a:pt x="7133" y="2350"/>
                  </a:lnTo>
                  <a:lnTo>
                    <a:pt x="7459" y="2070"/>
                  </a:lnTo>
                  <a:cubicBezTo>
                    <a:pt x="7502" y="2036"/>
                    <a:pt x="7527" y="1993"/>
                    <a:pt x="7542" y="1944"/>
                  </a:cubicBezTo>
                  <a:lnTo>
                    <a:pt x="7542" y="1938"/>
                  </a:lnTo>
                  <a:cubicBezTo>
                    <a:pt x="7542" y="1935"/>
                    <a:pt x="7548" y="1932"/>
                    <a:pt x="7548" y="1926"/>
                  </a:cubicBezTo>
                  <a:cubicBezTo>
                    <a:pt x="7551" y="1916"/>
                    <a:pt x="7554" y="1901"/>
                    <a:pt x="7554" y="1889"/>
                  </a:cubicBezTo>
                  <a:cubicBezTo>
                    <a:pt x="7564" y="1815"/>
                    <a:pt x="7539" y="1747"/>
                    <a:pt x="7496" y="1692"/>
                  </a:cubicBezTo>
                  <a:lnTo>
                    <a:pt x="7462" y="1649"/>
                  </a:lnTo>
                  <a:cubicBezTo>
                    <a:pt x="7408" y="1585"/>
                    <a:pt x="7332" y="1550"/>
                    <a:pt x="7254" y="1550"/>
                  </a:cubicBezTo>
                  <a:cubicBezTo>
                    <a:pt x="7221" y="1550"/>
                    <a:pt x="7187" y="1556"/>
                    <a:pt x="7155" y="1569"/>
                  </a:cubicBezTo>
                  <a:cubicBezTo>
                    <a:pt x="7127" y="1582"/>
                    <a:pt x="7106" y="1594"/>
                    <a:pt x="7081" y="1612"/>
                  </a:cubicBezTo>
                  <a:lnTo>
                    <a:pt x="6525" y="2064"/>
                  </a:lnTo>
                  <a:lnTo>
                    <a:pt x="5668" y="2755"/>
                  </a:lnTo>
                  <a:lnTo>
                    <a:pt x="4787" y="1665"/>
                  </a:lnTo>
                  <a:lnTo>
                    <a:pt x="6200" y="522"/>
                  </a:lnTo>
                  <a:cubicBezTo>
                    <a:pt x="6273" y="463"/>
                    <a:pt x="6307" y="374"/>
                    <a:pt x="6298" y="288"/>
                  </a:cubicBezTo>
                  <a:cubicBezTo>
                    <a:pt x="6295" y="233"/>
                    <a:pt x="6276" y="184"/>
                    <a:pt x="6240" y="141"/>
                  </a:cubicBezTo>
                  <a:lnTo>
                    <a:pt x="6206" y="98"/>
                  </a:lnTo>
                  <a:cubicBezTo>
                    <a:pt x="6154" y="34"/>
                    <a:pt x="6076" y="0"/>
                    <a:pt x="5997"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7978006" y="6113879"/>
              <a:ext cx="166614" cy="470759"/>
            </a:xfrm>
            <a:custGeom>
              <a:avLst/>
              <a:gdLst/>
              <a:ahLst/>
              <a:cxnLst/>
              <a:rect l="l" t="t" r="r" b="b"/>
              <a:pathLst>
                <a:path w="2876" h="8126" extrusionOk="0">
                  <a:moveTo>
                    <a:pt x="1478" y="1"/>
                  </a:moveTo>
                  <a:cubicBezTo>
                    <a:pt x="952" y="425"/>
                    <a:pt x="298" y="1193"/>
                    <a:pt x="169" y="2440"/>
                  </a:cubicBezTo>
                  <a:cubicBezTo>
                    <a:pt x="0" y="4071"/>
                    <a:pt x="808" y="6037"/>
                    <a:pt x="2519" y="8126"/>
                  </a:cubicBezTo>
                  <a:lnTo>
                    <a:pt x="2875" y="7837"/>
                  </a:lnTo>
                  <a:cubicBezTo>
                    <a:pt x="1250" y="5846"/>
                    <a:pt x="470" y="3997"/>
                    <a:pt x="630" y="2489"/>
                  </a:cubicBezTo>
                  <a:cubicBezTo>
                    <a:pt x="740" y="1395"/>
                    <a:pt x="1309" y="732"/>
                    <a:pt x="1766" y="363"/>
                  </a:cubicBezTo>
                  <a:lnTo>
                    <a:pt x="1478" y="1"/>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8029564" y="6024724"/>
              <a:ext cx="154216" cy="142108"/>
            </a:xfrm>
            <a:custGeom>
              <a:avLst/>
              <a:gdLst/>
              <a:ahLst/>
              <a:cxnLst/>
              <a:rect l="l" t="t" r="r" b="b"/>
              <a:pathLst>
                <a:path w="2662" h="2453" extrusionOk="0">
                  <a:moveTo>
                    <a:pt x="1967" y="1"/>
                  </a:moveTo>
                  <a:lnTo>
                    <a:pt x="631" y="1082"/>
                  </a:lnTo>
                  <a:lnTo>
                    <a:pt x="775" y="1263"/>
                  </a:lnTo>
                  <a:lnTo>
                    <a:pt x="615" y="1396"/>
                  </a:lnTo>
                  <a:lnTo>
                    <a:pt x="468" y="1214"/>
                  </a:lnTo>
                  <a:lnTo>
                    <a:pt x="317" y="1337"/>
                  </a:lnTo>
                  <a:lnTo>
                    <a:pt x="465" y="1518"/>
                  </a:lnTo>
                  <a:lnTo>
                    <a:pt x="299" y="1647"/>
                  </a:lnTo>
                  <a:lnTo>
                    <a:pt x="155" y="1466"/>
                  </a:lnTo>
                  <a:lnTo>
                    <a:pt x="1" y="1595"/>
                  </a:lnTo>
                  <a:lnTo>
                    <a:pt x="692" y="2452"/>
                  </a:lnTo>
                  <a:lnTo>
                    <a:pt x="849" y="2323"/>
                  </a:lnTo>
                  <a:lnTo>
                    <a:pt x="701" y="2145"/>
                  </a:lnTo>
                  <a:lnTo>
                    <a:pt x="864" y="2010"/>
                  </a:lnTo>
                  <a:lnTo>
                    <a:pt x="1008" y="2191"/>
                  </a:lnTo>
                  <a:lnTo>
                    <a:pt x="1159" y="2068"/>
                  </a:lnTo>
                  <a:lnTo>
                    <a:pt x="1015" y="1887"/>
                  </a:lnTo>
                  <a:lnTo>
                    <a:pt x="1177" y="1755"/>
                  </a:lnTo>
                  <a:lnTo>
                    <a:pt x="1325" y="1936"/>
                  </a:lnTo>
                  <a:lnTo>
                    <a:pt x="2661" y="852"/>
                  </a:lnTo>
                  <a:lnTo>
                    <a:pt x="1967" y="1"/>
                  </a:ln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8056444" y="5848385"/>
              <a:ext cx="310576" cy="300670"/>
            </a:xfrm>
            <a:custGeom>
              <a:avLst/>
              <a:gdLst/>
              <a:ahLst/>
              <a:cxnLst/>
              <a:rect l="l" t="t" r="r" b="b"/>
              <a:pathLst>
                <a:path w="5361" h="5190" extrusionOk="0">
                  <a:moveTo>
                    <a:pt x="2418" y="1"/>
                  </a:moveTo>
                  <a:lnTo>
                    <a:pt x="710" y="1386"/>
                  </a:lnTo>
                  <a:cubicBezTo>
                    <a:pt x="1002" y="1746"/>
                    <a:pt x="928" y="2283"/>
                    <a:pt x="554" y="2590"/>
                  </a:cubicBezTo>
                  <a:lnTo>
                    <a:pt x="483" y="2646"/>
                  </a:lnTo>
                  <a:cubicBezTo>
                    <a:pt x="78" y="2974"/>
                    <a:pt x="1" y="3552"/>
                    <a:pt x="314" y="3939"/>
                  </a:cubicBezTo>
                  <a:lnTo>
                    <a:pt x="1067" y="4870"/>
                  </a:lnTo>
                  <a:cubicBezTo>
                    <a:pt x="1241" y="5081"/>
                    <a:pt x="1495" y="5190"/>
                    <a:pt x="1756" y="5190"/>
                  </a:cubicBezTo>
                  <a:cubicBezTo>
                    <a:pt x="1969" y="5190"/>
                    <a:pt x="2187" y="5117"/>
                    <a:pt x="2369" y="4968"/>
                  </a:cubicBezTo>
                  <a:lnTo>
                    <a:pt x="2434" y="4916"/>
                  </a:lnTo>
                  <a:cubicBezTo>
                    <a:pt x="2604" y="4778"/>
                    <a:pt x="2807" y="4711"/>
                    <a:pt x="3005" y="4711"/>
                  </a:cubicBezTo>
                  <a:cubicBezTo>
                    <a:pt x="3249" y="4711"/>
                    <a:pt x="3486" y="4813"/>
                    <a:pt x="3647" y="5011"/>
                  </a:cubicBezTo>
                  <a:lnTo>
                    <a:pt x="5361" y="3629"/>
                  </a:lnTo>
                  <a:lnTo>
                    <a:pt x="2418"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8102731" y="5847863"/>
              <a:ext cx="264462" cy="286418"/>
            </a:xfrm>
            <a:custGeom>
              <a:avLst/>
              <a:gdLst/>
              <a:ahLst/>
              <a:cxnLst/>
              <a:rect l="l" t="t" r="r" b="b"/>
              <a:pathLst>
                <a:path w="4565" h="4944" extrusionOk="0">
                  <a:moveTo>
                    <a:pt x="1625" y="1"/>
                  </a:moveTo>
                  <a:lnTo>
                    <a:pt x="0" y="1315"/>
                  </a:lnTo>
                  <a:lnTo>
                    <a:pt x="2943" y="4943"/>
                  </a:lnTo>
                  <a:lnTo>
                    <a:pt x="4565" y="3628"/>
                  </a:lnTo>
                  <a:lnTo>
                    <a:pt x="1625"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8230873" y="5825328"/>
              <a:ext cx="115170" cy="99818"/>
            </a:xfrm>
            <a:custGeom>
              <a:avLst/>
              <a:gdLst/>
              <a:ahLst/>
              <a:cxnLst/>
              <a:rect l="l" t="t" r="r" b="b"/>
              <a:pathLst>
                <a:path w="1988" h="1723" extrusionOk="0">
                  <a:moveTo>
                    <a:pt x="1647" y="1"/>
                  </a:moveTo>
                  <a:cubicBezTo>
                    <a:pt x="1585" y="1"/>
                    <a:pt x="1527" y="22"/>
                    <a:pt x="1481" y="61"/>
                  </a:cubicBezTo>
                  <a:lnTo>
                    <a:pt x="0" y="1262"/>
                  </a:lnTo>
                  <a:lnTo>
                    <a:pt x="372" y="1723"/>
                  </a:lnTo>
                  <a:lnTo>
                    <a:pt x="1858" y="525"/>
                  </a:lnTo>
                  <a:cubicBezTo>
                    <a:pt x="1972" y="430"/>
                    <a:pt x="1987" y="261"/>
                    <a:pt x="1895" y="144"/>
                  </a:cubicBezTo>
                  <a:lnTo>
                    <a:pt x="1862" y="104"/>
                  </a:lnTo>
                  <a:cubicBezTo>
                    <a:pt x="1819" y="46"/>
                    <a:pt x="1754" y="9"/>
                    <a:pt x="1680" y="3"/>
                  </a:cubicBezTo>
                  <a:cubicBezTo>
                    <a:pt x="1669" y="1"/>
                    <a:pt x="1658" y="1"/>
                    <a:pt x="1647"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8187946" y="5953412"/>
              <a:ext cx="179069" cy="181387"/>
            </a:xfrm>
            <a:custGeom>
              <a:avLst/>
              <a:gdLst/>
              <a:ahLst/>
              <a:cxnLst/>
              <a:rect l="l" t="t" r="r" b="b"/>
              <a:pathLst>
                <a:path w="3091" h="3131" extrusionOk="0">
                  <a:moveTo>
                    <a:pt x="1623" y="0"/>
                  </a:moveTo>
                  <a:lnTo>
                    <a:pt x="1" y="1315"/>
                  </a:lnTo>
                  <a:lnTo>
                    <a:pt x="1469" y="3130"/>
                  </a:lnTo>
                  <a:lnTo>
                    <a:pt x="3091" y="1816"/>
                  </a:lnTo>
                  <a:lnTo>
                    <a:pt x="1623" y="0"/>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8303286" y="5915236"/>
              <a:ext cx="113779" cy="99818"/>
            </a:xfrm>
            <a:custGeom>
              <a:avLst/>
              <a:gdLst/>
              <a:ahLst/>
              <a:cxnLst/>
              <a:rect l="l" t="t" r="r" b="b"/>
              <a:pathLst>
                <a:path w="1964" h="1723" extrusionOk="0">
                  <a:moveTo>
                    <a:pt x="1654" y="0"/>
                  </a:moveTo>
                  <a:cubicBezTo>
                    <a:pt x="1594" y="0"/>
                    <a:pt x="1534" y="20"/>
                    <a:pt x="1484" y="60"/>
                  </a:cubicBezTo>
                  <a:lnTo>
                    <a:pt x="0" y="1261"/>
                  </a:lnTo>
                  <a:lnTo>
                    <a:pt x="378" y="1722"/>
                  </a:lnTo>
                  <a:lnTo>
                    <a:pt x="1856" y="518"/>
                  </a:lnTo>
                  <a:cubicBezTo>
                    <a:pt x="1914" y="472"/>
                    <a:pt x="1948" y="410"/>
                    <a:pt x="1957" y="337"/>
                  </a:cubicBezTo>
                  <a:cubicBezTo>
                    <a:pt x="1963" y="266"/>
                    <a:pt x="1945" y="195"/>
                    <a:pt x="1899" y="140"/>
                  </a:cubicBezTo>
                  <a:lnTo>
                    <a:pt x="1865" y="97"/>
                  </a:lnTo>
                  <a:cubicBezTo>
                    <a:pt x="1809" y="33"/>
                    <a:pt x="1732" y="0"/>
                    <a:pt x="1654"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8166975" y="5832743"/>
              <a:ext cx="212902" cy="255424"/>
            </a:xfrm>
            <a:custGeom>
              <a:avLst/>
              <a:gdLst/>
              <a:ahLst/>
              <a:cxnLst/>
              <a:rect l="l" t="t" r="r" b="b"/>
              <a:pathLst>
                <a:path w="3675" h="4409" extrusionOk="0">
                  <a:moveTo>
                    <a:pt x="295" y="1"/>
                  </a:moveTo>
                  <a:lnTo>
                    <a:pt x="0" y="240"/>
                  </a:lnTo>
                  <a:lnTo>
                    <a:pt x="3376" y="4409"/>
                  </a:lnTo>
                  <a:lnTo>
                    <a:pt x="3674" y="4166"/>
                  </a:lnTo>
                  <a:lnTo>
                    <a:pt x="295" y="1"/>
                  </a:lnTo>
                  <a:close/>
                </a:path>
              </a:pathLst>
            </a:custGeom>
            <a:solidFill>
              <a:srgbClr val="0064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8279418" y="5825502"/>
              <a:ext cx="66449" cy="59960"/>
            </a:xfrm>
            <a:custGeom>
              <a:avLst/>
              <a:gdLst/>
              <a:ahLst/>
              <a:cxnLst/>
              <a:rect l="l" t="t" r="r" b="b"/>
              <a:pathLst>
                <a:path w="1147" h="1035" extrusionOk="0">
                  <a:moveTo>
                    <a:pt x="809" y="0"/>
                  </a:moveTo>
                  <a:cubicBezTo>
                    <a:pt x="749" y="0"/>
                    <a:pt x="689" y="20"/>
                    <a:pt x="640" y="61"/>
                  </a:cubicBezTo>
                  <a:lnTo>
                    <a:pt x="1" y="574"/>
                  </a:lnTo>
                  <a:lnTo>
                    <a:pt x="378" y="1035"/>
                  </a:lnTo>
                  <a:lnTo>
                    <a:pt x="1014" y="522"/>
                  </a:lnTo>
                  <a:cubicBezTo>
                    <a:pt x="1128" y="427"/>
                    <a:pt x="1146" y="258"/>
                    <a:pt x="1054" y="141"/>
                  </a:cubicBezTo>
                  <a:lnTo>
                    <a:pt x="1020" y="101"/>
                  </a:lnTo>
                  <a:cubicBezTo>
                    <a:pt x="968" y="35"/>
                    <a:pt x="889" y="0"/>
                    <a:pt x="809" y="0"/>
                  </a:cubicBez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8352179" y="5915352"/>
              <a:ext cx="66622" cy="60018"/>
            </a:xfrm>
            <a:custGeom>
              <a:avLst/>
              <a:gdLst/>
              <a:ahLst/>
              <a:cxnLst/>
              <a:rect l="l" t="t" r="r" b="b"/>
              <a:pathLst>
                <a:path w="1150" h="1036" extrusionOk="0">
                  <a:moveTo>
                    <a:pt x="812" y="0"/>
                  </a:moveTo>
                  <a:cubicBezTo>
                    <a:pt x="753" y="0"/>
                    <a:pt x="692" y="20"/>
                    <a:pt x="640" y="61"/>
                  </a:cubicBezTo>
                  <a:lnTo>
                    <a:pt x="1" y="574"/>
                  </a:lnTo>
                  <a:lnTo>
                    <a:pt x="379" y="1035"/>
                  </a:lnTo>
                  <a:lnTo>
                    <a:pt x="1015" y="522"/>
                  </a:lnTo>
                  <a:cubicBezTo>
                    <a:pt x="1131" y="427"/>
                    <a:pt x="1150" y="258"/>
                    <a:pt x="1055" y="141"/>
                  </a:cubicBezTo>
                  <a:lnTo>
                    <a:pt x="1021" y="98"/>
                  </a:lnTo>
                  <a:cubicBezTo>
                    <a:pt x="967" y="34"/>
                    <a:pt x="890" y="0"/>
                    <a:pt x="812" y="0"/>
                  </a:cubicBez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8058414" y="6219602"/>
              <a:ext cx="408656" cy="334792"/>
            </a:xfrm>
            <a:custGeom>
              <a:avLst/>
              <a:gdLst/>
              <a:ahLst/>
              <a:cxnLst/>
              <a:rect l="l" t="t" r="r" b="b"/>
              <a:pathLst>
                <a:path w="7054" h="5779" extrusionOk="0">
                  <a:moveTo>
                    <a:pt x="3732" y="1"/>
                  </a:moveTo>
                  <a:cubicBezTo>
                    <a:pt x="3649" y="1"/>
                    <a:pt x="3566" y="5"/>
                    <a:pt x="3484" y="13"/>
                  </a:cubicBezTo>
                  <a:cubicBezTo>
                    <a:pt x="769" y="280"/>
                    <a:pt x="1" y="4018"/>
                    <a:pt x="1011" y="5778"/>
                  </a:cubicBezTo>
                  <a:cubicBezTo>
                    <a:pt x="1238" y="4514"/>
                    <a:pt x="1710" y="3590"/>
                    <a:pt x="3011" y="3590"/>
                  </a:cubicBezTo>
                  <a:cubicBezTo>
                    <a:pt x="3100" y="3590"/>
                    <a:pt x="3193" y="3595"/>
                    <a:pt x="3290" y="3604"/>
                  </a:cubicBezTo>
                  <a:cubicBezTo>
                    <a:pt x="3398" y="3614"/>
                    <a:pt x="3503" y="3618"/>
                    <a:pt x="3606" y="3618"/>
                  </a:cubicBezTo>
                  <a:cubicBezTo>
                    <a:pt x="6060" y="3618"/>
                    <a:pt x="7053" y="876"/>
                    <a:pt x="7053" y="876"/>
                  </a:cubicBezTo>
                  <a:lnTo>
                    <a:pt x="7053" y="876"/>
                  </a:lnTo>
                  <a:cubicBezTo>
                    <a:pt x="7025" y="880"/>
                    <a:pt x="6996" y="882"/>
                    <a:pt x="6965" y="882"/>
                  </a:cubicBezTo>
                  <a:cubicBezTo>
                    <a:pt x="6301" y="882"/>
                    <a:pt x="4985" y="1"/>
                    <a:pt x="3732"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8099892" y="6284252"/>
              <a:ext cx="292038" cy="286882"/>
            </a:xfrm>
            <a:custGeom>
              <a:avLst/>
              <a:gdLst/>
              <a:ahLst/>
              <a:cxnLst/>
              <a:rect l="l" t="t" r="r" b="b"/>
              <a:pathLst>
                <a:path w="5041" h="4952" extrusionOk="0">
                  <a:moveTo>
                    <a:pt x="3458" y="1"/>
                  </a:moveTo>
                  <a:cubicBezTo>
                    <a:pt x="3160" y="1"/>
                    <a:pt x="2836" y="42"/>
                    <a:pt x="2510" y="150"/>
                  </a:cubicBezTo>
                  <a:cubicBezTo>
                    <a:pt x="2396" y="190"/>
                    <a:pt x="2279" y="233"/>
                    <a:pt x="2166" y="288"/>
                  </a:cubicBezTo>
                  <a:cubicBezTo>
                    <a:pt x="2104" y="316"/>
                    <a:pt x="2049" y="344"/>
                    <a:pt x="1997" y="374"/>
                  </a:cubicBezTo>
                  <a:cubicBezTo>
                    <a:pt x="1942" y="402"/>
                    <a:pt x="1883" y="442"/>
                    <a:pt x="1831" y="473"/>
                  </a:cubicBezTo>
                  <a:cubicBezTo>
                    <a:pt x="1613" y="611"/>
                    <a:pt x="1416" y="789"/>
                    <a:pt x="1238" y="986"/>
                  </a:cubicBezTo>
                  <a:cubicBezTo>
                    <a:pt x="885" y="1376"/>
                    <a:pt x="621" y="1833"/>
                    <a:pt x="430" y="2282"/>
                  </a:cubicBezTo>
                  <a:cubicBezTo>
                    <a:pt x="234" y="2733"/>
                    <a:pt x="114" y="3176"/>
                    <a:pt x="56" y="3572"/>
                  </a:cubicBezTo>
                  <a:cubicBezTo>
                    <a:pt x="0" y="3965"/>
                    <a:pt x="6" y="4309"/>
                    <a:pt x="68" y="4564"/>
                  </a:cubicBezTo>
                  <a:cubicBezTo>
                    <a:pt x="80" y="4626"/>
                    <a:pt x="102" y="4681"/>
                    <a:pt x="117" y="4733"/>
                  </a:cubicBezTo>
                  <a:cubicBezTo>
                    <a:pt x="132" y="4782"/>
                    <a:pt x="160" y="4831"/>
                    <a:pt x="178" y="4871"/>
                  </a:cubicBezTo>
                  <a:lnTo>
                    <a:pt x="225" y="4951"/>
                  </a:lnTo>
                  <a:lnTo>
                    <a:pt x="618" y="4709"/>
                  </a:lnTo>
                  <a:cubicBezTo>
                    <a:pt x="618" y="4709"/>
                    <a:pt x="602" y="4687"/>
                    <a:pt x="569" y="4635"/>
                  </a:cubicBezTo>
                  <a:cubicBezTo>
                    <a:pt x="559" y="4616"/>
                    <a:pt x="547" y="4598"/>
                    <a:pt x="538" y="4573"/>
                  </a:cubicBezTo>
                  <a:cubicBezTo>
                    <a:pt x="526" y="4543"/>
                    <a:pt x="510" y="4509"/>
                    <a:pt x="498" y="4463"/>
                  </a:cubicBezTo>
                  <a:cubicBezTo>
                    <a:pt x="446" y="4288"/>
                    <a:pt x="415" y="3987"/>
                    <a:pt x="449" y="3627"/>
                  </a:cubicBezTo>
                  <a:cubicBezTo>
                    <a:pt x="479" y="3265"/>
                    <a:pt x="569" y="2838"/>
                    <a:pt x="725" y="2405"/>
                  </a:cubicBezTo>
                  <a:cubicBezTo>
                    <a:pt x="882" y="1972"/>
                    <a:pt x="1109" y="1526"/>
                    <a:pt x="1416" y="1142"/>
                  </a:cubicBezTo>
                  <a:cubicBezTo>
                    <a:pt x="1570" y="955"/>
                    <a:pt x="1742" y="777"/>
                    <a:pt x="1939" y="635"/>
                  </a:cubicBezTo>
                  <a:cubicBezTo>
                    <a:pt x="1991" y="602"/>
                    <a:pt x="2034" y="565"/>
                    <a:pt x="2089" y="534"/>
                  </a:cubicBezTo>
                  <a:cubicBezTo>
                    <a:pt x="2141" y="500"/>
                    <a:pt x="2197" y="470"/>
                    <a:pt x="2246" y="442"/>
                  </a:cubicBezTo>
                  <a:cubicBezTo>
                    <a:pt x="2350" y="387"/>
                    <a:pt x="2458" y="334"/>
                    <a:pt x="2565" y="294"/>
                  </a:cubicBezTo>
                  <a:cubicBezTo>
                    <a:pt x="2931" y="145"/>
                    <a:pt x="3308" y="90"/>
                    <a:pt x="3643" y="90"/>
                  </a:cubicBezTo>
                  <a:cubicBezTo>
                    <a:pt x="3702" y="90"/>
                    <a:pt x="3760" y="92"/>
                    <a:pt x="3815" y="95"/>
                  </a:cubicBezTo>
                  <a:cubicBezTo>
                    <a:pt x="4193" y="113"/>
                    <a:pt x="4503" y="187"/>
                    <a:pt x="4715" y="248"/>
                  </a:cubicBezTo>
                  <a:cubicBezTo>
                    <a:pt x="4924" y="313"/>
                    <a:pt x="5041" y="365"/>
                    <a:pt x="5041" y="365"/>
                  </a:cubicBezTo>
                  <a:cubicBezTo>
                    <a:pt x="5041" y="365"/>
                    <a:pt x="4930" y="304"/>
                    <a:pt x="4718" y="227"/>
                  </a:cubicBezTo>
                  <a:cubicBezTo>
                    <a:pt x="4510" y="150"/>
                    <a:pt x="4202" y="58"/>
                    <a:pt x="3818" y="21"/>
                  </a:cubicBezTo>
                  <a:cubicBezTo>
                    <a:pt x="3704" y="8"/>
                    <a:pt x="3584" y="1"/>
                    <a:pt x="345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8"/>
          <p:cNvGrpSpPr/>
          <p:nvPr/>
        </p:nvGrpSpPr>
        <p:grpSpPr>
          <a:xfrm rot="-1118640">
            <a:off x="658032" y="301197"/>
            <a:ext cx="387186" cy="741133"/>
            <a:chOff x="6692313" y="4433554"/>
            <a:chExt cx="421445" cy="806710"/>
          </a:xfrm>
        </p:grpSpPr>
        <p:sp>
          <p:nvSpPr>
            <p:cNvPr id="254" name="Google Shape;254;p28"/>
            <p:cNvSpPr/>
            <p:nvPr/>
          </p:nvSpPr>
          <p:spPr>
            <a:xfrm>
              <a:off x="6692313" y="4433554"/>
              <a:ext cx="421111" cy="806536"/>
            </a:xfrm>
            <a:custGeom>
              <a:avLst/>
              <a:gdLst/>
              <a:ahLst/>
              <a:cxnLst/>
              <a:rect l="l" t="t" r="r" b="b"/>
              <a:pathLst>
                <a:path w="7269" h="13922" extrusionOk="0">
                  <a:moveTo>
                    <a:pt x="4114" y="3960"/>
                  </a:moveTo>
                  <a:cubicBezTo>
                    <a:pt x="4197" y="4000"/>
                    <a:pt x="4277" y="4034"/>
                    <a:pt x="4350" y="4061"/>
                  </a:cubicBezTo>
                  <a:cubicBezTo>
                    <a:pt x="4363" y="4166"/>
                    <a:pt x="4366" y="4267"/>
                    <a:pt x="4363" y="4369"/>
                  </a:cubicBezTo>
                  <a:cubicBezTo>
                    <a:pt x="4363" y="4544"/>
                    <a:pt x="4323" y="4713"/>
                    <a:pt x="4289" y="4882"/>
                  </a:cubicBezTo>
                  <a:cubicBezTo>
                    <a:pt x="4240" y="5047"/>
                    <a:pt x="4184" y="5210"/>
                    <a:pt x="4114" y="5358"/>
                  </a:cubicBezTo>
                  <a:cubicBezTo>
                    <a:pt x="4043" y="5508"/>
                    <a:pt x="3960" y="5643"/>
                    <a:pt x="3874" y="5772"/>
                  </a:cubicBezTo>
                  <a:cubicBezTo>
                    <a:pt x="3785" y="5895"/>
                    <a:pt x="3699" y="6012"/>
                    <a:pt x="3610" y="6107"/>
                  </a:cubicBezTo>
                  <a:cubicBezTo>
                    <a:pt x="3537" y="6186"/>
                    <a:pt x="3464" y="6259"/>
                    <a:pt x="3397" y="6321"/>
                  </a:cubicBezTo>
                  <a:lnTo>
                    <a:pt x="3397" y="6321"/>
                  </a:lnTo>
                  <a:lnTo>
                    <a:pt x="2480" y="6322"/>
                  </a:lnTo>
                  <a:lnTo>
                    <a:pt x="4114" y="3960"/>
                  </a:lnTo>
                  <a:close/>
                  <a:moveTo>
                    <a:pt x="4983" y="1"/>
                  </a:moveTo>
                  <a:lnTo>
                    <a:pt x="4012" y="1490"/>
                  </a:lnTo>
                  <a:cubicBezTo>
                    <a:pt x="3395" y="848"/>
                    <a:pt x="2538" y="483"/>
                    <a:pt x="2301" y="277"/>
                  </a:cubicBezTo>
                  <a:lnTo>
                    <a:pt x="2301" y="277"/>
                  </a:lnTo>
                  <a:cubicBezTo>
                    <a:pt x="2301" y="277"/>
                    <a:pt x="2102" y="1082"/>
                    <a:pt x="2320" y="2099"/>
                  </a:cubicBezTo>
                  <a:cubicBezTo>
                    <a:pt x="2403" y="2492"/>
                    <a:pt x="2639" y="2845"/>
                    <a:pt x="2934" y="3143"/>
                  </a:cubicBezTo>
                  <a:lnTo>
                    <a:pt x="673" y="6608"/>
                  </a:lnTo>
                  <a:lnTo>
                    <a:pt x="1" y="7631"/>
                  </a:lnTo>
                  <a:lnTo>
                    <a:pt x="1217" y="7631"/>
                  </a:lnTo>
                  <a:lnTo>
                    <a:pt x="4750" y="7637"/>
                  </a:lnTo>
                  <a:lnTo>
                    <a:pt x="1217" y="13922"/>
                  </a:lnTo>
                  <a:lnTo>
                    <a:pt x="6439" y="7345"/>
                  </a:lnTo>
                  <a:lnTo>
                    <a:pt x="7268" y="6304"/>
                  </a:lnTo>
                  <a:lnTo>
                    <a:pt x="5886" y="6307"/>
                  </a:lnTo>
                  <a:lnTo>
                    <a:pt x="4301" y="6310"/>
                  </a:lnTo>
                  <a:lnTo>
                    <a:pt x="4301" y="6310"/>
                  </a:lnTo>
                  <a:cubicBezTo>
                    <a:pt x="4338" y="6258"/>
                    <a:pt x="4378" y="6199"/>
                    <a:pt x="4421" y="6141"/>
                  </a:cubicBezTo>
                  <a:cubicBezTo>
                    <a:pt x="4479" y="6080"/>
                    <a:pt x="4535" y="6000"/>
                    <a:pt x="4614" y="5941"/>
                  </a:cubicBezTo>
                  <a:cubicBezTo>
                    <a:pt x="4654" y="5911"/>
                    <a:pt x="4691" y="5877"/>
                    <a:pt x="4731" y="5846"/>
                  </a:cubicBezTo>
                  <a:cubicBezTo>
                    <a:pt x="4759" y="5825"/>
                    <a:pt x="4783" y="5803"/>
                    <a:pt x="4814" y="5785"/>
                  </a:cubicBezTo>
                  <a:cubicBezTo>
                    <a:pt x="5072" y="5919"/>
                    <a:pt x="5321" y="5978"/>
                    <a:pt x="5555" y="5978"/>
                  </a:cubicBezTo>
                  <a:cubicBezTo>
                    <a:pt x="6434" y="5978"/>
                    <a:pt x="7111" y="5150"/>
                    <a:pt x="7268" y="4372"/>
                  </a:cubicBezTo>
                  <a:lnTo>
                    <a:pt x="7268" y="4372"/>
                  </a:lnTo>
                  <a:cubicBezTo>
                    <a:pt x="7249" y="4374"/>
                    <a:pt x="7227" y="4375"/>
                    <a:pt x="7204" y="4375"/>
                  </a:cubicBezTo>
                  <a:cubicBezTo>
                    <a:pt x="6957" y="4375"/>
                    <a:pt x="6490" y="4254"/>
                    <a:pt x="6028" y="4254"/>
                  </a:cubicBezTo>
                  <a:cubicBezTo>
                    <a:pt x="5373" y="4254"/>
                    <a:pt x="4727" y="4498"/>
                    <a:pt x="4734" y="5677"/>
                  </a:cubicBezTo>
                  <a:cubicBezTo>
                    <a:pt x="4657" y="5723"/>
                    <a:pt x="4590" y="5782"/>
                    <a:pt x="4522" y="5834"/>
                  </a:cubicBezTo>
                  <a:cubicBezTo>
                    <a:pt x="4439" y="5895"/>
                    <a:pt x="4375" y="5981"/>
                    <a:pt x="4304" y="6049"/>
                  </a:cubicBezTo>
                  <a:cubicBezTo>
                    <a:pt x="4243" y="6126"/>
                    <a:pt x="4194" y="6202"/>
                    <a:pt x="4144" y="6273"/>
                  </a:cubicBezTo>
                  <a:lnTo>
                    <a:pt x="4120" y="6319"/>
                  </a:lnTo>
                  <a:lnTo>
                    <a:pt x="3618" y="6320"/>
                  </a:lnTo>
                  <a:lnTo>
                    <a:pt x="3618" y="6320"/>
                  </a:lnTo>
                  <a:cubicBezTo>
                    <a:pt x="3654" y="6287"/>
                    <a:pt x="3688" y="6254"/>
                    <a:pt x="3724" y="6212"/>
                  </a:cubicBezTo>
                  <a:cubicBezTo>
                    <a:pt x="3816" y="6107"/>
                    <a:pt x="3908" y="5987"/>
                    <a:pt x="4000" y="5858"/>
                  </a:cubicBezTo>
                  <a:cubicBezTo>
                    <a:pt x="4086" y="5726"/>
                    <a:pt x="4178" y="5582"/>
                    <a:pt x="4249" y="5425"/>
                  </a:cubicBezTo>
                  <a:cubicBezTo>
                    <a:pt x="4326" y="5272"/>
                    <a:pt x="4384" y="5097"/>
                    <a:pt x="4433" y="4922"/>
                  </a:cubicBezTo>
                  <a:cubicBezTo>
                    <a:pt x="4476" y="4743"/>
                    <a:pt x="4510" y="4559"/>
                    <a:pt x="4516" y="4372"/>
                  </a:cubicBezTo>
                  <a:cubicBezTo>
                    <a:pt x="4522" y="4280"/>
                    <a:pt x="4510" y="4184"/>
                    <a:pt x="4507" y="4092"/>
                  </a:cubicBezTo>
                  <a:cubicBezTo>
                    <a:pt x="4501" y="4043"/>
                    <a:pt x="4492" y="4000"/>
                    <a:pt x="4485" y="3957"/>
                  </a:cubicBezTo>
                  <a:cubicBezTo>
                    <a:pt x="4599" y="3665"/>
                    <a:pt x="4661" y="3398"/>
                    <a:pt x="4676" y="3146"/>
                  </a:cubicBezTo>
                  <a:lnTo>
                    <a:pt x="6519" y="452"/>
                  </a:lnTo>
                  <a:lnTo>
                    <a:pt x="6835" y="1"/>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692704" y="4433554"/>
              <a:ext cx="421053" cy="806710"/>
            </a:xfrm>
            <a:custGeom>
              <a:avLst/>
              <a:gdLst/>
              <a:ahLst/>
              <a:cxnLst/>
              <a:rect l="l" t="t" r="r" b="b"/>
              <a:pathLst>
                <a:path w="7268" h="13925" extrusionOk="0">
                  <a:moveTo>
                    <a:pt x="4989" y="1"/>
                  </a:moveTo>
                  <a:lnTo>
                    <a:pt x="673" y="6608"/>
                  </a:lnTo>
                  <a:lnTo>
                    <a:pt x="0" y="7637"/>
                  </a:lnTo>
                  <a:lnTo>
                    <a:pt x="1217" y="7637"/>
                  </a:lnTo>
                  <a:lnTo>
                    <a:pt x="4749" y="7643"/>
                  </a:lnTo>
                  <a:lnTo>
                    <a:pt x="1217" y="13925"/>
                  </a:lnTo>
                  <a:lnTo>
                    <a:pt x="6442" y="7348"/>
                  </a:lnTo>
                  <a:lnTo>
                    <a:pt x="7268" y="6307"/>
                  </a:lnTo>
                  <a:lnTo>
                    <a:pt x="5886" y="6307"/>
                  </a:lnTo>
                  <a:lnTo>
                    <a:pt x="2476" y="6316"/>
                  </a:lnTo>
                  <a:lnTo>
                    <a:pt x="2476" y="6316"/>
                  </a:lnTo>
                  <a:lnTo>
                    <a:pt x="6525" y="452"/>
                  </a:lnTo>
                  <a:lnTo>
                    <a:pt x="6838"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814590" y="4449601"/>
              <a:ext cx="196855" cy="220317"/>
            </a:xfrm>
            <a:custGeom>
              <a:avLst/>
              <a:gdLst/>
              <a:ahLst/>
              <a:cxnLst/>
              <a:rect l="l" t="t" r="r" b="b"/>
              <a:pathLst>
                <a:path w="3398" h="3803" extrusionOk="0">
                  <a:moveTo>
                    <a:pt x="197" y="0"/>
                  </a:moveTo>
                  <a:cubicBezTo>
                    <a:pt x="197" y="0"/>
                    <a:pt x="0" y="805"/>
                    <a:pt x="215" y="1828"/>
                  </a:cubicBezTo>
                  <a:cubicBezTo>
                    <a:pt x="430" y="2844"/>
                    <a:pt x="1671" y="3594"/>
                    <a:pt x="2323" y="3803"/>
                  </a:cubicBezTo>
                  <a:cubicBezTo>
                    <a:pt x="3398" y="1361"/>
                    <a:pt x="655" y="402"/>
                    <a:pt x="197"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965267" y="4679526"/>
              <a:ext cx="148481" cy="100165"/>
            </a:xfrm>
            <a:custGeom>
              <a:avLst/>
              <a:gdLst/>
              <a:ahLst/>
              <a:cxnLst/>
              <a:rect l="l" t="t" r="r" b="b"/>
              <a:pathLst>
                <a:path w="2563" h="1729" extrusionOk="0">
                  <a:moveTo>
                    <a:pt x="1321" y="0"/>
                  </a:moveTo>
                  <a:cubicBezTo>
                    <a:pt x="655" y="0"/>
                    <a:pt x="1" y="254"/>
                    <a:pt x="29" y="1490"/>
                  </a:cubicBezTo>
                  <a:cubicBezTo>
                    <a:pt x="315" y="1656"/>
                    <a:pt x="592" y="1728"/>
                    <a:pt x="852" y="1728"/>
                  </a:cubicBezTo>
                  <a:cubicBezTo>
                    <a:pt x="1730" y="1728"/>
                    <a:pt x="2406" y="902"/>
                    <a:pt x="2563" y="120"/>
                  </a:cubicBezTo>
                  <a:lnTo>
                    <a:pt x="2563" y="120"/>
                  </a:lnTo>
                  <a:cubicBezTo>
                    <a:pt x="2544" y="122"/>
                    <a:pt x="2522" y="123"/>
                    <a:pt x="2499" y="123"/>
                  </a:cubicBezTo>
                  <a:cubicBezTo>
                    <a:pt x="2252" y="123"/>
                    <a:pt x="1784" y="0"/>
                    <a:pt x="1321"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873679" y="4542116"/>
              <a:ext cx="80816" cy="257394"/>
            </a:xfrm>
            <a:custGeom>
              <a:avLst/>
              <a:gdLst/>
              <a:ahLst/>
              <a:cxnLst/>
              <a:rect l="l" t="t" r="r" b="b"/>
              <a:pathLst>
                <a:path w="1395" h="4443" extrusionOk="0">
                  <a:moveTo>
                    <a:pt x="9" y="0"/>
                  </a:moveTo>
                  <a:lnTo>
                    <a:pt x="0" y="3"/>
                  </a:lnTo>
                  <a:cubicBezTo>
                    <a:pt x="0" y="3"/>
                    <a:pt x="55" y="71"/>
                    <a:pt x="160" y="194"/>
                  </a:cubicBezTo>
                  <a:cubicBezTo>
                    <a:pt x="212" y="265"/>
                    <a:pt x="283" y="344"/>
                    <a:pt x="360" y="440"/>
                  </a:cubicBezTo>
                  <a:cubicBezTo>
                    <a:pt x="424" y="523"/>
                    <a:pt x="492" y="606"/>
                    <a:pt x="565" y="707"/>
                  </a:cubicBezTo>
                  <a:cubicBezTo>
                    <a:pt x="648" y="814"/>
                    <a:pt x="728" y="931"/>
                    <a:pt x="811" y="1063"/>
                  </a:cubicBezTo>
                  <a:cubicBezTo>
                    <a:pt x="888" y="1198"/>
                    <a:pt x="974" y="1337"/>
                    <a:pt x="1038" y="1490"/>
                  </a:cubicBezTo>
                  <a:cubicBezTo>
                    <a:pt x="1084" y="1598"/>
                    <a:pt x="1131" y="1711"/>
                    <a:pt x="1161" y="1828"/>
                  </a:cubicBezTo>
                  <a:cubicBezTo>
                    <a:pt x="1177" y="1877"/>
                    <a:pt x="1189" y="1923"/>
                    <a:pt x="1195" y="1969"/>
                  </a:cubicBezTo>
                  <a:cubicBezTo>
                    <a:pt x="1226" y="2138"/>
                    <a:pt x="1238" y="2313"/>
                    <a:pt x="1235" y="2488"/>
                  </a:cubicBezTo>
                  <a:cubicBezTo>
                    <a:pt x="1235" y="2660"/>
                    <a:pt x="1201" y="2833"/>
                    <a:pt x="1161" y="3001"/>
                  </a:cubicBezTo>
                  <a:cubicBezTo>
                    <a:pt x="1112" y="3167"/>
                    <a:pt x="1057" y="3333"/>
                    <a:pt x="986" y="3478"/>
                  </a:cubicBezTo>
                  <a:cubicBezTo>
                    <a:pt x="916" y="3631"/>
                    <a:pt x="833" y="3766"/>
                    <a:pt x="747" y="3892"/>
                  </a:cubicBezTo>
                  <a:cubicBezTo>
                    <a:pt x="657" y="4015"/>
                    <a:pt x="571" y="4126"/>
                    <a:pt x="482" y="4227"/>
                  </a:cubicBezTo>
                  <a:cubicBezTo>
                    <a:pt x="406" y="4310"/>
                    <a:pt x="335" y="4381"/>
                    <a:pt x="267" y="4442"/>
                  </a:cubicBezTo>
                  <a:lnTo>
                    <a:pt x="489" y="4442"/>
                  </a:lnTo>
                  <a:cubicBezTo>
                    <a:pt x="525" y="4408"/>
                    <a:pt x="562" y="4368"/>
                    <a:pt x="596" y="4332"/>
                  </a:cubicBezTo>
                  <a:cubicBezTo>
                    <a:pt x="688" y="4227"/>
                    <a:pt x="780" y="4107"/>
                    <a:pt x="873" y="3978"/>
                  </a:cubicBezTo>
                  <a:cubicBezTo>
                    <a:pt x="962" y="3843"/>
                    <a:pt x="1051" y="3702"/>
                    <a:pt x="1124" y="3542"/>
                  </a:cubicBezTo>
                  <a:cubicBezTo>
                    <a:pt x="1201" y="3385"/>
                    <a:pt x="1256" y="3216"/>
                    <a:pt x="1309" y="3041"/>
                  </a:cubicBezTo>
                  <a:cubicBezTo>
                    <a:pt x="1349" y="2863"/>
                    <a:pt x="1389" y="2679"/>
                    <a:pt x="1389" y="2492"/>
                  </a:cubicBezTo>
                  <a:cubicBezTo>
                    <a:pt x="1395" y="2396"/>
                    <a:pt x="1385" y="2304"/>
                    <a:pt x="1389" y="2212"/>
                  </a:cubicBezTo>
                  <a:cubicBezTo>
                    <a:pt x="1373" y="2114"/>
                    <a:pt x="1358" y="2034"/>
                    <a:pt x="1330" y="1942"/>
                  </a:cubicBezTo>
                  <a:cubicBezTo>
                    <a:pt x="1312" y="1862"/>
                    <a:pt x="1284" y="1782"/>
                    <a:pt x="1253" y="1705"/>
                  </a:cubicBezTo>
                  <a:cubicBezTo>
                    <a:pt x="1220" y="1613"/>
                    <a:pt x="1180" y="1527"/>
                    <a:pt x="1140" y="1444"/>
                  </a:cubicBezTo>
                  <a:cubicBezTo>
                    <a:pt x="1063" y="1290"/>
                    <a:pt x="968" y="1152"/>
                    <a:pt x="882" y="1020"/>
                  </a:cubicBezTo>
                  <a:cubicBezTo>
                    <a:pt x="790" y="894"/>
                    <a:pt x="700" y="774"/>
                    <a:pt x="611" y="670"/>
                  </a:cubicBezTo>
                  <a:cubicBezTo>
                    <a:pt x="528" y="575"/>
                    <a:pt x="452" y="486"/>
                    <a:pt x="381" y="409"/>
                  </a:cubicBezTo>
                  <a:cubicBezTo>
                    <a:pt x="304" y="323"/>
                    <a:pt x="231" y="246"/>
                    <a:pt x="175" y="185"/>
                  </a:cubicBezTo>
                  <a:cubicBezTo>
                    <a:pt x="68" y="68"/>
                    <a:pt x="9" y="0"/>
                    <a:pt x="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931146" y="4718803"/>
              <a:ext cx="151146" cy="79947"/>
            </a:xfrm>
            <a:custGeom>
              <a:avLst/>
              <a:gdLst/>
              <a:ahLst/>
              <a:cxnLst/>
              <a:rect l="l" t="t" r="r" b="b"/>
              <a:pathLst>
                <a:path w="2609" h="1380" extrusionOk="0">
                  <a:moveTo>
                    <a:pt x="2608" y="1"/>
                  </a:moveTo>
                  <a:cubicBezTo>
                    <a:pt x="2605" y="1"/>
                    <a:pt x="2593" y="10"/>
                    <a:pt x="2568" y="13"/>
                  </a:cubicBezTo>
                  <a:cubicBezTo>
                    <a:pt x="2550" y="25"/>
                    <a:pt x="2519" y="47"/>
                    <a:pt x="2473" y="62"/>
                  </a:cubicBezTo>
                  <a:cubicBezTo>
                    <a:pt x="2390" y="105"/>
                    <a:pt x="2258" y="139"/>
                    <a:pt x="2101" y="182"/>
                  </a:cubicBezTo>
                  <a:cubicBezTo>
                    <a:pt x="1785" y="268"/>
                    <a:pt x="1361" y="369"/>
                    <a:pt x="956" y="554"/>
                  </a:cubicBezTo>
                  <a:cubicBezTo>
                    <a:pt x="857" y="600"/>
                    <a:pt x="756" y="646"/>
                    <a:pt x="664" y="707"/>
                  </a:cubicBezTo>
                  <a:cubicBezTo>
                    <a:pt x="572" y="762"/>
                    <a:pt x="486" y="830"/>
                    <a:pt x="403" y="898"/>
                  </a:cubicBezTo>
                  <a:cubicBezTo>
                    <a:pt x="320" y="962"/>
                    <a:pt x="255" y="1042"/>
                    <a:pt x="185" y="1113"/>
                  </a:cubicBezTo>
                  <a:cubicBezTo>
                    <a:pt x="123" y="1189"/>
                    <a:pt x="74" y="1266"/>
                    <a:pt x="25" y="1334"/>
                  </a:cubicBezTo>
                  <a:lnTo>
                    <a:pt x="0" y="1380"/>
                  </a:lnTo>
                  <a:lnTo>
                    <a:pt x="185" y="1380"/>
                  </a:lnTo>
                  <a:cubicBezTo>
                    <a:pt x="218" y="1328"/>
                    <a:pt x="258" y="1269"/>
                    <a:pt x="304" y="1211"/>
                  </a:cubicBezTo>
                  <a:cubicBezTo>
                    <a:pt x="369" y="1149"/>
                    <a:pt x="424" y="1073"/>
                    <a:pt x="501" y="1011"/>
                  </a:cubicBezTo>
                  <a:cubicBezTo>
                    <a:pt x="538" y="980"/>
                    <a:pt x="578" y="947"/>
                    <a:pt x="615" y="916"/>
                  </a:cubicBezTo>
                  <a:cubicBezTo>
                    <a:pt x="655" y="885"/>
                    <a:pt x="701" y="858"/>
                    <a:pt x="741" y="827"/>
                  </a:cubicBezTo>
                  <a:cubicBezTo>
                    <a:pt x="824" y="765"/>
                    <a:pt x="919" y="716"/>
                    <a:pt x="1011" y="661"/>
                  </a:cubicBezTo>
                  <a:cubicBezTo>
                    <a:pt x="1392" y="461"/>
                    <a:pt x="1810" y="335"/>
                    <a:pt x="2117" y="231"/>
                  </a:cubicBezTo>
                  <a:cubicBezTo>
                    <a:pt x="2270" y="179"/>
                    <a:pt x="2399" y="133"/>
                    <a:pt x="2485" y="87"/>
                  </a:cubicBezTo>
                  <a:cubicBezTo>
                    <a:pt x="2528" y="62"/>
                    <a:pt x="2559" y="41"/>
                    <a:pt x="2577" y="25"/>
                  </a:cubicBezTo>
                  <a:cubicBezTo>
                    <a:pt x="2593" y="13"/>
                    <a:pt x="2605" y="7"/>
                    <a:pt x="260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457200" y="414900"/>
            <a:ext cx="8229600" cy="630300"/>
          </a:xfrm>
          <a:prstGeom prst="rect">
            <a:avLst/>
          </a:prstGeom>
        </p:spPr>
        <p:txBody>
          <a:bodyPr spcFirstLastPara="1" wrap="square" lIns="91425" tIns="91425" rIns="91425" bIns="91425" anchor="t" anchorCtr="0">
            <a:noAutofit/>
          </a:bodyPr>
          <a:lstStyle/>
          <a:p>
            <a:pPr lvl="0"/>
            <a:r>
              <a:rPr lang="es-MX" b="1" dirty="0" smtClean="0"/>
              <a:t>Human Resources</a:t>
            </a:r>
            <a:endParaRPr sz="3200" dirty="0"/>
          </a:p>
        </p:txBody>
      </p:sp>
      <p:sp>
        <p:nvSpPr>
          <p:cNvPr id="423" name="Google Shape;423;p31"/>
          <p:cNvSpPr txBox="1"/>
          <p:nvPr/>
        </p:nvSpPr>
        <p:spPr>
          <a:xfrm flipH="1">
            <a:off x="457199" y="1285468"/>
            <a:ext cx="8481317" cy="2240157"/>
          </a:xfrm>
          <a:prstGeom prst="rect">
            <a:avLst/>
          </a:prstGeom>
          <a:noFill/>
          <a:ln>
            <a:noFill/>
          </a:ln>
        </p:spPr>
        <p:txBody>
          <a:bodyPr spcFirstLastPara="1" wrap="square" lIns="91425" tIns="91425" rIns="91425" bIns="91425" anchor="b" anchorCtr="0">
            <a:noAutofit/>
          </a:bodyPr>
          <a:lstStyle/>
          <a:p>
            <a:pPr lvl="0" algn="just"/>
            <a:r>
              <a:rPr lang="en-US" sz="2000" dirty="0">
                <a:solidFill>
                  <a:schemeClr val="dk1"/>
                </a:solidFill>
                <a:latin typeface="Arimo" panose="020B0604020202020204" charset="0"/>
                <a:ea typeface="Arimo" panose="020B0604020202020204" charset="0"/>
                <a:cs typeface="Arimo" panose="020B0604020202020204" charset="0"/>
              </a:rPr>
              <a:t>To integrate this new requirement, it will be necessary to hire more </a:t>
            </a:r>
            <a:r>
              <a:rPr lang="en-US" sz="2000" dirty="0" smtClean="0">
                <a:solidFill>
                  <a:schemeClr val="dk1"/>
                </a:solidFill>
                <a:latin typeface="Arimo" panose="020B0604020202020204" charset="0"/>
                <a:ea typeface="Arimo" panose="020B0604020202020204" charset="0"/>
                <a:cs typeface="Arimo" panose="020B0604020202020204" charset="0"/>
              </a:rPr>
              <a:t>employee:</a:t>
            </a:r>
            <a:endParaRPr lang="en-US" sz="2000" dirty="0" smtClean="0">
              <a:solidFill>
                <a:schemeClr val="dk1"/>
              </a:solidFill>
              <a:latin typeface="Arimo" panose="020B0604020202020204" charset="0"/>
              <a:ea typeface="Arimo" panose="020B0604020202020204" charset="0"/>
              <a:cs typeface="Arimo" panose="020B0604020202020204" charset="0"/>
            </a:endParaRPr>
          </a:p>
          <a:p>
            <a:pPr lvl="0"/>
            <a:endParaRPr lang="en-US" sz="1600" dirty="0"/>
          </a:p>
          <a:p>
            <a:pPr marL="457200" lvl="0" indent="-317500">
              <a:buClr>
                <a:schemeClr val="dk2"/>
              </a:buClr>
              <a:buSzPts val="1400"/>
              <a:buFont typeface="+mj-lt"/>
              <a:buAutoNum type="arabicPeriod"/>
            </a:pPr>
            <a:r>
              <a:rPr lang="en-US" sz="1800" b="1" dirty="0">
                <a:solidFill>
                  <a:schemeClr val="lt1"/>
                </a:solidFill>
                <a:latin typeface="Arimo"/>
                <a:ea typeface="Arimo"/>
                <a:cs typeface="Arimo"/>
              </a:rPr>
              <a:t>Security Expert</a:t>
            </a:r>
          </a:p>
          <a:p>
            <a:pPr marL="457200" lvl="0" indent="-317500">
              <a:buClr>
                <a:schemeClr val="dk2"/>
              </a:buClr>
              <a:buSzPts val="1400"/>
              <a:buFont typeface="+mj-lt"/>
              <a:buAutoNum type="arabicPeriod"/>
            </a:pPr>
            <a:r>
              <a:rPr lang="en-US" sz="1800" b="1" dirty="0">
                <a:solidFill>
                  <a:schemeClr val="lt1"/>
                </a:solidFill>
                <a:latin typeface="Arimo"/>
                <a:ea typeface="Arimo"/>
                <a:cs typeface="Arimo"/>
              </a:rPr>
              <a:t>Quality Control Specialist</a:t>
            </a:r>
          </a:p>
          <a:p>
            <a:pPr marL="457200" lvl="0" indent="-317500">
              <a:buClr>
                <a:schemeClr val="dk2"/>
              </a:buClr>
              <a:buSzPts val="1400"/>
              <a:buFont typeface="+mj-lt"/>
              <a:buAutoNum type="arabicPeriod"/>
            </a:pPr>
            <a:r>
              <a:rPr lang="en-US" sz="1800" b="1" dirty="0">
                <a:solidFill>
                  <a:schemeClr val="lt1"/>
                </a:solidFill>
                <a:latin typeface="Arimo"/>
                <a:ea typeface="Arimo"/>
                <a:cs typeface="Arimo"/>
              </a:rPr>
              <a:t>Technical Support Staff</a:t>
            </a:r>
          </a:p>
          <a:p>
            <a:pPr marL="457200" lvl="0" indent="-317500">
              <a:buClr>
                <a:schemeClr val="dk2"/>
              </a:buClr>
              <a:buSzPts val="1400"/>
              <a:buFont typeface="+mj-lt"/>
              <a:buAutoNum type="arabicPeriod"/>
            </a:pPr>
            <a:r>
              <a:rPr lang="en-US" sz="1800" b="1" dirty="0">
                <a:solidFill>
                  <a:schemeClr val="lt1"/>
                </a:solidFill>
                <a:latin typeface="Arimo"/>
                <a:ea typeface="Arimo"/>
                <a:cs typeface="Arimo"/>
              </a:rPr>
              <a:t>Training Personnel</a:t>
            </a:r>
            <a:endParaRPr lang="en-US" sz="1800" b="1" dirty="0">
              <a:solidFill>
                <a:schemeClr val="lt1"/>
              </a:solidFill>
              <a:latin typeface="Arimo"/>
              <a:ea typeface="Arimo"/>
              <a:cs typeface="Arimo"/>
              <a:sym typeface="Audiowide"/>
            </a:endParaRPr>
          </a:p>
        </p:txBody>
      </p:sp>
      <p:grpSp>
        <p:nvGrpSpPr>
          <p:cNvPr id="432" name="Google Shape;432;p31"/>
          <p:cNvGrpSpPr/>
          <p:nvPr/>
        </p:nvGrpSpPr>
        <p:grpSpPr>
          <a:xfrm>
            <a:off x="-4265233" y="2596215"/>
            <a:ext cx="2706885" cy="2568801"/>
            <a:chOff x="3786475" y="1280450"/>
            <a:chExt cx="1571030" cy="1490629"/>
          </a:xfrm>
        </p:grpSpPr>
        <p:sp>
          <p:nvSpPr>
            <p:cNvPr id="433" name="Google Shape;433;p31"/>
            <p:cNvSpPr/>
            <p:nvPr/>
          </p:nvSpPr>
          <p:spPr>
            <a:xfrm>
              <a:off x="3791412" y="1280716"/>
              <a:ext cx="1566093" cy="1465290"/>
            </a:xfrm>
            <a:custGeom>
              <a:avLst/>
              <a:gdLst/>
              <a:ahLst/>
              <a:cxnLst/>
              <a:rect l="l" t="t" r="r" b="b"/>
              <a:pathLst>
                <a:path w="17673" h="16535" extrusionOk="0">
                  <a:moveTo>
                    <a:pt x="6233" y="4175"/>
                  </a:moveTo>
                  <a:cubicBezTo>
                    <a:pt x="6242" y="4187"/>
                    <a:pt x="6255" y="4193"/>
                    <a:pt x="6264" y="4205"/>
                  </a:cubicBezTo>
                  <a:cubicBezTo>
                    <a:pt x="6249" y="4205"/>
                    <a:pt x="6233" y="4208"/>
                    <a:pt x="6218" y="4208"/>
                  </a:cubicBezTo>
                  <a:cubicBezTo>
                    <a:pt x="6224" y="4196"/>
                    <a:pt x="6230" y="4187"/>
                    <a:pt x="6233" y="4175"/>
                  </a:cubicBezTo>
                  <a:close/>
                  <a:moveTo>
                    <a:pt x="11633" y="4033"/>
                  </a:moveTo>
                  <a:cubicBezTo>
                    <a:pt x="11633" y="4083"/>
                    <a:pt x="11636" y="4132"/>
                    <a:pt x="11639" y="4181"/>
                  </a:cubicBezTo>
                  <a:cubicBezTo>
                    <a:pt x="11639" y="4202"/>
                    <a:pt x="11646" y="4221"/>
                    <a:pt x="11649" y="4236"/>
                  </a:cubicBezTo>
                  <a:cubicBezTo>
                    <a:pt x="11590" y="4224"/>
                    <a:pt x="11532" y="4218"/>
                    <a:pt x="11470" y="4208"/>
                  </a:cubicBezTo>
                  <a:cubicBezTo>
                    <a:pt x="11529" y="4156"/>
                    <a:pt x="11584" y="4095"/>
                    <a:pt x="11633" y="4033"/>
                  </a:cubicBezTo>
                  <a:close/>
                  <a:moveTo>
                    <a:pt x="11732" y="6082"/>
                  </a:moveTo>
                  <a:lnTo>
                    <a:pt x="11744" y="6162"/>
                  </a:lnTo>
                  <a:cubicBezTo>
                    <a:pt x="11744" y="6171"/>
                    <a:pt x="11747" y="6177"/>
                    <a:pt x="11747" y="6181"/>
                  </a:cubicBezTo>
                  <a:cubicBezTo>
                    <a:pt x="11750" y="6208"/>
                    <a:pt x="11756" y="6239"/>
                    <a:pt x="11759" y="6270"/>
                  </a:cubicBezTo>
                  <a:cubicBezTo>
                    <a:pt x="11793" y="6494"/>
                    <a:pt x="11824" y="6749"/>
                    <a:pt x="11851" y="7004"/>
                  </a:cubicBezTo>
                  <a:lnTo>
                    <a:pt x="11851" y="7010"/>
                  </a:lnTo>
                  <a:cubicBezTo>
                    <a:pt x="11851" y="7031"/>
                    <a:pt x="11854" y="7047"/>
                    <a:pt x="11854" y="7065"/>
                  </a:cubicBezTo>
                  <a:lnTo>
                    <a:pt x="11854" y="7077"/>
                  </a:lnTo>
                  <a:cubicBezTo>
                    <a:pt x="11854" y="7096"/>
                    <a:pt x="11858" y="7111"/>
                    <a:pt x="11858" y="7130"/>
                  </a:cubicBezTo>
                  <a:lnTo>
                    <a:pt x="11858" y="7139"/>
                  </a:lnTo>
                  <a:cubicBezTo>
                    <a:pt x="11864" y="7176"/>
                    <a:pt x="11867" y="7219"/>
                    <a:pt x="11867" y="7256"/>
                  </a:cubicBezTo>
                  <a:lnTo>
                    <a:pt x="11867" y="7271"/>
                  </a:lnTo>
                  <a:cubicBezTo>
                    <a:pt x="11867" y="7286"/>
                    <a:pt x="11870" y="7299"/>
                    <a:pt x="11870" y="7314"/>
                  </a:cubicBezTo>
                  <a:lnTo>
                    <a:pt x="11870" y="7332"/>
                  </a:lnTo>
                  <a:cubicBezTo>
                    <a:pt x="11870" y="7348"/>
                    <a:pt x="11870" y="7360"/>
                    <a:pt x="11873" y="7375"/>
                  </a:cubicBezTo>
                  <a:lnTo>
                    <a:pt x="11873" y="7391"/>
                  </a:lnTo>
                  <a:cubicBezTo>
                    <a:pt x="11873" y="7409"/>
                    <a:pt x="11873" y="7425"/>
                    <a:pt x="11879" y="7446"/>
                  </a:cubicBezTo>
                  <a:cubicBezTo>
                    <a:pt x="11879" y="7465"/>
                    <a:pt x="11879" y="7480"/>
                    <a:pt x="11882" y="7498"/>
                  </a:cubicBezTo>
                  <a:lnTo>
                    <a:pt x="11882" y="7514"/>
                  </a:lnTo>
                  <a:lnTo>
                    <a:pt x="11882" y="7554"/>
                  </a:lnTo>
                  <a:lnTo>
                    <a:pt x="11882" y="7572"/>
                  </a:lnTo>
                  <a:lnTo>
                    <a:pt x="11882" y="7606"/>
                  </a:lnTo>
                  <a:lnTo>
                    <a:pt x="11882" y="7624"/>
                  </a:lnTo>
                  <a:lnTo>
                    <a:pt x="11882" y="7664"/>
                  </a:lnTo>
                  <a:cubicBezTo>
                    <a:pt x="11885" y="7664"/>
                    <a:pt x="11885" y="7667"/>
                    <a:pt x="11885" y="7673"/>
                  </a:cubicBezTo>
                  <a:lnTo>
                    <a:pt x="11885" y="7719"/>
                  </a:lnTo>
                  <a:lnTo>
                    <a:pt x="11885" y="7729"/>
                  </a:lnTo>
                  <a:lnTo>
                    <a:pt x="11885" y="7766"/>
                  </a:lnTo>
                  <a:lnTo>
                    <a:pt x="11885" y="7781"/>
                  </a:lnTo>
                  <a:lnTo>
                    <a:pt x="11885" y="7812"/>
                  </a:lnTo>
                  <a:lnTo>
                    <a:pt x="11885" y="7827"/>
                  </a:lnTo>
                  <a:cubicBezTo>
                    <a:pt x="11885" y="7836"/>
                    <a:pt x="11885" y="7845"/>
                    <a:pt x="11882" y="7858"/>
                  </a:cubicBezTo>
                  <a:lnTo>
                    <a:pt x="11882" y="7867"/>
                  </a:lnTo>
                  <a:cubicBezTo>
                    <a:pt x="11882" y="7882"/>
                    <a:pt x="11879" y="7895"/>
                    <a:pt x="11879" y="7907"/>
                  </a:cubicBezTo>
                  <a:lnTo>
                    <a:pt x="11879" y="7913"/>
                  </a:lnTo>
                  <a:cubicBezTo>
                    <a:pt x="11879" y="7925"/>
                    <a:pt x="11873" y="7934"/>
                    <a:pt x="11873" y="7944"/>
                  </a:cubicBezTo>
                  <a:lnTo>
                    <a:pt x="11873" y="7956"/>
                  </a:lnTo>
                  <a:cubicBezTo>
                    <a:pt x="11873" y="7965"/>
                    <a:pt x="11870" y="7971"/>
                    <a:pt x="11870" y="7981"/>
                  </a:cubicBezTo>
                  <a:cubicBezTo>
                    <a:pt x="11870" y="7984"/>
                    <a:pt x="11870" y="7987"/>
                    <a:pt x="11867" y="7990"/>
                  </a:cubicBezTo>
                  <a:cubicBezTo>
                    <a:pt x="11867" y="7999"/>
                    <a:pt x="11864" y="8005"/>
                    <a:pt x="11864" y="8014"/>
                  </a:cubicBezTo>
                  <a:cubicBezTo>
                    <a:pt x="11864" y="8017"/>
                    <a:pt x="11864" y="8020"/>
                    <a:pt x="11858" y="8024"/>
                  </a:cubicBezTo>
                  <a:cubicBezTo>
                    <a:pt x="11854" y="8036"/>
                    <a:pt x="11854" y="8048"/>
                    <a:pt x="11851" y="8054"/>
                  </a:cubicBezTo>
                  <a:cubicBezTo>
                    <a:pt x="11824" y="8153"/>
                    <a:pt x="11744" y="8374"/>
                    <a:pt x="11627" y="8675"/>
                  </a:cubicBezTo>
                  <a:cubicBezTo>
                    <a:pt x="11621" y="8650"/>
                    <a:pt x="11612" y="8632"/>
                    <a:pt x="11609" y="8613"/>
                  </a:cubicBezTo>
                  <a:cubicBezTo>
                    <a:pt x="11474" y="8122"/>
                    <a:pt x="11609" y="6930"/>
                    <a:pt x="11732" y="6082"/>
                  </a:cubicBezTo>
                  <a:close/>
                  <a:moveTo>
                    <a:pt x="5954" y="6098"/>
                  </a:moveTo>
                  <a:cubicBezTo>
                    <a:pt x="6086" y="6939"/>
                    <a:pt x="6224" y="8134"/>
                    <a:pt x="6086" y="8619"/>
                  </a:cubicBezTo>
                  <a:cubicBezTo>
                    <a:pt x="6080" y="8641"/>
                    <a:pt x="6073" y="8659"/>
                    <a:pt x="6064" y="8681"/>
                  </a:cubicBezTo>
                  <a:cubicBezTo>
                    <a:pt x="5951" y="8377"/>
                    <a:pt x="5871" y="8159"/>
                    <a:pt x="5843" y="8063"/>
                  </a:cubicBezTo>
                  <a:cubicBezTo>
                    <a:pt x="5840" y="8051"/>
                    <a:pt x="5840" y="8045"/>
                    <a:pt x="5834" y="8033"/>
                  </a:cubicBezTo>
                  <a:cubicBezTo>
                    <a:pt x="5834" y="8030"/>
                    <a:pt x="5834" y="8027"/>
                    <a:pt x="5831" y="8020"/>
                  </a:cubicBezTo>
                  <a:cubicBezTo>
                    <a:pt x="5831" y="8014"/>
                    <a:pt x="5828" y="8005"/>
                    <a:pt x="5828" y="7999"/>
                  </a:cubicBezTo>
                  <a:cubicBezTo>
                    <a:pt x="5828" y="7996"/>
                    <a:pt x="5828" y="7990"/>
                    <a:pt x="5825" y="7987"/>
                  </a:cubicBezTo>
                  <a:cubicBezTo>
                    <a:pt x="5825" y="7981"/>
                    <a:pt x="5819" y="7971"/>
                    <a:pt x="5819" y="7965"/>
                  </a:cubicBezTo>
                  <a:lnTo>
                    <a:pt x="5819" y="7953"/>
                  </a:lnTo>
                  <a:cubicBezTo>
                    <a:pt x="5819" y="7941"/>
                    <a:pt x="5815" y="7934"/>
                    <a:pt x="5815" y="7922"/>
                  </a:cubicBezTo>
                  <a:lnTo>
                    <a:pt x="5815" y="7913"/>
                  </a:lnTo>
                  <a:cubicBezTo>
                    <a:pt x="5815" y="7904"/>
                    <a:pt x="5812" y="7888"/>
                    <a:pt x="5812" y="7873"/>
                  </a:cubicBezTo>
                  <a:lnTo>
                    <a:pt x="5812" y="7861"/>
                  </a:lnTo>
                  <a:cubicBezTo>
                    <a:pt x="5812" y="7848"/>
                    <a:pt x="5812" y="7842"/>
                    <a:pt x="5809" y="7830"/>
                  </a:cubicBezTo>
                  <a:lnTo>
                    <a:pt x="5809" y="7815"/>
                  </a:lnTo>
                  <a:lnTo>
                    <a:pt x="5809" y="7784"/>
                  </a:lnTo>
                  <a:lnTo>
                    <a:pt x="5809" y="7769"/>
                  </a:lnTo>
                  <a:lnTo>
                    <a:pt x="5809" y="7735"/>
                  </a:lnTo>
                  <a:lnTo>
                    <a:pt x="5809" y="7723"/>
                  </a:lnTo>
                  <a:lnTo>
                    <a:pt x="5809" y="7676"/>
                  </a:lnTo>
                  <a:lnTo>
                    <a:pt x="5809" y="7664"/>
                  </a:lnTo>
                  <a:lnTo>
                    <a:pt x="5809" y="7627"/>
                  </a:lnTo>
                  <a:lnTo>
                    <a:pt x="5809" y="7612"/>
                  </a:lnTo>
                  <a:lnTo>
                    <a:pt x="5809" y="7575"/>
                  </a:lnTo>
                  <a:lnTo>
                    <a:pt x="5809" y="7560"/>
                  </a:lnTo>
                  <a:lnTo>
                    <a:pt x="5809" y="7523"/>
                  </a:lnTo>
                  <a:lnTo>
                    <a:pt x="5809" y="7508"/>
                  </a:lnTo>
                  <a:cubicBezTo>
                    <a:pt x="5809" y="7471"/>
                    <a:pt x="5812" y="7434"/>
                    <a:pt x="5812" y="7394"/>
                  </a:cubicBezTo>
                  <a:lnTo>
                    <a:pt x="5812" y="7385"/>
                  </a:lnTo>
                  <a:cubicBezTo>
                    <a:pt x="5812" y="7369"/>
                    <a:pt x="5812" y="7354"/>
                    <a:pt x="5815" y="7342"/>
                  </a:cubicBezTo>
                  <a:lnTo>
                    <a:pt x="5815" y="7326"/>
                  </a:lnTo>
                  <a:cubicBezTo>
                    <a:pt x="5815" y="7311"/>
                    <a:pt x="5819" y="7296"/>
                    <a:pt x="5819" y="7280"/>
                  </a:cubicBezTo>
                  <a:lnTo>
                    <a:pt x="5819" y="7268"/>
                  </a:lnTo>
                  <a:cubicBezTo>
                    <a:pt x="5825" y="7231"/>
                    <a:pt x="5828" y="7188"/>
                    <a:pt x="5828" y="7151"/>
                  </a:cubicBezTo>
                  <a:cubicBezTo>
                    <a:pt x="5828" y="7130"/>
                    <a:pt x="5831" y="7111"/>
                    <a:pt x="5831" y="7093"/>
                  </a:cubicBezTo>
                  <a:lnTo>
                    <a:pt x="5831" y="7084"/>
                  </a:lnTo>
                  <a:cubicBezTo>
                    <a:pt x="5831" y="7065"/>
                    <a:pt x="5834" y="7047"/>
                    <a:pt x="5834" y="7028"/>
                  </a:cubicBezTo>
                  <a:lnTo>
                    <a:pt x="5834" y="7022"/>
                  </a:lnTo>
                  <a:cubicBezTo>
                    <a:pt x="5858" y="6770"/>
                    <a:pt x="5892" y="6512"/>
                    <a:pt x="5926" y="6291"/>
                  </a:cubicBezTo>
                  <a:cubicBezTo>
                    <a:pt x="5932" y="6260"/>
                    <a:pt x="5935" y="6233"/>
                    <a:pt x="5938" y="6205"/>
                  </a:cubicBezTo>
                  <a:cubicBezTo>
                    <a:pt x="5938" y="6199"/>
                    <a:pt x="5941" y="6190"/>
                    <a:pt x="5941" y="6177"/>
                  </a:cubicBezTo>
                  <a:cubicBezTo>
                    <a:pt x="5948" y="6156"/>
                    <a:pt x="5951" y="6128"/>
                    <a:pt x="5954" y="6107"/>
                  </a:cubicBezTo>
                  <a:lnTo>
                    <a:pt x="5954" y="6098"/>
                  </a:lnTo>
                  <a:close/>
                  <a:moveTo>
                    <a:pt x="5705" y="0"/>
                  </a:moveTo>
                  <a:lnTo>
                    <a:pt x="5705" y="0"/>
                  </a:lnTo>
                  <a:cubicBezTo>
                    <a:pt x="5966" y="458"/>
                    <a:pt x="5972" y="1014"/>
                    <a:pt x="5917" y="1536"/>
                  </a:cubicBezTo>
                  <a:cubicBezTo>
                    <a:pt x="5858" y="2058"/>
                    <a:pt x="5742" y="2580"/>
                    <a:pt x="5785" y="3103"/>
                  </a:cubicBezTo>
                  <a:cubicBezTo>
                    <a:pt x="5788" y="3170"/>
                    <a:pt x="5800" y="3238"/>
                    <a:pt x="5812" y="3305"/>
                  </a:cubicBezTo>
                  <a:cubicBezTo>
                    <a:pt x="5690" y="3287"/>
                    <a:pt x="5570" y="3262"/>
                    <a:pt x="5447" y="3256"/>
                  </a:cubicBezTo>
                  <a:cubicBezTo>
                    <a:pt x="5432" y="3256"/>
                    <a:pt x="5418" y="3255"/>
                    <a:pt x="5404" y="3255"/>
                  </a:cubicBezTo>
                  <a:cubicBezTo>
                    <a:pt x="4998" y="3255"/>
                    <a:pt x="4608" y="3464"/>
                    <a:pt x="4341" y="3769"/>
                  </a:cubicBezTo>
                  <a:cubicBezTo>
                    <a:pt x="4323" y="3791"/>
                    <a:pt x="4307" y="3812"/>
                    <a:pt x="4286" y="3837"/>
                  </a:cubicBezTo>
                  <a:cubicBezTo>
                    <a:pt x="4218" y="3468"/>
                    <a:pt x="4025" y="3124"/>
                    <a:pt x="3754" y="2869"/>
                  </a:cubicBezTo>
                  <a:cubicBezTo>
                    <a:pt x="3481" y="2611"/>
                    <a:pt x="3131" y="2445"/>
                    <a:pt x="2774" y="2322"/>
                  </a:cubicBezTo>
                  <a:cubicBezTo>
                    <a:pt x="2513" y="2233"/>
                    <a:pt x="2243" y="2166"/>
                    <a:pt x="1976" y="2089"/>
                  </a:cubicBezTo>
                  <a:cubicBezTo>
                    <a:pt x="1930" y="2077"/>
                    <a:pt x="1884" y="2061"/>
                    <a:pt x="1841" y="2049"/>
                  </a:cubicBezTo>
                  <a:cubicBezTo>
                    <a:pt x="1838" y="2049"/>
                    <a:pt x="1838" y="2049"/>
                    <a:pt x="1835" y="2046"/>
                  </a:cubicBezTo>
                  <a:cubicBezTo>
                    <a:pt x="1788" y="2031"/>
                    <a:pt x="1736" y="2015"/>
                    <a:pt x="1690" y="2000"/>
                  </a:cubicBezTo>
                  <a:lnTo>
                    <a:pt x="1690" y="2000"/>
                  </a:lnTo>
                  <a:cubicBezTo>
                    <a:pt x="1878" y="2319"/>
                    <a:pt x="1881" y="2709"/>
                    <a:pt x="1841" y="3078"/>
                  </a:cubicBezTo>
                  <a:cubicBezTo>
                    <a:pt x="1801" y="3447"/>
                    <a:pt x="1718" y="3812"/>
                    <a:pt x="1749" y="4181"/>
                  </a:cubicBezTo>
                  <a:cubicBezTo>
                    <a:pt x="1773" y="4467"/>
                    <a:pt x="1881" y="4761"/>
                    <a:pt x="2083" y="4952"/>
                  </a:cubicBezTo>
                  <a:cubicBezTo>
                    <a:pt x="1641" y="5019"/>
                    <a:pt x="1368" y="5105"/>
                    <a:pt x="1368" y="5204"/>
                  </a:cubicBezTo>
                  <a:lnTo>
                    <a:pt x="1368" y="5717"/>
                  </a:lnTo>
                  <a:cubicBezTo>
                    <a:pt x="1368" y="5793"/>
                    <a:pt x="1533" y="5864"/>
                    <a:pt x="1813" y="5919"/>
                  </a:cubicBezTo>
                  <a:cubicBezTo>
                    <a:pt x="1828" y="6021"/>
                    <a:pt x="1850" y="6144"/>
                    <a:pt x="1868" y="6273"/>
                  </a:cubicBezTo>
                  <a:cubicBezTo>
                    <a:pt x="1957" y="6869"/>
                    <a:pt x="2053" y="7710"/>
                    <a:pt x="1957" y="8054"/>
                  </a:cubicBezTo>
                  <a:cubicBezTo>
                    <a:pt x="1828" y="8506"/>
                    <a:pt x="504" y="11783"/>
                    <a:pt x="1" y="13021"/>
                  </a:cubicBezTo>
                  <a:lnTo>
                    <a:pt x="41" y="13030"/>
                  </a:lnTo>
                  <a:cubicBezTo>
                    <a:pt x="1307" y="13430"/>
                    <a:pt x="2613" y="13625"/>
                    <a:pt x="3923" y="13625"/>
                  </a:cubicBezTo>
                  <a:cubicBezTo>
                    <a:pt x="3991" y="13625"/>
                    <a:pt x="4060" y="13624"/>
                    <a:pt x="4129" y="13623"/>
                  </a:cubicBezTo>
                  <a:lnTo>
                    <a:pt x="4129" y="13623"/>
                  </a:lnTo>
                  <a:cubicBezTo>
                    <a:pt x="3803" y="14434"/>
                    <a:pt x="3502" y="15171"/>
                    <a:pt x="3300" y="15672"/>
                  </a:cubicBezTo>
                  <a:lnTo>
                    <a:pt x="3355" y="15694"/>
                  </a:lnTo>
                  <a:cubicBezTo>
                    <a:pt x="5140" y="16254"/>
                    <a:pt x="6989" y="16535"/>
                    <a:pt x="8838" y="16535"/>
                  </a:cubicBezTo>
                  <a:cubicBezTo>
                    <a:pt x="10687" y="16535"/>
                    <a:pt x="12536" y="16254"/>
                    <a:pt x="14321" y="15694"/>
                  </a:cubicBezTo>
                  <a:lnTo>
                    <a:pt x="14373" y="15672"/>
                  </a:lnTo>
                  <a:cubicBezTo>
                    <a:pt x="14171" y="15175"/>
                    <a:pt x="13869" y="14437"/>
                    <a:pt x="13544" y="13623"/>
                  </a:cubicBezTo>
                  <a:lnTo>
                    <a:pt x="13544" y="13623"/>
                  </a:lnTo>
                  <a:cubicBezTo>
                    <a:pt x="13628" y="13625"/>
                    <a:pt x="13712" y="13626"/>
                    <a:pt x="13796" y="13626"/>
                  </a:cubicBezTo>
                  <a:cubicBezTo>
                    <a:pt x="15091" y="13626"/>
                    <a:pt x="16386" y="13426"/>
                    <a:pt x="17632" y="13030"/>
                  </a:cubicBezTo>
                  <a:lnTo>
                    <a:pt x="17672" y="13021"/>
                  </a:lnTo>
                  <a:cubicBezTo>
                    <a:pt x="17184" y="11793"/>
                    <a:pt x="15857" y="8512"/>
                    <a:pt x="15734" y="8063"/>
                  </a:cubicBezTo>
                  <a:cubicBezTo>
                    <a:pt x="15639" y="7719"/>
                    <a:pt x="15734" y="6878"/>
                    <a:pt x="15823" y="6282"/>
                  </a:cubicBezTo>
                  <a:cubicBezTo>
                    <a:pt x="15842" y="6147"/>
                    <a:pt x="15860" y="6030"/>
                    <a:pt x="15875" y="5929"/>
                  </a:cubicBezTo>
                  <a:cubicBezTo>
                    <a:pt x="16155" y="5870"/>
                    <a:pt x="16321" y="5803"/>
                    <a:pt x="16321" y="5726"/>
                  </a:cubicBezTo>
                  <a:lnTo>
                    <a:pt x="16321" y="5210"/>
                  </a:lnTo>
                  <a:cubicBezTo>
                    <a:pt x="16321" y="5115"/>
                    <a:pt x="16060" y="5029"/>
                    <a:pt x="15633" y="4964"/>
                  </a:cubicBezTo>
                  <a:cubicBezTo>
                    <a:pt x="15679" y="4924"/>
                    <a:pt x="15722" y="4878"/>
                    <a:pt x="15762" y="4826"/>
                  </a:cubicBezTo>
                  <a:cubicBezTo>
                    <a:pt x="15814" y="4758"/>
                    <a:pt x="15863" y="4685"/>
                    <a:pt x="15909" y="4608"/>
                  </a:cubicBezTo>
                  <a:cubicBezTo>
                    <a:pt x="16007" y="4442"/>
                    <a:pt x="16084" y="4267"/>
                    <a:pt x="16155" y="4086"/>
                  </a:cubicBezTo>
                  <a:cubicBezTo>
                    <a:pt x="16170" y="4046"/>
                    <a:pt x="16186" y="4012"/>
                    <a:pt x="16201" y="3975"/>
                  </a:cubicBezTo>
                  <a:cubicBezTo>
                    <a:pt x="16247" y="3861"/>
                    <a:pt x="16293" y="3751"/>
                    <a:pt x="16345" y="3643"/>
                  </a:cubicBezTo>
                  <a:lnTo>
                    <a:pt x="16345" y="3643"/>
                  </a:lnTo>
                  <a:cubicBezTo>
                    <a:pt x="16345" y="3643"/>
                    <a:pt x="16342" y="3643"/>
                    <a:pt x="16340" y="3645"/>
                  </a:cubicBezTo>
                  <a:lnTo>
                    <a:pt x="16340" y="3645"/>
                  </a:lnTo>
                  <a:cubicBezTo>
                    <a:pt x="16426" y="3464"/>
                    <a:pt x="16521" y="3286"/>
                    <a:pt x="16652" y="3130"/>
                  </a:cubicBezTo>
                  <a:lnTo>
                    <a:pt x="16652" y="3130"/>
                  </a:lnTo>
                  <a:cubicBezTo>
                    <a:pt x="16463" y="3266"/>
                    <a:pt x="16235" y="3336"/>
                    <a:pt x="16001" y="3336"/>
                  </a:cubicBezTo>
                  <a:cubicBezTo>
                    <a:pt x="15996" y="3336"/>
                    <a:pt x="15991" y="3336"/>
                    <a:pt x="15986" y="3336"/>
                  </a:cubicBezTo>
                  <a:cubicBezTo>
                    <a:pt x="15768" y="3333"/>
                    <a:pt x="15556" y="3269"/>
                    <a:pt x="15338" y="3256"/>
                  </a:cubicBezTo>
                  <a:cubicBezTo>
                    <a:pt x="15323" y="3256"/>
                    <a:pt x="15309" y="3255"/>
                    <a:pt x="15295" y="3255"/>
                  </a:cubicBezTo>
                  <a:cubicBezTo>
                    <a:pt x="14889" y="3255"/>
                    <a:pt x="14499" y="3464"/>
                    <a:pt x="14232" y="3769"/>
                  </a:cubicBezTo>
                  <a:cubicBezTo>
                    <a:pt x="14214" y="3791"/>
                    <a:pt x="14198" y="3812"/>
                    <a:pt x="14180" y="3837"/>
                  </a:cubicBezTo>
                  <a:cubicBezTo>
                    <a:pt x="14109" y="3468"/>
                    <a:pt x="13919" y="3124"/>
                    <a:pt x="13645" y="2869"/>
                  </a:cubicBezTo>
                  <a:cubicBezTo>
                    <a:pt x="13372" y="2611"/>
                    <a:pt x="13022" y="2445"/>
                    <a:pt x="12665" y="2322"/>
                  </a:cubicBezTo>
                  <a:cubicBezTo>
                    <a:pt x="12613" y="2304"/>
                    <a:pt x="12558" y="2289"/>
                    <a:pt x="12506" y="2270"/>
                  </a:cubicBezTo>
                  <a:cubicBezTo>
                    <a:pt x="12616" y="2031"/>
                    <a:pt x="12745" y="1803"/>
                    <a:pt x="12914" y="1604"/>
                  </a:cubicBezTo>
                  <a:lnTo>
                    <a:pt x="12914" y="1604"/>
                  </a:lnTo>
                  <a:cubicBezTo>
                    <a:pt x="12651" y="1795"/>
                    <a:pt x="12324" y="1902"/>
                    <a:pt x="11998" y="1902"/>
                  </a:cubicBezTo>
                  <a:cubicBezTo>
                    <a:pt x="11989" y="1902"/>
                    <a:pt x="11980" y="1902"/>
                    <a:pt x="11971" y="1902"/>
                  </a:cubicBezTo>
                  <a:cubicBezTo>
                    <a:pt x="11661" y="1895"/>
                    <a:pt x="11357" y="1800"/>
                    <a:pt x="11047" y="1788"/>
                  </a:cubicBezTo>
                  <a:cubicBezTo>
                    <a:pt x="11027" y="1787"/>
                    <a:pt x="11006" y="1787"/>
                    <a:pt x="10986" y="1787"/>
                  </a:cubicBezTo>
                  <a:cubicBezTo>
                    <a:pt x="10406" y="1787"/>
                    <a:pt x="9851" y="2086"/>
                    <a:pt x="9471" y="2522"/>
                  </a:cubicBezTo>
                  <a:cubicBezTo>
                    <a:pt x="9443" y="2553"/>
                    <a:pt x="9422" y="2584"/>
                    <a:pt x="9394" y="2614"/>
                  </a:cubicBezTo>
                  <a:cubicBezTo>
                    <a:pt x="9293" y="2092"/>
                    <a:pt x="9025" y="1601"/>
                    <a:pt x="8638" y="1238"/>
                  </a:cubicBezTo>
                  <a:cubicBezTo>
                    <a:pt x="8245" y="866"/>
                    <a:pt x="7751" y="633"/>
                    <a:pt x="7244" y="461"/>
                  </a:cubicBezTo>
                  <a:cubicBezTo>
                    <a:pt x="6872" y="335"/>
                    <a:pt x="6488" y="240"/>
                    <a:pt x="6110" y="126"/>
                  </a:cubicBezTo>
                  <a:lnTo>
                    <a:pt x="5917" y="68"/>
                  </a:lnTo>
                  <a:cubicBezTo>
                    <a:pt x="5911" y="68"/>
                    <a:pt x="5911" y="68"/>
                    <a:pt x="5908" y="65"/>
                  </a:cubicBezTo>
                  <a:cubicBezTo>
                    <a:pt x="5840" y="46"/>
                    <a:pt x="5772" y="22"/>
                    <a:pt x="5705"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4662703" y="1780157"/>
              <a:ext cx="690399" cy="726132"/>
            </a:xfrm>
            <a:custGeom>
              <a:avLst/>
              <a:gdLst/>
              <a:ahLst/>
              <a:cxnLst/>
              <a:rect l="l" t="t" r="r" b="b"/>
              <a:pathLst>
                <a:path w="7791" h="8194" extrusionOk="0">
                  <a:moveTo>
                    <a:pt x="1954" y="2427"/>
                  </a:moveTo>
                  <a:cubicBezTo>
                    <a:pt x="1828" y="2876"/>
                    <a:pt x="504" y="6157"/>
                    <a:pt x="0" y="7391"/>
                  </a:cubicBezTo>
                  <a:lnTo>
                    <a:pt x="40" y="7404"/>
                  </a:lnTo>
                  <a:cubicBezTo>
                    <a:pt x="2550" y="8193"/>
                    <a:pt x="5241" y="8193"/>
                    <a:pt x="7753" y="7404"/>
                  </a:cubicBezTo>
                  <a:lnTo>
                    <a:pt x="7790" y="7391"/>
                  </a:lnTo>
                  <a:cubicBezTo>
                    <a:pt x="7286" y="6157"/>
                    <a:pt x="5962" y="2882"/>
                    <a:pt x="5836" y="2427"/>
                  </a:cubicBezTo>
                  <a:cubicBezTo>
                    <a:pt x="5680" y="1868"/>
                    <a:pt x="6030" y="1"/>
                    <a:pt x="6030" y="1"/>
                  </a:cubicBezTo>
                  <a:lnTo>
                    <a:pt x="1760" y="1"/>
                  </a:lnTo>
                  <a:cubicBezTo>
                    <a:pt x="1763" y="1"/>
                    <a:pt x="2114" y="1868"/>
                    <a:pt x="1954"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819197" y="1780157"/>
              <a:ext cx="378475" cy="73109"/>
            </a:xfrm>
            <a:custGeom>
              <a:avLst/>
              <a:gdLst/>
              <a:ahLst/>
              <a:cxnLst/>
              <a:rect l="l" t="t" r="r" b="b"/>
              <a:pathLst>
                <a:path w="4271" h="825" extrusionOk="0">
                  <a:moveTo>
                    <a:pt x="0" y="1"/>
                  </a:moveTo>
                  <a:cubicBezTo>
                    <a:pt x="0" y="1"/>
                    <a:pt x="50" y="277"/>
                    <a:pt x="108" y="646"/>
                  </a:cubicBezTo>
                  <a:lnTo>
                    <a:pt x="126" y="649"/>
                  </a:lnTo>
                  <a:cubicBezTo>
                    <a:pt x="793" y="766"/>
                    <a:pt x="1466" y="824"/>
                    <a:pt x="2140" y="824"/>
                  </a:cubicBezTo>
                  <a:cubicBezTo>
                    <a:pt x="2795" y="824"/>
                    <a:pt x="3451" y="769"/>
                    <a:pt x="4101" y="658"/>
                  </a:cubicBezTo>
                  <a:lnTo>
                    <a:pt x="4163" y="646"/>
                  </a:lnTo>
                  <a:cubicBezTo>
                    <a:pt x="4215"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732886" y="1780157"/>
              <a:ext cx="548615" cy="708408"/>
            </a:xfrm>
            <a:custGeom>
              <a:avLst/>
              <a:gdLst/>
              <a:ahLst/>
              <a:cxnLst/>
              <a:rect l="l" t="t" r="r" b="b"/>
              <a:pathLst>
                <a:path w="6191" h="7994" extrusionOk="0">
                  <a:moveTo>
                    <a:pt x="1841" y="1"/>
                  </a:moveTo>
                  <a:cubicBezTo>
                    <a:pt x="1850" y="1"/>
                    <a:pt x="2200" y="1868"/>
                    <a:pt x="2043" y="2427"/>
                  </a:cubicBezTo>
                  <a:cubicBezTo>
                    <a:pt x="1927" y="2839"/>
                    <a:pt x="609" y="6107"/>
                    <a:pt x="1" y="7613"/>
                  </a:cubicBezTo>
                  <a:cubicBezTo>
                    <a:pt x="1017" y="7866"/>
                    <a:pt x="2058" y="7993"/>
                    <a:pt x="3099" y="7993"/>
                  </a:cubicBezTo>
                  <a:cubicBezTo>
                    <a:pt x="4137" y="7993"/>
                    <a:pt x="5175" y="7867"/>
                    <a:pt x="6190" y="7616"/>
                  </a:cubicBezTo>
                  <a:cubicBezTo>
                    <a:pt x="5628" y="6230"/>
                    <a:pt x="4273"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783574" y="1742052"/>
              <a:ext cx="448392" cy="77718"/>
            </a:xfrm>
            <a:custGeom>
              <a:avLst/>
              <a:gdLst/>
              <a:ahLst/>
              <a:cxnLst/>
              <a:rect l="l" t="t" r="r" b="b"/>
              <a:pathLst>
                <a:path w="5060" h="877" extrusionOk="0">
                  <a:moveTo>
                    <a:pt x="0" y="1"/>
                  </a:moveTo>
                  <a:lnTo>
                    <a:pt x="0" y="517"/>
                  </a:lnTo>
                  <a:cubicBezTo>
                    <a:pt x="0" y="717"/>
                    <a:pt x="1134" y="876"/>
                    <a:pt x="2528" y="876"/>
                  </a:cubicBezTo>
                  <a:cubicBezTo>
                    <a:pt x="3926" y="876"/>
                    <a:pt x="5059" y="717"/>
                    <a:pt x="5059" y="517"/>
                  </a:cubicBezTo>
                  <a:lnTo>
                    <a:pt x="5059"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890266"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783840"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4783840" y="1710239"/>
              <a:ext cx="448392" cy="64070"/>
            </a:xfrm>
            <a:custGeom>
              <a:avLst/>
              <a:gdLst/>
              <a:ahLst/>
              <a:cxnLst/>
              <a:rect l="l" t="t" r="r" b="b"/>
              <a:pathLst>
                <a:path w="5060"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59" y="559"/>
                    <a:pt x="5059" y="360"/>
                  </a:cubicBezTo>
                  <a:cubicBezTo>
                    <a:pt x="5059"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985262" y="2098644"/>
              <a:ext cx="45814" cy="45815"/>
            </a:xfrm>
            <a:custGeom>
              <a:avLst/>
              <a:gdLst/>
              <a:ahLst/>
              <a:cxnLst/>
              <a:rect l="l" t="t" r="r" b="b"/>
              <a:pathLst>
                <a:path w="517" h="517" extrusionOk="0">
                  <a:moveTo>
                    <a:pt x="258" y="1"/>
                  </a:moveTo>
                  <a:cubicBezTo>
                    <a:pt x="117" y="1"/>
                    <a:pt x="0" y="117"/>
                    <a:pt x="0" y="259"/>
                  </a:cubicBezTo>
                  <a:cubicBezTo>
                    <a:pt x="0" y="400"/>
                    <a:pt x="117" y="517"/>
                    <a:pt x="258" y="517"/>
                  </a:cubicBezTo>
                  <a:cubicBezTo>
                    <a:pt x="400" y="517"/>
                    <a:pt x="516" y="400"/>
                    <a:pt x="516" y="259"/>
                  </a:cubicBezTo>
                  <a:cubicBezTo>
                    <a:pt x="510" y="117"/>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4961513" y="2000103"/>
              <a:ext cx="93223" cy="85339"/>
            </a:xfrm>
            <a:custGeom>
              <a:avLst/>
              <a:gdLst/>
              <a:ahLst/>
              <a:cxnLst/>
              <a:rect l="l" t="t" r="r" b="b"/>
              <a:pathLst>
                <a:path w="1052" h="963" extrusionOk="0">
                  <a:moveTo>
                    <a:pt x="526" y="1"/>
                  </a:moveTo>
                  <a:cubicBezTo>
                    <a:pt x="311" y="1"/>
                    <a:pt x="124" y="87"/>
                    <a:pt x="1" y="222"/>
                  </a:cubicBezTo>
                  <a:lnTo>
                    <a:pt x="333" y="962"/>
                  </a:lnTo>
                  <a:cubicBezTo>
                    <a:pt x="391" y="944"/>
                    <a:pt x="456" y="932"/>
                    <a:pt x="526" y="932"/>
                  </a:cubicBezTo>
                  <a:cubicBezTo>
                    <a:pt x="594" y="932"/>
                    <a:pt x="655" y="944"/>
                    <a:pt x="717" y="962"/>
                  </a:cubicBezTo>
                  <a:lnTo>
                    <a:pt x="1052" y="222"/>
                  </a:lnTo>
                  <a:cubicBezTo>
                    <a:pt x="929" y="93"/>
                    <a:pt x="738" y="4"/>
                    <a:pt x="526"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891596" y="2124786"/>
              <a:ext cx="93755" cy="87997"/>
            </a:xfrm>
            <a:custGeom>
              <a:avLst/>
              <a:gdLst/>
              <a:ahLst/>
              <a:cxnLst/>
              <a:rect l="l" t="t" r="r" b="b"/>
              <a:pathLst>
                <a:path w="1058" h="993" extrusionOk="0">
                  <a:moveTo>
                    <a:pt x="870" y="1"/>
                  </a:moveTo>
                  <a:lnTo>
                    <a:pt x="59" y="81"/>
                  </a:lnTo>
                  <a:cubicBezTo>
                    <a:pt x="1" y="256"/>
                    <a:pt x="19" y="461"/>
                    <a:pt x="126" y="649"/>
                  </a:cubicBezTo>
                  <a:cubicBezTo>
                    <a:pt x="234" y="833"/>
                    <a:pt x="409" y="956"/>
                    <a:pt x="584" y="993"/>
                  </a:cubicBezTo>
                  <a:lnTo>
                    <a:pt x="1057" y="332"/>
                  </a:lnTo>
                  <a:cubicBezTo>
                    <a:pt x="1011" y="289"/>
                    <a:pt x="968" y="240"/>
                    <a:pt x="934" y="182"/>
                  </a:cubicBezTo>
                  <a:cubicBezTo>
                    <a:pt x="901"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030456" y="2124786"/>
              <a:ext cx="93932" cy="87997"/>
            </a:xfrm>
            <a:custGeom>
              <a:avLst/>
              <a:gdLst/>
              <a:ahLst/>
              <a:cxnLst/>
              <a:rect l="l" t="t" r="r" b="b"/>
              <a:pathLst>
                <a:path w="1060" h="993" extrusionOk="0">
                  <a:moveTo>
                    <a:pt x="194" y="1"/>
                  </a:moveTo>
                  <a:cubicBezTo>
                    <a:pt x="181" y="62"/>
                    <a:pt x="160" y="124"/>
                    <a:pt x="123" y="182"/>
                  </a:cubicBezTo>
                  <a:cubicBezTo>
                    <a:pt x="89" y="240"/>
                    <a:pt x="46" y="289"/>
                    <a:pt x="0" y="332"/>
                  </a:cubicBezTo>
                  <a:lnTo>
                    <a:pt x="473" y="993"/>
                  </a:lnTo>
                  <a:cubicBezTo>
                    <a:pt x="651" y="953"/>
                    <a:pt x="823" y="836"/>
                    <a:pt x="931" y="652"/>
                  </a:cubicBezTo>
                  <a:cubicBezTo>
                    <a:pt x="1041" y="461"/>
                    <a:pt x="1060" y="256"/>
                    <a:pt x="1005" y="84"/>
                  </a:cubicBezTo>
                  <a:lnTo>
                    <a:pt x="19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986325" y="1682236"/>
              <a:ext cx="52371" cy="77097"/>
            </a:xfrm>
            <a:custGeom>
              <a:avLst/>
              <a:gdLst/>
              <a:ahLst/>
              <a:cxnLst/>
              <a:rect l="l" t="t" r="r" b="b"/>
              <a:pathLst>
                <a:path w="591" h="870" extrusionOk="0">
                  <a:moveTo>
                    <a:pt x="403" y="0"/>
                  </a:moveTo>
                  <a:lnTo>
                    <a:pt x="1" y="80"/>
                  </a:lnTo>
                  <a:lnTo>
                    <a:pt x="139" y="869"/>
                  </a:lnTo>
                  <a:lnTo>
                    <a:pt x="590" y="869"/>
                  </a:lnTo>
                  <a:lnTo>
                    <a:pt x="403"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004048" y="1557819"/>
              <a:ext cx="257515" cy="188755"/>
            </a:xfrm>
            <a:custGeom>
              <a:avLst/>
              <a:gdLst/>
              <a:ahLst/>
              <a:cxnLst/>
              <a:rect l="l" t="t" r="r" b="b"/>
              <a:pathLst>
                <a:path w="2906" h="2130" extrusionOk="0">
                  <a:moveTo>
                    <a:pt x="2906" y="0"/>
                  </a:moveTo>
                  <a:cubicBezTo>
                    <a:pt x="2726" y="133"/>
                    <a:pt x="2497" y="209"/>
                    <a:pt x="2272" y="209"/>
                  </a:cubicBezTo>
                  <a:cubicBezTo>
                    <a:pt x="2263" y="209"/>
                    <a:pt x="2254" y="209"/>
                    <a:pt x="2246" y="209"/>
                  </a:cubicBezTo>
                  <a:cubicBezTo>
                    <a:pt x="2027" y="206"/>
                    <a:pt x="1816" y="138"/>
                    <a:pt x="1597"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4" y="1788"/>
                    <a:pt x="787" y="2123"/>
                    <a:pt x="1201" y="2129"/>
                  </a:cubicBezTo>
                  <a:cubicBezTo>
                    <a:pt x="1209" y="2129"/>
                    <a:pt x="1216" y="2129"/>
                    <a:pt x="1223" y="2129"/>
                  </a:cubicBezTo>
                  <a:cubicBezTo>
                    <a:pt x="1534" y="2129"/>
                    <a:pt x="1823" y="1939"/>
                    <a:pt x="2018" y="1696"/>
                  </a:cubicBezTo>
                  <a:cubicBezTo>
                    <a:pt x="2218" y="1447"/>
                    <a:pt x="2338" y="1143"/>
                    <a:pt x="2458" y="845"/>
                  </a:cubicBezTo>
                  <a:cubicBezTo>
                    <a:pt x="2574"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5003783" y="1603279"/>
              <a:ext cx="230310" cy="143294"/>
            </a:xfrm>
            <a:custGeom>
              <a:avLst/>
              <a:gdLst/>
              <a:ahLst/>
              <a:cxnLst/>
              <a:rect l="l" t="t" r="r" b="b"/>
              <a:pathLst>
                <a:path w="2599" h="1617" extrusionOk="0">
                  <a:moveTo>
                    <a:pt x="2599" y="0"/>
                  </a:moveTo>
                  <a:lnTo>
                    <a:pt x="2599" y="0"/>
                  </a:lnTo>
                  <a:cubicBezTo>
                    <a:pt x="1926" y="541"/>
                    <a:pt x="1284" y="1106"/>
                    <a:pt x="359" y="1161"/>
                  </a:cubicBezTo>
                  <a:cubicBezTo>
                    <a:pt x="341" y="1162"/>
                    <a:pt x="323" y="1163"/>
                    <a:pt x="305" y="1163"/>
                  </a:cubicBezTo>
                  <a:cubicBezTo>
                    <a:pt x="204" y="1163"/>
                    <a:pt x="114" y="1149"/>
                    <a:pt x="31" y="1131"/>
                  </a:cubicBezTo>
                  <a:cubicBezTo>
                    <a:pt x="19" y="1180"/>
                    <a:pt x="6" y="1226"/>
                    <a:pt x="0" y="1275"/>
                  </a:cubicBezTo>
                  <a:cubicBezTo>
                    <a:pt x="2" y="1275"/>
                    <a:pt x="4" y="1275"/>
                    <a:pt x="6" y="1275"/>
                  </a:cubicBezTo>
                  <a:cubicBezTo>
                    <a:pt x="421" y="1275"/>
                    <a:pt x="782" y="1610"/>
                    <a:pt x="1201" y="1616"/>
                  </a:cubicBezTo>
                  <a:cubicBezTo>
                    <a:pt x="1208" y="1616"/>
                    <a:pt x="1216" y="1616"/>
                    <a:pt x="1223" y="1616"/>
                  </a:cubicBezTo>
                  <a:cubicBezTo>
                    <a:pt x="1534" y="1616"/>
                    <a:pt x="1823" y="1426"/>
                    <a:pt x="2018" y="1183"/>
                  </a:cubicBezTo>
                  <a:cubicBezTo>
                    <a:pt x="2218" y="934"/>
                    <a:pt x="2341" y="630"/>
                    <a:pt x="2457" y="332"/>
                  </a:cubicBezTo>
                  <a:cubicBezTo>
                    <a:pt x="2500" y="218"/>
                    <a:pt x="2547"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009188" y="1589898"/>
              <a:ext cx="210461" cy="122292"/>
            </a:xfrm>
            <a:custGeom>
              <a:avLst/>
              <a:gdLst/>
              <a:ahLst/>
              <a:cxnLst/>
              <a:rect l="l" t="t" r="r" b="b"/>
              <a:pathLst>
                <a:path w="2375" h="1380" extrusionOk="0">
                  <a:moveTo>
                    <a:pt x="2375" y="1"/>
                  </a:moveTo>
                  <a:cubicBezTo>
                    <a:pt x="2108" y="379"/>
                    <a:pt x="1678" y="609"/>
                    <a:pt x="1251" y="784"/>
                  </a:cubicBezTo>
                  <a:cubicBezTo>
                    <a:pt x="821" y="962"/>
                    <a:pt x="375" y="1107"/>
                    <a:pt x="1" y="1380"/>
                  </a:cubicBezTo>
                  <a:cubicBezTo>
                    <a:pt x="409" y="1220"/>
                    <a:pt x="821" y="1057"/>
                    <a:pt x="1232" y="901"/>
                  </a:cubicBezTo>
                  <a:cubicBezTo>
                    <a:pt x="1463" y="809"/>
                    <a:pt x="1699" y="716"/>
                    <a:pt x="1908" y="575"/>
                  </a:cubicBezTo>
                  <a:cubicBezTo>
                    <a:pt x="2120" y="437"/>
                    <a:pt x="2298" y="240"/>
                    <a:pt x="2375"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46495" y="1602127"/>
              <a:ext cx="71955" cy="93491"/>
            </a:xfrm>
            <a:custGeom>
              <a:avLst/>
              <a:gdLst/>
              <a:ahLst/>
              <a:cxnLst/>
              <a:rect l="l" t="t" r="r" b="b"/>
              <a:pathLst>
                <a:path w="812" h="1055" extrusionOk="0">
                  <a:moveTo>
                    <a:pt x="811" y="1"/>
                  </a:moveTo>
                  <a:lnTo>
                    <a:pt x="811" y="1"/>
                  </a:lnTo>
                  <a:cubicBezTo>
                    <a:pt x="541" y="351"/>
                    <a:pt x="274" y="704"/>
                    <a:pt x="0" y="1055"/>
                  </a:cubicBezTo>
                  <a:cubicBezTo>
                    <a:pt x="218" y="978"/>
                    <a:pt x="366"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117210" y="1599469"/>
              <a:ext cx="43421" cy="65488"/>
            </a:xfrm>
            <a:custGeom>
              <a:avLst/>
              <a:gdLst/>
              <a:ahLst/>
              <a:cxnLst/>
              <a:rect l="l" t="t" r="r" b="b"/>
              <a:pathLst>
                <a:path w="490" h="739" extrusionOk="0">
                  <a:moveTo>
                    <a:pt x="489" y="0"/>
                  </a:moveTo>
                  <a:lnTo>
                    <a:pt x="489" y="0"/>
                  </a:lnTo>
                  <a:cubicBezTo>
                    <a:pt x="382" y="277"/>
                    <a:pt x="216" y="532"/>
                    <a:pt x="1" y="734"/>
                  </a:cubicBezTo>
                  <a:cubicBezTo>
                    <a:pt x="13" y="737"/>
                    <a:pt x="25" y="738"/>
                    <a:pt x="38" y="738"/>
                  </a:cubicBezTo>
                  <a:cubicBezTo>
                    <a:pt x="100" y="738"/>
                    <a:pt x="164" y="707"/>
                    <a:pt x="210" y="661"/>
                  </a:cubicBezTo>
                  <a:cubicBezTo>
                    <a:pt x="262" y="608"/>
                    <a:pt x="296" y="538"/>
                    <a:pt x="333" y="470"/>
                  </a:cubicBezTo>
                  <a:cubicBezTo>
                    <a:pt x="403" y="320"/>
                    <a:pt x="480"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5058990" y="1682236"/>
              <a:ext cx="113604" cy="21357"/>
            </a:xfrm>
            <a:custGeom>
              <a:avLst/>
              <a:gdLst/>
              <a:ahLst/>
              <a:cxnLst/>
              <a:rect l="l" t="t" r="r" b="b"/>
              <a:pathLst>
                <a:path w="1282" h="241" extrusionOk="0">
                  <a:moveTo>
                    <a:pt x="1282" y="0"/>
                  </a:moveTo>
                  <a:cubicBezTo>
                    <a:pt x="1090" y="98"/>
                    <a:pt x="876" y="147"/>
                    <a:pt x="663" y="147"/>
                  </a:cubicBezTo>
                  <a:cubicBezTo>
                    <a:pt x="514" y="147"/>
                    <a:pt x="365" y="123"/>
                    <a:pt x="225" y="74"/>
                  </a:cubicBezTo>
                  <a:cubicBezTo>
                    <a:pt x="180" y="57"/>
                    <a:pt x="129" y="40"/>
                    <a:pt x="82" y="40"/>
                  </a:cubicBezTo>
                  <a:cubicBezTo>
                    <a:pt x="52" y="40"/>
                    <a:pt x="24" y="47"/>
                    <a:pt x="1" y="65"/>
                  </a:cubicBezTo>
                  <a:cubicBezTo>
                    <a:pt x="216" y="147"/>
                    <a:pt x="437" y="227"/>
                    <a:pt x="661" y="240"/>
                  </a:cubicBezTo>
                  <a:cubicBezTo>
                    <a:pt x="675" y="240"/>
                    <a:pt x="688" y="240"/>
                    <a:pt x="702" y="240"/>
                  </a:cubicBezTo>
                  <a:cubicBezTo>
                    <a:pt x="920" y="240"/>
                    <a:pt x="1143" y="171"/>
                    <a:pt x="12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5121641" y="1655829"/>
              <a:ext cx="78424" cy="16837"/>
            </a:xfrm>
            <a:custGeom>
              <a:avLst/>
              <a:gdLst/>
              <a:ahLst/>
              <a:cxnLst/>
              <a:rect l="l" t="t" r="r" b="b"/>
              <a:pathLst>
                <a:path w="885" h="190" extrusionOk="0">
                  <a:moveTo>
                    <a:pt x="885" y="0"/>
                  </a:moveTo>
                  <a:cubicBezTo>
                    <a:pt x="674" y="49"/>
                    <a:pt x="457" y="76"/>
                    <a:pt x="241" y="76"/>
                  </a:cubicBezTo>
                  <a:cubicBezTo>
                    <a:pt x="161" y="76"/>
                    <a:pt x="80" y="72"/>
                    <a:pt x="0" y="65"/>
                  </a:cubicBezTo>
                  <a:lnTo>
                    <a:pt x="0" y="65"/>
                  </a:lnTo>
                  <a:cubicBezTo>
                    <a:pt x="52" y="126"/>
                    <a:pt x="129" y="157"/>
                    <a:pt x="200" y="172"/>
                  </a:cubicBezTo>
                  <a:cubicBezTo>
                    <a:pt x="255" y="184"/>
                    <a:pt x="311" y="190"/>
                    <a:pt x="367" y="190"/>
                  </a:cubicBezTo>
                  <a:cubicBezTo>
                    <a:pt x="556" y="190"/>
                    <a:pt x="745" y="123"/>
                    <a:pt x="885"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812640" y="1457860"/>
              <a:ext cx="233944" cy="283133"/>
            </a:xfrm>
            <a:custGeom>
              <a:avLst/>
              <a:gdLst/>
              <a:ahLst/>
              <a:cxnLst/>
              <a:rect l="l" t="t" r="r" b="b"/>
              <a:pathLst>
                <a:path w="2640" h="3195" extrusionOk="0">
                  <a:moveTo>
                    <a:pt x="1" y="1"/>
                  </a:moveTo>
                  <a:lnTo>
                    <a:pt x="1" y="1"/>
                  </a:ln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3" y="3195"/>
                    <a:pt x="1302" y="3179"/>
                    <a:pt x="1426" y="3159"/>
                  </a:cubicBezTo>
                  <a:cubicBezTo>
                    <a:pt x="1644" y="3125"/>
                    <a:pt x="1859" y="3073"/>
                    <a:pt x="2059" y="2977"/>
                  </a:cubicBezTo>
                  <a:cubicBezTo>
                    <a:pt x="2258" y="2882"/>
                    <a:pt x="2437" y="2732"/>
                    <a:pt x="2532" y="2535"/>
                  </a:cubicBezTo>
                  <a:cubicBezTo>
                    <a:pt x="2633" y="2329"/>
                    <a:pt x="2639" y="2080"/>
                    <a:pt x="2596" y="1850"/>
                  </a:cubicBezTo>
                  <a:cubicBezTo>
                    <a:pt x="2529" y="1475"/>
                    <a:pt x="2341" y="1128"/>
                    <a:pt x="2065" y="870"/>
                  </a:cubicBezTo>
                  <a:cubicBezTo>
                    <a:pt x="1792" y="612"/>
                    <a:pt x="1441" y="446"/>
                    <a:pt x="1085" y="323"/>
                  </a:cubicBezTo>
                  <a:cubicBezTo>
                    <a:pt x="729"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812108" y="1457594"/>
              <a:ext cx="230665" cy="283133"/>
            </a:xfrm>
            <a:custGeom>
              <a:avLst/>
              <a:gdLst/>
              <a:ahLst/>
              <a:cxnLst/>
              <a:rect l="l" t="t" r="r" b="b"/>
              <a:pathLst>
                <a:path w="2603" h="3195" extrusionOk="0">
                  <a:moveTo>
                    <a:pt x="1" y="1"/>
                  </a:moveTo>
                  <a:lnTo>
                    <a:pt x="1" y="1"/>
                  </a:lnTo>
                  <a:cubicBezTo>
                    <a:pt x="185" y="320"/>
                    <a:pt x="188" y="710"/>
                    <a:pt x="148" y="1079"/>
                  </a:cubicBezTo>
                  <a:cubicBezTo>
                    <a:pt x="108" y="1448"/>
                    <a:pt x="25" y="1813"/>
                    <a:pt x="56" y="2182"/>
                  </a:cubicBezTo>
                  <a:cubicBezTo>
                    <a:pt x="90" y="2550"/>
                    <a:pt x="256" y="2934"/>
                    <a:pt x="590" y="3100"/>
                  </a:cubicBezTo>
                  <a:cubicBezTo>
                    <a:pt x="732" y="3170"/>
                    <a:pt x="887" y="3195"/>
                    <a:pt x="1045" y="3195"/>
                  </a:cubicBezTo>
                  <a:cubicBezTo>
                    <a:pt x="1171" y="3195"/>
                    <a:pt x="1299" y="3179"/>
                    <a:pt x="1423" y="3159"/>
                  </a:cubicBezTo>
                  <a:cubicBezTo>
                    <a:pt x="1644" y="3122"/>
                    <a:pt x="1859" y="3073"/>
                    <a:pt x="2059" y="2977"/>
                  </a:cubicBezTo>
                  <a:cubicBezTo>
                    <a:pt x="2252" y="2882"/>
                    <a:pt x="2433" y="2732"/>
                    <a:pt x="2529" y="2535"/>
                  </a:cubicBezTo>
                  <a:cubicBezTo>
                    <a:pt x="2569" y="2458"/>
                    <a:pt x="2587" y="2378"/>
                    <a:pt x="2602" y="2298"/>
                  </a:cubicBezTo>
                  <a:lnTo>
                    <a:pt x="2602" y="2298"/>
                  </a:lnTo>
                  <a:cubicBezTo>
                    <a:pt x="2495" y="2394"/>
                    <a:pt x="2366" y="2471"/>
                    <a:pt x="2212" y="2520"/>
                  </a:cubicBezTo>
                  <a:cubicBezTo>
                    <a:pt x="2094" y="2558"/>
                    <a:pt x="1971" y="2577"/>
                    <a:pt x="1846" y="2577"/>
                  </a:cubicBezTo>
                  <a:cubicBezTo>
                    <a:pt x="1329" y="2577"/>
                    <a:pt x="803" y="2256"/>
                    <a:pt x="667" y="1736"/>
                  </a:cubicBezTo>
                  <a:cubicBezTo>
                    <a:pt x="597" y="1469"/>
                    <a:pt x="572" y="1202"/>
                    <a:pt x="535" y="932"/>
                  </a:cubicBezTo>
                  <a:cubicBezTo>
                    <a:pt x="535" y="932"/>
                    <a:pt x="535" y="932"/>
                    <a:pt x="535" y="932"/>
                  </a:cubicBezTo>
                  <a:cubicBezTo>
                    <a:pt x="532" y="932"/>
                    <a:pt x="511" y="870"/>
                    <a:pt x="474" y="741"/>
                  </a:cubicBezTo>
                  <a:lnTo>
                    <a:pt x="357" y="385"/>
                  </a:lnTo>
                  <a:cubicBezTo>
                    <a:pt x="329" y="280"/>
                    <a:pt x="308" y="185"/>
                    <a:pt x="286" y="90"/>
                  </a:cubicBezTo>
                  <a:cubicBezTo>
                    <a:pt x="191"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88849" y="1537349"/>
              <a:ext cx="125567" cy="170500"/>
            </a:xfrm>
            <a:custGeom>
              <a:avLst/>
              <a:gdLst/>
              <a:ahLst/>
              <a:cxnLst/>
              <a:rect l="l" t="t" r="r" b="b"/>
              <a:pathLst>
                <a:path w="1417" h="1924" extrusionOk="0">
                  <a:moveTo>
                    <a:pt x="1" y="1"/>
                  </a:moveTo>
                  <a:lnTo>
                    <a:pt x="1" y="1"/>
                  </a:lnTo>
                  <a:cubicBezTo>
                    <a:pt x="151" y="379"/>
                    <a:pt x="302" y="763"/>
                    <a:pt x="523" y="1110"/>
                  </a:cubicBezTo>
                  <a:cubicBezTo>
                    <a:pt x="741" y="1454"/>
                    <a:pt x="1042" y="1761"/>
                    <a:pt x="1417" y="1924"/>
                  </a:cubicBezTo>
                  <a:cubicBezTo>
                    <a:pt x="1150" y="1706"/>
                    <a:pt x="873" y="1481"/>
                    <a:pt x="692" y="1187"/>
                  </a:cubicBezTo>
                  <a:cubicBezTo>
                    <a:pt x="446" y="793"/>
                    <a:pt x="357" y="287"/>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973299" y="1599203"/>
              <a:ext cx="9570" cy="89592"/>
            </a:xfrm>
            <a:custGeom>
              <a:avLst/>
              <a:gdLst/>
              <a:ahLst/>
              <a:cxnLst/>
              <a:rect l="l" t="t" r="r" b="b"/>
              <a:pathLst>
                <a:path w="108" h="1011" extrusionOk="0">
                  <a:moveTo>
                    <a:pt x="104" y="0"/>
                  </a:moveTo>
                  <a:cubicBezTo>
                    <a:pt x="31" y="270"/>
                    <a:pt x="0" y="550"/>
                    <a:pt x="15" y="826"/>
                  </a:cubicBezTo>
                  <a:cubicBezTo>
                    <a:pt x="22" y="900"/>
                    <a:pt x="40" y="986"/>
                    <a:pt x="108" y="1011"/>
                  </a:cubicBezTo>
                  <a:cubicBezTo>
                    <a:pt x="108" y="673"/>
                    <a:pt x="104" y="338"/>
                    <a:pt x="10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930232" y="1557819"/>
              <a:ext cx="9393" cy="75768"/>
            </a:xfrm>
            <a:custGeom>
              <a:avLst/>
              <a:gdLst/>
              <a:ahLst/>
              <a:cxnLst/>
              <a:rect l="l" t="t" r="r" b="b"/>
              <a:pathLst>
                <a:path w="106" h="855" extrusionOk="0">
                  <a:moveTo>
                    <a:pt x="105" y="0"/>
                  </a:moveTo>
                  <a:cubicBezTo>
                    <a:pt x="65" y="142"/>
                    <a:pt x="22" y="283"/>
                    <a:pt x="10"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849947" y="1585556"/>
              <a:ext cx="92957" cy="60526"/>
            </a:xfrm>
            <a:custGeom>
              <a:avLst/>
              <a:gdLst/>
              <a:ahLst/>
              <a:cxnLst/>
              <a:rect l="l" t="t" r="r" b="b"/>
              <a:pathLst>
                <a:path w="1049" h="683" extrusionOk="0">
                  <a:moveTo>
                    <a:pt x="1" y="1"/>
                  </a:moveTo>
                  <a:lnTo>
                    <a:pt x="1" y="1"/>
                  </a:lnTo>
                  <a:cubicBezTo>
                    <a:pt x="222" y="366"/>
                    <a:pt x="609" y="624"/>
                    <a:pt x="1033" y="682"/>
                  </a:cubicBezTo>
                  <a:cubicBezTo>
                    <a:pt x="1048" y="600"/>
                    <a:pt x="1020" y="572"/>
                    <a:pt x="947" y="529"/>
                  </a:cubicBezTo>
                  <a:cubicBezTo>
                    <a:pt x="876" y="489"/>
                    <a:pt x="787" y="471"/>
                    <a:pt x="701" y="449"/>
                  </a:cubicBezTo>
                  <a:cubicBezTo>
                    <a:pt x="449" y="385"/>
                    <a:pt x="179"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865720" y="1636776"/>
              <a:ext cx="120959" cy="57424"/>
            </a:xfrm>
            <a:custGeom>
              <a:avLst/>
              <a:gdLst/>
              <a:ahLst/>
              <a:cxnLst/>
              <a:rect l="l" t="t" r="r" b="b"/>
              <a:pathLst>
                <a:path w="1365" h="648" extrusionOk="0">
                  <a:moveTo>
                    <a:pt x="1" y="0"/>
                  </a:moveTo>
                  <a:lnTo>
                    <a:pt x="1" y="0"/>
                  </a:lnTo>
                  <a:cubicBezTo>
                    <a:pt x="105" y="240"/>
                    <a:pt x="296" y="439"/>
                    <a:pt x="535" y="553"/>
                  </a:cubicBezTo>
                  <a:cubicBezTo>
                    <a:pt x="672" y="617"/>
                    <a:pt x="845" y="648"/>
                    <a:pt x="1014" y="648"/>
                  </a:cubicBezTo>
                  <a:cubicBezTo>
                    <a:pt x="1138" y="648"/>
                    <a:pt x="1260" y="631"/>
                    <a:pt x="1365" y="599"/>
                  </a:cubicBezTo>
                  <a:cubicBezTo>
                    <a:pt x="1328" y="559"/>
                    <a:pt x="1236" y="516"/>
                    <a:pt x="1223" y="464"/>
                  </a:cubicBezTo>
                  <a:cubicBezTo>
                    <a:pt x="1155" y="483"/>
                    <a:pt x="1085" y="492"/>
                    <a:pt x="1015" y="492"/>
                  </a:cubicBezTo>
                  <a:cubicBezTo>
                    <a:pt x="861" y="492"/>
                    <a:pt x="704" y="449"/>
                    <a:pt x="563" y="384"/>
                  </a:cubicBezTo>
                  <a:cubicBezTo>
                    <a:pt x="354" y="283"/>
                    <a:pt x="176"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3786475" y="1780157"/>
              <a:ext cx="690399" cy="726132"/>
            </a:xfrm>
            <a:custGeom>
              <a:avLst/>
              <a:gdLst/>
              <a:ahLst/>
              <a:cxnLst/>
              <a:rect l="l" t="t" r="r" b="b"/>
              <a:pathLst>
                <a:path w="7791" h="8194" extrusionOk="0">
                  <a:moveTo>
                    <a:pt x="1957" y="2427"/>
                  </a:moveTo>
                  <a:cubicBezTo>
                    <a:pt x="1828" y="2876"/>
                    <a:pt x="504" y="6157"/>
                    <a:pt x="0" y="7391"/>
                  </a:cubicBezTo>
                  <a:lnTo>
                    <a:pt x="40" y="7404"/>
                  </a:lnTo>
                  <a:cubicBezTo>
                    <a:pt x="2550" y="8193"/>
                    <a:pt x="5244" y="8193"/>
                    <a:pt x="7753" y="7404"/>
                  </a:cubicBezTo>
                  <a:lnTo>
                    <a:pt x="7790" y="7391"/>
                  </a:lnTo>
                  <a:cubicBezTo>
                    <a:pt x="7290" y="6157"/>
                    <a:pt x="5966" y="2882"/>
                    <a:pt x="5837" y="2427"/>
                  </a:cubicBezTo>
                  <a:cubicBezTo>
                    <a:pt x="5680" y="1868"/>
                    <a:pt x="6030" y="1"/>
                    <a:pt x="6030" y="1"/>
                  </a:cubicBezTo>
                  <a:lnTo>
                    <a:pt x="1760" y="1"/>
                  </a:lnTo>
                  <a:cubicBezTo>
                    <a:pt x="1760" y="1"/>
                    <a:pt x="2111" y="1868"/>
                    <a:pt x="1957"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942704" y="1780157"/>
              <a:ext cx="378475" cy="73109"/>
            </a:xfrm>
            <a:custGeom>
              <a:avLst/>
              <a:gdLst/>
              <a:ahLst/>
              <a:cxnLst/>
              <a:rect l="l" t="t" r="r" b="b"/>
              <a:pathLst>
                <a:path w="4271" h="825" extrusionOk="0">
                  <a:moveTo>
                    <a:pt x="1" y="1"/>
                  </a:moveTo>
                  <a:cubicBezTo>
                    <a:pt x="1" y="1"/>
                    <a:pt x="50" y="277"/>
                    <a:pt x="108" y="646"/>
                  </a:cubicBezTo>
                  <a:lnTo>
                    <a:pt x="126" y="649"/>
                  </a:lnTo>
                  <a:cubicBezTo>
                    <a:pt x="793" y="766"/>
                    <a:pt x="1466" y="824"/>
                    <a:pt x="2140" y="824"/>
                  </a:cubicBezTo>
                  <a:cubicBezTo>
                    <a:pt x="2795" y="824"/>
                    <a:pt x="3451" y="769"/>
                    <a:pt x="4101" y="658"/>
                  </a:cubicBezTo>
                  <a:lnTo>
                    <a:pt x="4163" y="646"/>
                  </a:lnTo>
                  <a:cubicBezTo>
                    <a:pt x="4218"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3856658" y="1780157"/>
              <a:ext cx="548615" cy="708408"/>
            </a:xfrm>
            <a:custGeom>
              <a:avLst/>
              <a:gdLst/>
              <a:ahLst/>
              <a:cxnLst/>
              <a:rect l="l" t="t" r="r" b="b"/>
              <a:pathLst>
                <a:path w="6191" h="7994" extrusionOk="0">
                  <a:moveTo>
                    <a:pt x="1844" y="1"/>
                  </a:moveTo>
                  <a:cubicBezTo>
                    <a:pt x="1850" y="1"/>
                    <a:pt x="2200" y="1868"/>
                    <a:pt x="2044" y="2427"/>
                  </a:cubicBezTo>
                  <a:cubicBezTo>
                    <a:pt x="1927" y="2839"/>
                    <a:pt x="612" y="6107"/>
                    <a:pt x="1" y="7613"/>
                  </a:cubicBezTo>
                  <a:cubicBezTo>
                    <a:pt x="1018" y="7866"/>
                    <a:pt x="2059" y="7993"/>
                    <a:pt x="3100" y="7993"/>
                  </a:cubicBezTo>
                  <a:cubicBezTo>
                    <a:pt x="4139" y="7993"/>
                    <a:pt x="5177" y="7867"/>
                    <a:pt x="6190" y="7616"/>
                  </a:cubicBezTo>
                  <a:cubicBezTo>
                    <a:pt x="5628" y="6230"/>
                    <a:pt x="4274"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3907346" y="1742052"/>
              <a:ext cx="448658" cy="77718"/>
            </a:xfrm>
            <a:custGeom>
              <a:avLst/>
              <a:gdLst/>
              <a:ahLst/>
              <a:cxnLst/>
              <a:rect l="l" t="t" r="r" b="b"/>
              <a:pathLst>
                <a:path w="5063" h="877" extrusionOk="0">
                  <a:moveTo>
                    <a:pt x="0" y="1"/>
                  </a:moveTo>
                  <a:lnTo>
                    <a:pt x="0" y="517"/>
                  </a:lnTo>
                  <a:cubicBezTo>
                    <a:pt x="0" y="717"/>
                    <a:pt x="1134" y="876"/>
                    <a:pt x="2531" y="876"/>
                  </a:cubicBezTo>
                  <a:cubicBezTo>
                    <a:pt x="3929" y="876"/>
                    <a:pt x="5062" y="717"/>
                    <a:pt x="5062" y="517"/>
                  </a:cubicBezTo>
                  <a:lnTo>
                    <a:pt x="506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013773"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3907612"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3907612" y="1710239"/>
              <a:ext cx="448658" cy="64070"/>
            </a:xfrm>
            <a:custGeom>
              <a:avLst/>
              <a:gdLst/>
              <a:ahLst/>
              <a:cxnLst/>
              <a:rect l="l" t="t" r="r" b="b"/>
              <a:pathLst>
                <a:path w="5063"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62" y="559"/>
                    <a:pt x="5062" y="360"/>
                  </a:cubicBezTo>
                  <a:cubicBezTo>
                    <a:pt x="5062"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09034" y="2098644"/>
              <a:ext cx="45814" cy="45549"/>
            </a:xfrm>
            <a:custGeom>
              <a:avLst/>
              <a:gdLst/>
              <a:ahLst/>
              <a:cxnLst/>
              <a:rect l="l" t="t" r="r" b="b"/>
              <a:pathLst>
                <a:path w="517" h="514" extrusionOk="0">
                  <a:moveTo>
                    <a:pt x="258" y="1"/>
                  </a:moveTo>
                  <a:cubicBezTo>
                    <a:pt x="117" y="1"/>
                    <a:pt x="0" y="114"/>
                    <a:pt x="0" y="259"/>
                  </a:cubicBezTo>
                  <a:cubicBezTo>
                    <a:pt x="0" y="400"/>
                    <a:pt x="117" y="514"/>
                    <a:pt x="258" y="514"/>
                  </a:cubicBezTo>
                  <a:cubicBezTo>
                    <a:pt x="400" y="514"/>
                    <a:pt x="516" y="400"/>
                    <a:pt x="516" y="259"/>
                  </a:cubicBezTo>
                  <a:cubicBezTo>
                    <a:pt x="516" y="114"/>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085108" y="2000103"/>
              <a:ext cx="93134" cy="85339"/>
            </a:xfrm>
            <a:custGeom>
              <a:avLst/>
              <a:gdLst/>
              <a:ahLst/>
              <a:cxnLst/>
              <a:rect l="l" t="t" r="r" b="b"/>
              <a:pathLst>
                <a:path w="1051" h="963" extrusionOk="0">
                  <a:moveTo>
                    <a:pt x="525" y="1"/>
                  </a:moveTo>
                  <a:cubicBezTo>
                    <a:pt x="310" y="1"/>
                    <a:pt x="123" y="87"/>
                    <a:pt x="0" y="222"/>
                  </a:cubicBezTo>
                  <a:lnTo>
                    <a:pt x="332" y="962"/>
                  </a:lnTo>
                  <a:cubicBezTo>
                    <a:pt x="390" y="944"/>
                    <a:pt x="455" y="932"/>
                    <a:pt x="525" y="932"/>
                  </a:cubicBezTo>
                  <a:cubicBezTo>
                    <a:pt x="593" y="932"/>
                    <a:pt x="654" y="944"/>
                    <a:pt x="716" y="962"/>
                  </a:cubicBezTo>
                  <a:lnTo>
                    <a:pt x="1051" y="222"/>
                  </a:lnTo>
                  <a:cubicBezTo>
                    <a:pt x="931" y="93"/>
                    <a:pt x="740" y="4"/>
                    <a:pt x="525"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4015102" y="2124786"/>
              <a:ext cx="93755" cy="87997"/>
            </a:xfrm>
            <a:custGeom>
              <a:avLst/>
              <a:gdLst/>
              <a:ahLst/>
              <a:cxnLst/>
              <a:rect l="l" t="t" r="r" b="b"/>
              <a:pathLst>
                <a:path w="1058" h="993" extrusionOk="0">
                  <a:moveTo>
                    <a:pt x="870" y="1"/>
                  </a:moveTo>
                  <a:lnTo>
                    <a:pt x="59" y="81"/>
                  </a:lnTo>
                  <a:cubicBezTo>
                    <a:pt x="1" y="256"/>
                    <a:pt x="22" y="461"/>
                    <a:pt x="130" y="649"/>
                  </a:cubicBezTo>
                  <a:cubicBezTo>
                    <a:pt x="237" y="833"/>
                    <a:pt x="409" y="956"/>
                    <a:pt x="584" y="993"/>
                  </a:cubicBezTo>
                  <a:lnTo>
                    <a:pt x="1057" y="332"/>
                  </a:lnTo>
                  <a:cubicBezTo>
                    <a:pt x="1011" y="289"/>
                    <a:pt x="968" y="240"/>
                    <a:pt x="934" y="182"/>
                  </a:cubicBezTo>
                  <a:cubicBezTo>
                    <a:pt x="904"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4154494" y="2124786"/>
              <a:ext cx="93400" cy="87997"/>
            </a:xfrm>
            <a:custGeom>
              <a:avLst/>
              <a:gdLst/>
              <a:ahLst/>
              <a:cxnLst/>
              <a:rect l="l" t="t" r="r" b="b"/>
              <a:pathLst>
                <a:path w="1054" h="993" extrusionOk="0">
                  <a:moveTo>
                    <a:pt x="191" y="1"/>
                  </a:moveTo>
                  <a:cubicBezTo>
                    <a:pt x="179" y="62"/>
                    <a:pt x="157" y="124"/>
                    <a:pt x="123" y="182"/>
                  </a:cubicBezTo>
                  <a:cubicBezTo>
                    <a:pt x="86" y="240"/>
                    <a:pt x="46" y="289"/>
                    <a:pt x="0" y="332"/>
                  </a:cubicBezTo>
                  <a:lnTo>
                    <a:pt x="470" y="993"/>
                  </a:lnTo>
                  <a:cubicBezTo>
                    <a:pt x="648" y="953"/>
                    <a:pt x="820" y="836"/>
                    <a:pt x="928" y="652"/>
                  </a:cubicBezTo>
                  <a:cubicBezTo>
                    <a:pt x="1036" y="461"/>
                    <a:pt x="1054" y="256"/>
                    <a:pt x="1002" y="84"/>
                  </a:cubicBezTo>
                  <a:lnTo>
                    <a:pt x="19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110098" y="1682236"/>
              <a:ext cx="52637" cy="77097"/>
            </a:xfrm>
            <a:custGeom>
              <a:avLst/>
              <a:gdLst/>
              <a:ahLst/>
              <a:cxnLst/>
              <a:rect l="l" t="t" r="r" b="b"/>
              <a:pathLst>
                <a:path w="594" h="870" extrusionOk="0">
                  <a:moveTo>
                    <a:pt x="400" y="0"/>
                  </a:moveTo>
                  <a:lnTo>
                    <a:pt x="1" y="80"/>
                  </a:lnTo>
                  <a:lnTo>
                    <a:pt x="139" y="869"/>
                  </a:lnTo>
                  <a:lnTo>
                    <a:pt x="593" y="869"/>
                  </a:lnTo>
                  <a:lnTo>
                    <a:pt x="400"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4127821" y="1557819"/>
              <a:ext cx="257604" cy="188755"/>
            </a:xfrm>
            <a:custGeom>
              <a:avLst/>
              <a:gdLst/>
              <a:ahLst/>
              <a:cxnLst/>
              <a:rect l="l" t="t" r="r" b="b"/>
              <a:pathLst>
                <a:path w="2907" h="2130" extrusionOk="0">
                  <a:moveTo>
                    <a:pt x="2906" y="0"/>
                  </a:moveTo>
                  <a:lnTo>
                    <a:pt x="2906" y="0"/>
                  </a:lnTo>
                  <a:cubicBezTo>
                    <a:pt x="2723" y="133"/>
                    <a:pt x="2500" y="209"/>
                    <a:pt x="2272" y="209"/>
                  </a:cubicBezTo>
                  <a:cubicBezTo>
                    <a:pt x="2263" y="209"/>
                    <a:pt x="2255" y="209"/>
                    <a:pt x="2246" y="209"/>
                  </a:cubicBezTo>
                  <a:cubicBezTo>
                    <a:pt x="2028" y="206"/>
                    <a:pt x="1816" y="138"/>
                    <a:pt x="1598"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5" y="1788"/>
                    <a:pt x="787" y="2123"/>
                    <a:pt x="1201" y="2129"/>
                  </a:cubicBezTo>
                  <a:cubicBezTo>
                    <a:pt x="1209" y="2129"/>
                    <a:pt x="1216" y="2129"/>
                    <a:pt x="1223" y="2129"/>
                  </a:cubicBezTo>
                  <a:cubicBezTo>
                    <a:pt x="1535" y="2129"/>
                    <a:pt x="1826" y="1939"/>
                    <a:pt x="2022" y="1696"/>
                  </a:cubicBezTo>
                  <a:cubicBezTo>
                    <a:pt x="2221" y="1447"/>
                    <a:pt x="2338" y="1143"/>
                    <a:pt x="2458" y="845"/>
                  </a:cubicBezTo>
                  <a:cubicBezTo>
                    <a:pt x="2577"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4127555" y="1603279"/>
              <a:ext cx="230310" cy="143294"/>
            </a:xfrm>
            <a:custGeom>
              <a:avLst/>
              <a:gdLst/>
              <a:ahLst/>
              <a:cxnLst/>
              <a:rect l="l" t="t" r="r" b="b"/>
              <a:pathLst>
                <a:path w="2599" h="1617" extrusionOk="0">
                  <a:moveTo>
                    <a:pt x="2599" y="0"/>
                  </a:moveTo>
                  <a:lnTo>
                    <a:pt x="2599" y="0"/>
                  </a:lnTo>
                  <a:cubicBezTo>
                    <a:pt x="1926" y="541"/>
                    <a:pt x="1287" y="1106"/>
                    <a:pt x="360" y="1161"/>
                  </a:cubicBezTo>
                  <a:cubicBezTo>
                    <a:pt x="341" y="1162"/>
                    <a:pt x="323" y="1163"/>
                    <a:pt x="305" y="1163"/>
                  </a:cubicBezTo>
                  <a:cubicBezTo>
                    <a:pt x="205" y="1163"/>
                    <a:pt x="114" y="1149"/>
                    <a:pt x="31" y="1131"/>
                  </a:cubicBezTo>
                  <a:cubicBezTo>
                    <a:pt x="19" y="1180"/>
                    <a:pt x="6" y="1226"/>
                    <a:pt x="0" y="1275"/>
                  </a:cubicBezTo>
                  <a:cubicBezTo>
                    <a:pt x="2" y="1275"/>
                    <a:pt x="4" y="1275"/>
                    <a:pt x="6" y="1275"/>
                  </a:cubicBezTo>
                  <a:cubicBezTo>
                    <a:pt x="421" y="1275"/>
                    <a:pt x="785" y="1610"/>
                    <a:pt x="1201" y="1616"/>
                  </a:cubicBezTo>
                  <a:cubicBezTo>
                    <a:pt x="1209" y="1616"/>
                    <a:pt x="1216" y="1616"/>
                    <a:pt x="1223" y="1616"/>
                  </a:cubicBezTo>
                  <a:cubicBezTo>
                    <a:pt x="1534" y="1616"/>
                    <a:pt x="1823" y="1426"/>
                    <a:pt x="2018" y="1183"/>
                  </a:cubicBezTo>
                  <a:cubicBezTo>
                    <a:pt x="2218" y="934"/>
                    <a:pt x="2341" y="630"/>
                    <a:pt x="2458" y="332"/>
                  </a:cubicBezTo>
                  <a:cubicBezTo>
                    <a:pt x="2504" y="218"/>
                    <a:pt x="2550"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132961" y="1589898"/>
              <a:ext cx="210815" cy="122292"/>
            </a:xfrm>
            <a:custGeom>
              <a:avLst/>
              <a:gdLst/>
              <a:ahLst/>
              <a:cxnLst/>
              <a:rect l="l" t="t" r="r" b="b"/>
              <a:pathLst>
                <a:path w="2379" h="1380" extrusionOk="0">
                  <a:moveTo>
                    <a:pt x="2378" y="1"/>
                  </a:moveTo>
                  <a:lnTo>
                    <a:pt x="2378" y="1"/>
                  </a:lnTo>
                  <a:cubicBezTo>
                    <a:pt x="2108" y="379"/>
                    <a:pt x="1678" y="609"/>
                    <a:pt x="1251" y="784"/>
                  </a:cubicBezTo>
                  <a:cubicBezTo>
                    <a:pt x="821" y="962"/>
                    <a:pt x="375" y="1107"/>
                    <a:pt x="1" y="1380"/>
                  </a:cubicBezTo>
                  <a:cubicBezTo>
                    <a:pt x="412" y="1220"/>
                    <a:pt x="821" y="1057"/>
                    <a:pt x="1232" y="901"/>
                  </a:cubicBezTo>
                  <a:cubicBezTo>
                    <a:pt x="1463" y="809"/>
                    <a:pt x="1702" y="716"/>
                    <a:pt x="1908" y="575"/>
                  </a:cubicBezTo>
                  <a:cubicBezTo>
                    <a:pt x="2120" y="437"/>
                    <a:pt x="2301" y="240"/>
                    <a:pt x="237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170002" y="1602127"/>
              <a:ext cx="71955" cy="93491"/>
            </a:xfrm>
            <a:custGeom>
              <a:avLst/>
              <a:gdLst/>
              <a:ahLst/>
              <a:cxnLst/>
              <a:rect l="l" t="t" r="r" b="b"/>
              <a:pathLst>
                <a:path w="812" h="1055" extrusionOk="0">
                  <a:moveTo>
                    <a:pt x="811" y="1"/>
                  </a:moveTo>
                  <a:lnTo>
                    <a:pt x="811" y="1"/>
                  </a:lnTo>
                  <a:cubicBezTo>
                    <a:pt x="541" y="351"/>
                    <a:pt x="274" y="704"/>
                    <a:pt x="0" y="1055"/>
                  </a:cubicBezTo>
                  <a:cubicBezTo>
                    <a:pt x="225" y="978"/>
                    <a:pt x="369"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4241071" y="1599469"/>
              <a:ext cx="43333" cy="65488"/>
            </a:xfrm>
            <a:custGeom>
              <a:avLst/>
              <a:gdLst/>
              <a:ahLst/>
              <a:cxnLst/>
              <a:rect l="l" t="t" r="r" b="b"/>
              <a:pathLst>
                <a:path w="489" h="739" extrusionOk="0">
                  <a:moveTo>
                    <a:pt x="489" y="0"/>
                  </a:moveTo>
                  <a:cubicBezTo>
                    <a:pt x="381" y="277"/>
                    <a:pt x="215" y="532"/>
                    <a:pt x="0" y="734"/>
                  </a:cubicBezTo>
                  <a:cubicBezTo>
                    <a:pt x="12" y="737"/>
                    <a:pt x="24" y="738"/>
                    <a:pt x="37" y="738"/>
                  </a:cubicBezTo>
                  <a:cubicBezTo>
                    <a:pt x="99" y="738"/>
                    <a:pt x="163" y="707"/>
                    <a:pt x="209" y="661"/>
                  </a:cubicBezTo>
                  <a:cubicBezTo>
                    <a:pt x="261" y="608"/>
                    <a:pt x="298" y="538"/>
                    <a:pt x="332" y="470"/>
                  </a:cubicBezTo>
                  <a:cubicBezTo>
                    <a:pt x="406" y="320"/>
                    <a:pt x="482"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4183028" y="1682236"/>
              <a:ext cx="113339" cy="21357"/>
            </a:xfrm>
            <a:custGeom>
              <a:avLst/>
              <a:gdLst/>
              <a:ahLst/>
              <a:cxnLst/>
              <a:rect l="l" t="t" r="r" b="b"/>
              <a:pathLst>
                <a:path w="1279" h="241" extrusionOk="0">
                  <a:moveTo>
                    <a:pt x="1279" y="0"/>
                  </a:moveTo>
                  <a:lnTo>
                    <a:pt x="1279" y="0"/>
                  </a:lnTo>
                  <a:cubicBezTo>
                    <a:pt x="1089" y="98"/>
                    <a:pt x="875" y="147"/>
                    <a:pt x="661" y="147"/>
                  </a:cubicBezTo>
                  <a:cubicBezTo>
                    <a:pt x="512" y="147"/>
                    <a:pt x="362" y="123"/>
                    <a:pt x="222" y="74"/>
                  </a:cubicBezTo>
                  <a:cubicBezTo>
                    <a:pt x="177" y="57"/>
                    <a:pt x="127" y="40"/>
                    <a:pt x="81" y="40"/>
                  </a:cubicBezTo>
                  <a:cubicBezTo>
                    <a:pt x="52" y="40"/>
                    <a:pt x="25" y="47"/>
                    <a:pt x="1" y="65"/>
                  </a:cubicBezTo>
                  <a:cubicBezTo>
                    <a:pt x="216" y="147"/>
                    <a:pt x="434" y="227"/>
                    <a:pt x="661" y="240"/>
                  </a:cubicBezTo>
                  <a:cubicBezTo>
                    <a:pt x="675" y="240"/>
                    <a:pt x="689" y="240"/>
                    <a:pt x="702" y="240"/>
                  </a:cubicBezTo>
                  <a:cubicBezTo>
                    <a:pt x="920" y="240"/>
                    <a:pt x="1140" y="171"/>
                    <a:pt x="127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4245679" y="1655829"/>
              <a:ext cx="78158" cy="16837"/>
            </a:xfrm>
            <a:custGeom>
              <a:avLst/>
              <a:gdLst/>
              <a:ahLst/>
              <a:cxnLst/>
              <a:rect l="l" t="t" r="r" b="b"/>
              <a:pathLst>
                <a:path w="882" h="190" extrusionOk="0">
                  <a:moveTo>
                    <a:pt x="882" y="0"/>
                  </a:moveTo>
                  <a:lnTo>
                    <a:pt x="882" y="0"/>
                  </a:lnTo>
                  <a:cubicBezTo>
                    <a:pt x="672" y="49"/>
                    <a:pt x="456" y="76"/>
                    <a:pt x="241" y="76"/>
                  </a:cubicBezTo>
                  <a:cubicBezTo>
                    <a:pt x="161" y="76"/>
                    <a:pt x="80" y="72"/>
                    <a:pt x="0" y="65"/>
                  </a:cubicBezTo>
                  <a:lnTo>
                    <a:pt x="0" y="65"/>
                  </a:lnTo>
                  <a:cubicBezTo>
                    <a:pt x="50" y="126"/>
                    <a:pt x="126" y="157"/>
                    <a:pt x="200" y="172"/>
                  </a:cubicBezTo>
                  <a:cubicBezTo>
                    <a:pt x="254" y="184"/>
                    <a:pt x="309" y="190"/>
                    <a:pt x="365" y="190"/>
                  </a:cubicBezTo>
                  <a:cubicBezTo>
                    <a:pt x="552" y="190"/>
                    <a:pt x="740" y="123"/>
                    <a:pt x="8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3936146" y="1457860"/>
              <a:ext cx="234209" cy="283133"/>
            </a:xfrm>
            <a:custGeom>
              <a:avLst/>
              <a:gdLst/>
              <a:ahLst/>
              <a:cxnLst/>
              <a:rect l="l" t="t" r="r" b="b"/>
              <a:pathLst>
                <a:path w="2643" h="3195" extrusionOk="0">
                  <a:moveTo>
                    <a:pt x="1" y="1"/>
                  </a:move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4" y="3195"/>
                    <a:pt x="1302" y="3179"/>
                    <a:pt x="1426" y="3159"/>
                  </a:cubicBezTo>
                  <a:cubicBezTo>
                    <a:pt x="1644" y="3125"/>
                    <a:pt x="1859" y="3073"/>
                    <a:pt x="2059" y="2977"/>
                  </a:cubicBezTo>
                  <a:cubicBezTo>
                    <a:pt x="2255" y="2882"/>
                    <a:pt x="2437" y="2732"/>
                    <a:pt x="2532" y="2535"/>
                  </a:cubicBezTo>
                  <a:cubicBezTo>
                    <a:pt x="2636" y="2329"/>
                    <a:pt x="2643" y="2080"/>
                    <a:pt x="2596" y="1850"/>
                  </a:cubicBezTo>
                  <a:cubicBezTo>
                    <a:pt x="2529" y="1475"/>
                    <a:pt x="2341" y="1128"/>
                    <a:pt x="2065" y="870"/>
                  </a:cubicBezTo>
                  <a:cubicBezTo>
                    <a:pt x="1792" y="612"/>
                    <a:pt x="1441" y="446"/>
                    <a:pt x="1085" y="323"/>
                  </a:cubicBezTo>
                  <a:cubicBezTo>
                    <a:pt x="726"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3935880" y="1457594"/>
              <a:ext cx="230931" cy="283133"/>
            </a:xfrm>
            <a:custGeom>
              <a:avLst/>
              <a:gdLst/>
              <a:ahLst/>
              <a:cxnLst/>
              <a:rect l="l" t="t" r="r" b="b"/>
              <a:pathLst>
                <a:path w="2606" h="3195" extrusionOk="0">
                  <a:moveTo>
                    <a:pt x="1" y="1"/>
                  </a:moveTo>
                  <a:cubicBezTo>
                    <a:pt x="185" y="320"/>
                    <a:pt x="188" y="710"/>
                    <a:pt x="151" y="1079"/>
                  </a:cubicBezTo>
                  <a:cubicBezTo>
                    <a:pt x="108" y="1448"/>
                    <a:pt x="28" y="1813"/>
                    <a:pt x="59" y="2182"/>
                  </a:cubicBezTo>
                  <a:cubicBezTo>
                    <a:pt x="90" y="2550"/>
                    <a:pt x="259" y="2934"/>
                    <a:pt x="594" y="3100"/>
                  </a:cubicBezTo>
                  <a:cubicBezTo>
                    <a:pt x="734" y="3170"/>
                    <a:pt x="889" y="3195"/>
                    <a:pt x="1047" y="3195"/>
                  </a:cubicBezTo>
                  <a:cubicBezTo>
                    <a:pt x="1173" y="3195"/>
                    <a:pt x="1302" y="3179"/>
                    <a:pt x="1426" y="3159"/>
                  </a:cubicBezTo>
                  <a:cubicBezTo>
                    <a:pt x="1644" y="3122"/>
                    <a:pt x="1859" y="3073"/>
                    <a:pt x="2059" y="2977"/>
                  </a:cubicBezTo>
                  <a:cubicBezTo>
                    <a:pt x="2255" y="2882"/>
                    <a:pt x="2437" y="2732"/>
                    <a:pt x="2532" y="2535"/>
                  </a:cubicBezTo>
                  <a:cubicBezTo>
                    <a:pt x="2569" y="2458"/>
                    <a:pt x="2590" y="2378"/>
                    <a:pt x="2606" y="2298"/>
                  </a:cubicBezTo>
                  <a:lnTo>
                    <a:pt x="2606" y="2298"/>
                  </a:lnTo>
                  <a:cubicBezTo>
                    <a:pt x="2498" y="2394"/>
                    <a:pt x="2366" y="2471"/>
                    <a:pt x="2212" y="2520"/>
                  </a:cubicBezTo>
                  <a:cubicBezTo>
                    <a:pt x="2095" y="2558"/>
                    <a:pt x="1972" y="2577"/>
                    <a:pt x="1848" y="2577"/>
                  </a:cubicBezTo>
                  <a:cubicBezTo>
                    <a:pt x="1332" y="2577"/>
                    <a:pt x="807" y="2256"/>
                    <a:pt x="670" y="1736"/>
                  </a:cubicBezTo>
                  <a:cubicBezTo>
                    <a:pt x="597" y="1469"/>
                    <a:pt x="572" y="1202"/>
                    <a:pt x="535" y="932"/>
                  </a:cubicBezTo>
                  <a:cubicBezTo>
                    <a:pt x="535" y="932"/>
                    <a:pt x="535" y="932"/>
                    <a:pt x="535" y="932"/>
                  </a:cubicBezTo>
                  <a:cubicBezTo>
                    <a:pt x="533" y="932"/>
                    <a:pt x="514" y="870"/>
                    <a:pt x="474" y="741"/>
                  </a:cubicBezTo>
                  <a:lnTo>
                    <a:pt x="357" y="385"/>
                  </a:lnTo>
                  <a:cubicBezTo>
                    <a:pt x="333" y="280"/>
                    <a:pt x="308" y="185"/>
                    <a:pt x="290" y="90"/>
                  </a:cubicBezTo>
                  <a:cubicBezTo>
                    <a:pt x="194"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012976" y="1537349"/>
              <a:ext cx="125567" cy="170500"/>
            </a:xfrm>
            <a:custGeom>
              <a:avLst/>
              <a:gdLst/>
              <a:ahLst/>
              <a:cxnLst/>
              <a:rect l="l" t="t" r="r" b="b"/>
              <a:pathLst>
                <a:path w="1417" h="1924" extrusionOk="0">
                  <a:moveTo>
                    <a:pt x="0" y="1"/>
                  </a:moveTo>
                  <a:lnTo>
                    <a:pt x="0" y="1"/>
                  </a:lnTo>
                  <a:cubicBezTo>
                    <a:pt x="147" y="379"/>
                    <a:pt x="298" y="763"/>
                    <a:pt x="522" y="1110"/>
                  </a:cubicBezTo>
                  <a:cubicBezTo>
                    <a:pt x="740" y="1454"/>
                    <a:pt x="1038" y="1761"/>
                    <a:pt x="1416" y="1924"/>
                  </a:cubicBezTo>
                  <a:cubicBezTo>
                    <a:pt x="1146" y="1706"/>
                    <a:pt x="869" y="1481"/>
                    <a:pt x="691" y="1187"/>
                  </a:cubicBezTo>
                  <a:cubicBezTo>
                    <a:pt x="445" y="793"/>
                    <a:pt x="356" y="287"/>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4097337" y="1599203"/>
              <a:ext cx="9570" cy="89592"/>
            </a:xfrm>
            <a:custGeom>
              <a:avLst/>
              <a:gdLst/>
              <a:ahLst/>
              <a:cxnLst/>
              <a:rect l="l" t="t" r="r" b="b"/>
              <a:pathLst>
                <a:path w="108" h="1011" extrusionOk="0">
                  <a:moveTo>
                    <a:pt x="102" y="0"/>
                  </a:moveTo>
                  <a:cubicBezTo>
                    <a:pt x="31" y="270"/>
                    <a:pt x="0" y="550"/>
                    <a:pt x="16" y="826"/>
                  </a:cubicBezTo>
                  <a:cubicBezTo>
                    <a:pt x="19" y="900"/>
                    <a:pt x="37" y="986"/>
                    <a:pt x="108" y="1011"/>
                  </a:cubicBezTo>
                  <a:cubicBezTo>
                    <a:pt x="108" y="673"/>
                    <a:pt x="102" y="338"/>
                    <a:pt x="10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4054004" y="1557819"/>
              <a:ext cx="9393" cy="75768"/>
            </a:xfrm>
            <a:custGeom>
              <a:avLst/>
              <a:gdLst/>
              <a:ahLst/>
              <a:cxnLst/>
              <a:rect l="l" t="t" r="r" b="b"/>
              <a:pathLst>
                <a:path w="106" h="855" extrusionOk="0">
                  <a:moveTo>
                    <a:pt x="105" y="0"/>
                  </a:moveTo>
                  <a:cubicBezTo>
                    <a:pt x="62" y="142"/>
                    <a:pt x="19" y="283"/>
                    <a:pt x="7"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3973719" y="1585556"/>
              <a:ext cx="92957" cy="60526"/>
            </a:xfrm>
            <a:custGeom>
              <a:avLst/>
              <a:gdLst/>
              <a:ahLst/>
              <a:cxnLst/>
              <a:rect l="l" t="t" r="r" b="b"/>
              <a:pathLst>
                <a:path w="1049" h="683" extrusionOk="0">
                  <a:moveTo>
                    <a:pt x="1" y="1"/>
                  </a:moveTo>
                  <a:lnTo>
                    <a:pt x="1" y="1"/>
                  </a:lnTo>
                  <a:cubicBezTo>
                    <a:pt x="222" y="366"/>
                    <a:pt x="612" y="624"/>
                    <a:pt x="1033" y="682"/>
                  </a:cubicBezTo>
                  <a:cubicBezTo>
                    <a:pt x="1048" y="600"/>
                    <a:pt x="1021" y="572"/>
                    <a:pt x="950" y="529"/>
                  </a:cubicBezTo>
                  <a:cubicBezTo>
                    <a:pt x="873" y="486"/>
                    <a:pt x="784" y="471"/>
                    <a:pt x="704" y="449"/>
                  </a:cubicBezTo>
                  <a:cubicBezTo>
                    <a:pt x="449" y="385"/>
                    <a:pt x="182"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3989227" y="1636776"/>
              <a:ext cx="120959" cy="57424"/>
            </a:xfrm>
            <a:custGeom>
              <a:avLst/>
              <a:gdLst/>
              <a:ahLst/>
              <a:cxnLst/>
              <a:rect l="l" t="t" r="r" b="b"/>
              <a:pathLst>
                <a:path w="1365" h="648" extrusionOk="0">
                  <a:moveTo>
                    <a:pt x="1" y="0"/>
                  </a:moveTo>
                  <a:cubicBezTo>
                    <a:pt x="105" y="240"/>
                    <a:pt x="299" y="439"/>
                    <a:pt x="535" y="553"/>
                  </a:cubicBezTo>
                  <a:cubicBezTo>
                    <a:pt x="674" y="617"/>
                    <a:pt x="846" y="648"/>
                    <a:pt x="1015" y="648"/>
                  </a:cubicBezTo>
                  <a:cubicBezTo>
                    <a:pt x="1138" y="648"/>
                    <a:pt x="1260" y="631"/>
                    <a:pt x="1365" y="599"/>
                  </a:cubicBezTo>
                  <a:cubicBezTo>
                    <a:pt x="1328" y="559"/>
                    <a:pt x="1236" y="516"/>
                    <a:pt x="1223" y="464"/>
                  </a:cubicBezTo>
                  <a:cubicBezTo>
                    <a:pt x="1155" y="483"/>
                    <a:pt x="1085" y="492"/>
                    <a:pt x="1015" y="492"/>
                  </a:cubicBezTo>
                  <a:cubicBezTo>
                    <a:pt x="861" y="492"/>
                    <a:pt x="705" y="449"/>
                    <a:pt x="563" y="384"/>
                  </a:cubicBezTo>
                  <a:cubicBezTo>
                    <a:pt x="360" y="283"/>
                    <a:pt x="179"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4662437" y="1722468"/>
              <a:ext cx="400451" cy="766098"/>
            </a:xfrm>
            <a:custGeom>
              <a:avLst/>
              <a:gdLst/>
              <a:ahLst/>
              <a:cxnLst/>
              <a:rect l="l" t="t" r="r" b="b"/>
              <a:pathLst>
                <a:path w="4519" h="8645" extrusionOk="0">
                  <a:moveTo>
                    <a:pt x="1920" y="1"/>
                  </a:moveTo>
                  <a:cubicBezTo>
                    <a:pt x="1865" y="7"/>
                    <a:pt x="1819" y="19"/>
                    <a:pt x="1773" y="31"/>
                  </a:cubicBezTo>
                  <a:cubicBezTo>
                    <a:pt x="1705" y="47"/>
                    <a:pt x="1644" y="62"/>
                    <a:pt x="1588" y="80"/>
                  </a:cubicBezTo>
                  <a:cubicBezTo>
                    <a:pt x="1447" y="127"/>
                    <a:pt x="1367" y="176"/>
                    <a:pt x="1367" y="225"/>
                  </a:cubicBezTo>
                  <a:lnTo>
                    <a:pt x="1367" y="741"/>
                  </a:lnTo>
                  <a:cubicBezTo>
                    <a:pt x="1367" y="818"/>
                    <a:pt x="1530" y="885"/>
                    <a:pt x="1812" y="944"/>
                  </a:cubicBezTo>
                  <a:cubicBezTo>
                    <a:pt x="1828" y="1042"/>
                    <a:pt x="1846" y="1162"/>
                    <a:pt x="1865" y="1297"/>
                  </a:cubicBezTo>
                  <a:cubicBezTo>
                    <a:pt x="1954" y="1893"/>
                    <a:pt x="2049" y="2734"/>
                    <a:pt x="1954" y="3078"/>
                  </a:cubicBezTo>
                  <a:cubicBezTo>
                    <a:pt x="1828" y="3527"/>
                    <a:pt x="501" y="6808"/>
                    <a:pt x="0" y="8042"/>
                  </a:cubicBezTo>
                  <a:lnTo>
                    <a:pt x="37" y="8055"/>
                  </a:lnTo>
                  <a:cubicBezTo>
                    <a:pt x="912" y="8331"/>
                    <a:pt x="1812" y="8506"/>
                    <a:pt x="2719" y="8592"/>
                  </a:cubicBezTo>
                  <a:lnTo>
                    <a:pt x="2722" y="8592"/>
                  </a:lnTo>
                  <a:cubicBezTo>
                    <a:pt x="3106" y="8628"/>
                    <a:pt x="3490" y="8644"/>
                    <a:pt x="3874" y="8644"/>
                  </a:cubicBezTo>
                  <a:cubicBezTo>
                    <a:pt x="4089" y="8644"/>
                    <a:pt x="4304" y="8639"/>
                    <a:pt x="4519" y="8629"/>
                  </a:cubicBezTo>
                  <a:cubicBezTo>
                    <a:pt x="3996" y="7969"/>
                    <a:pt x="3720" y="7084"/>
                    <a:pt x="3370" y="6335"/>
                  </a:cubicBezTo>
                  <a:cubicBezTo>
                    <a:pt x="3195" y="5941"/>
                    <a:pt x="2117" y="3294"/>
                    <a:pt x="2645" y="1435"/>
                  </a:cubicBezTo>
                  <a:cubicBezTo>
                    <a:pt x="2703" y="1235"/>
                    <a:pt x="2817" y="1063"/>
                    <a:pt x="2934" y="901"/>
                  </a:cubicBezTo>
                  <a:cubicBezTo>
                    <a:pt x="2934" y="870"/>
                    <a:pt x="2937" y="836"/>
                    <a:pt x="2934" y="805"/>
                  </a:cubicBezTo>
                  <a:lnTo>
                    <a:pt x="2921" y="554"/>
                  </a:lnTo>
                  <a:cubicBezTo>
                    <a:pt x="2547" y="480"/>
                    <a:pt x="2187" y="286"/>
                    <a:pt x="192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4083159" y="1730887"/>
              <a:ext cx="394248" cy="757945"/>
            </a:xfrm>
            <a:custGeom>
              <a:avLst/>
              <a:gdLst/>
              <a:ahLst/>
              <a:cxnLst/>
              <a:rect l="l" t="t" r="r" b="b"/>
              <a:pathLst>
                <a:path w="4449" h="8553" extrusionOk="0">
                  <a:moveTo>
                    <a:pt x="2900" y="1"/>
                  </a:moveTo>
                  <a:cubicBezTo>
                    <a:pt x="2519" y="139"/>
                    <a:pt x="2129" y="259"/>
                    <a:pt x="1742" y="369"/>
                  </a:cubicBezTo>
                  <a:cubicBezTo>
                    <a:pt x="1973" y="1488"/>
                    <a:pt x="1874" y="2787"/>
                    <a:pt x="1745" y="3893"/>
                  </a:cubicBezTo>
                  <a:cubicBezTo>
                    <a:pt x="1595" y="5143"/>
                    <a:pt x="1057" y="6528"/>
                    <a:pt x="547" y="7677"/>
                  </a:cubicBezTo>
                  <a:cubicBezTo>
                    <a:pt x="406" y="8000"/>
                    <a:pt x="222" y="8285"/>
                    <a:pt x="1" y="8540"/>
                  </a:cubicBezTo>
                  <a:cubicBezTo>
                    <a:pt x="189" y="8548"/>
                    <a:pt x="376" y="8552"/>
                    <a:pt x="564" y="8552"/>
                  </a:cubicBezTo>
                  <a:cubicBezTo>
                    <a:pt x="815" y="8552"/>
                    <a:pt x="1066" y="8545"/>
                    <a:pt x="1318" y="8531"/>
                  </a:cubicBezTo>
                  <a:lnTo>
                    <a:pt x="1328" y="8531"/>
                  </a:lnTo>
                  <a:cubicBezTo>
                    <a:pt x="1973" y="8494"/>
                    <a:pt x="2618" y="8405"/>
                    <a:pt x="3250" y="8267"/>
                  </a:cubicBezTo>
                  <a:cubicBezTo>
                    <a:pt x="3254" y="8267"/>
                    <a:pt x="3257" y="8267"/>
                    <a:pt x="3263" y="8264"/>
                  </a:cubicBezTo>
                  <a:cubicBezTo>
                    <a:pt x="3647" y="8178"/>
                    <a:pt x="4031" y="8083"/>
                    <a:pt x="4408" y="7963"/>
                  </a:cubicBezTo>
                  <a:lnTo>
                    <a:pt x="4448" y="7954"/>
                  </a:lnTo>
                  <a:cubicBezTo>
                    <a:pt x="3945" y="6713"/>
                    <a:pt x="2618" y="3432"/>
                    <a:pt x="2495" y="2983"/>
                  </a:cubicBezTo>
                  <a:cubicBezTo>
                    <a:pt x="2396" y="2639"/>
                    <a:pt x="2495" y="1798"/>
                    <a:pt x="2581" y="1202"/>
                  </a:cubicBezTo>
                  <a:cubicBezTo>
                    <a:pt x="2602" y="1067"/>
                    <a:pt x="2621" y="950"/>
                    <a:pt x="2636" y="849"/>
                  </a:cubicBezTo>
                  <a:cubicBezTo>
                    <a:pt x="2916" y="790"/>
                    <a:pt x="3081" y="723"/>
                    <a:pt x="3081" y="646"/>
                  </a:cubicBezTo>
                  <a:lnTo>
                    <a:pt x="3081" y="130"/>
                  </a:lnTo>
                  <a:cubicBezTo>
                    <a:pt x="3081" y="84"/>
                    <a:pt x="3017" y="38"/>
                    <a:pt x="290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4079083" y="1738774"/>
              <a:ext cx="981323" cy="1032305"/>
            </a:xfrm>
            <a:custGeom>
              <a:avLst/>
              <a:gdLst/>
              <a:ahLst/>
              <a:cxnLst/>
              <a:rect l="l" t="t" r="r" b="b"/>
              <a:pathLst>
                <a:path w="11074" h="11649" extrusionOk="0">
                  <a:moveTo>
                    <a:pt x="2777" y="3450"/>
                  </a:moveTo>
                  <a:cubicBezTo>
                    <a:pt x="2602" y="4092"/>
                    <a:pt x="713" y="8752"/>
                    <a:pt x="0" y="10509"/>
                  </a:cubicBezTo>
                  <a:lnTo>
                    <a:pt x="56" y="10528"/>
                  </a:lnTo>
                  <a:cubicBezTo>
                    <a:pt x="3625" y="11649"/>
                    <a:pt x="7456" y="11649"/>
                    <a:pt x="11022" y="10528"/>
                  </a:cubicBezTo>
                  <a:lnTo>
                    <a:pt x="11074" y="10509"/>
                  </a:lnTo>
                  <a:cubicBezTo>
                    <a:pt x="10361" y="8752"/>
                    <a:pt x="8475" y="4092"/>
                    <a:pt x="8297" y="3450"/>
                  </a:cubicBezTo>
                  <a:cubicBezTo>
                    <a:pt x="8076" y="2658"/>
                    <a:pt x="8574" y="1"/>
                    <a:pt x="8574" y="1"/>
                  </a:cubicBezTo>
                  <a:lnTo>
                    <a:pt x="2501" y="1"/>
                  </a:lnTo>
                  <a:cubicBezTo>
                    <a:pt x="2501" y="1"/>
                    <a:pt x="3002" y="2658"/>
                    <a:pt x="2777" y="345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300621" y="1738774"/>
              <a:ext cx="538248" cy="103594"/>
            </a:xfrm>
            <a:custGeom>
              <a:avLst/>
              <a:gdLst/>
              <a:ahLst/>
              <a:cxnLst/>
              <a:rect l="l" t="t" r="r" b="b"/>
              <a:pathLst>
                <a:path w="6074" h="1169" extrusionOk="0">
                  <a:moveTo>
                    <a:pt x="1" y="1"/>
                  </a:moveTo>
                  <a:cubicBezTo>
                    <a:pt x="1" y="1"/>
                    <a:pt x="75" y="391"/>
                    <a:pt x="151" y="916"/>
                  </a:cubicBezTo>
                  <a:lnTo>
                    <a:pt x="176" y="919"/>
                  </a:lnTo>
                  <a:cubicBezTo>
                    <a:pt x="1122" y="1086"/>
                    <a:pt x="2078" y="1169"/>
                    <a:pt x="3034" y="1169"/>
                  </a:cubicBezTo>
                  <a:cubicBezTo>
                    <a:pt x="3967" y="1169"/>
                    <a:pt x="4901" y="1089"/>
                    <a:pt x="5825" y="932"/>
                  </a:cubicBezTo>
                  <a:lnTo>
                    <a:pt x="5926" y="916"/>
                  </a:lnTo>
                  <a:cubicBezTo>
                    <a:pt x="6003" y="391"/>
                    <a:pt x="6074" y="1"/>
                    <a:pt x="6074"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4178952" y="1738774"/>
              <a:ext cx="780255" cy="1007138"/>
            </a:xfrm>
            <a:custGeom>
              <a:avLst/>
              <a:gdLst/>
              <a:ahLst/>
              <a:cxnLst/>
              <a:rect l="l" t="t" r="r" b="b"/>
              <a:pathLst>
                <a:path w="8805" h="11365" extrusionOk="0">
                  <a:moveTo>
                    <a:pt x="2633" y="1"/>
                  </a:moveTo>
                  <a:cubicBezTo>
                    <a:pt x="2627" y="1"/>
                    <a:pt x="3125" y="2658"/>
                    <a:pt x="2900" y="3450"/>
                  </a:cubicBezTo>
                  <a:cubicBezTo>
                    <a:pt x="2741" y="4034"/>
                    <a:pt x="867" y="8682"/>
                    <a:pt x="1" y="10823"/>
                  </a:cubicBezTo>
                  <a:cubicBezTo>
                    <a:pt x="1452" y="11184"/>
                    <a:pt x="2936" y="11364"/>
                    <a:pt x="4420" y="11364"/>
                  </a:cubicBezTo>
                  <a:cubicBezTo>
                    <a:pt x="5892" y="11364"/>
                    <a:pt x="7364" y="11187"/>
                    <a:pt x="8804" y="10832"/>
                  </a:cubicBezTo>
                  <a:cubicBezTo>
                    <a:pt x="8006" y="8863"/>
                    <a:pt x="6083" y="4062"/>
                    <a:pt x="5911" y="3450"/>
                  </a:cubicBezTo>
                  <a:cubicBezTo>
                    <a:pt x="5690" y="2658"/>
                    <a:pt x="6187" y="1"/>
                    <a:pt x="618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4251085" y="1684629"/>
              <a:ext cx="638382" cy="110329"/>
            </a:xfrm>
            <a:custGeom>
              <a:avLst/>
              <a:gdLst/>
              <a:ahLst/>
              <a:cxnLst/>
              <a:rect l="l" t="t" r="r" b="b"/>
              <a:pathLst>
                <a:path w="7204" h="1245" extrusionOk="0">
                  <a:moveTo>
                    <a:pt x="1" y="1"/>
                  </a:moveTo>
                  <a:lnTo>
                    <a:pt x="1" y="735"/>
                  </a:lnTo>
                  <a:cubicBezTo>
                    <a:pt x="1" y="1017"/>
                    <a:pt x="1613" y="1245"/>
                    <a:pt x="3601" y="1245"/>
                  </a:cubicBezTo>
                  <a:cubicBezTo>
                    <a:pt x="5591" y="1245"/>
                    <a:pt x="7204" y="1014"/>
                    <a:pt x="7204" y="735"/>
                  </a:cubicBezTo>
                  <a:lnTo>
                    <a:pt x="7204"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4402440" y="1705365"/>
              <a:ext cx="329205" cy="89858"/>
            </a:xfrm>
            <a:custGeom>
              <a:avLst/>
              <a:gdLst/>
              <a:ahLst/>
              <a:cxnLst/>
              <a:rect l="l" t="t" r="r" b="b"/>
              <a:pathLst>
                <a:path w="3715" h="1014" extrusionOk="0">
                  <a:moveTo>
                    <a:pt x="1" y="0"/>
                  </a:moveTo>
                  <a:lnTo>
                    <a:pt x="1" y="937"/>
                  </a:lnTo>
                  <a:cubicBezTo>
                    <a:pt x="551" y="986"/>
                    <a:pt x="1199" y="1014"/>
                    <a:pt x="1890" y="1014"/>
                  </a:cubicBezTo>
                  <a:cubicBezTo>
                    <a:pt x="2553" y="1014"/>
                    <a:pt x="3177" y="986"/>
                    <a:pt x="3714" y="946"/>
                  </a:cubicBezTo>
                  <a:lnTo>
                    <a:pt x="3714" y="0"/>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250553" y="1639435"/>
              <a:ext cx="638382" cy="90478"/>
            </a:xfrm>
            <a:custGeom>
              <a:avLst/>
              <a:gdLst/>
              <a:ahLst/>
              <a:cxnLst/>
              <a:rect l="l" t="t" r="r" b="b"/>
              <a:pathLst>
                <a:path w="7204" h="1021" extrusionOk="0">
                  <a:moveTo>
                    <a:pt x="3604" y="1"/>
                  </a:moveTo>
                  <a:cubicBezTo>
                    <a:pt x="1613" y="1"/>
                    <a:pt x="1" y="228"/>
                    <a:pt x="1" y="511"/>
                  </a:cubicBezTo>
                  <a:cubicBezTo>
                    <a:pt x="1" y="793"/>
                    <a:pt x="1613" y="1021"/>
                    <a:pt x="3604" y="1021"/>
                  </a:cubicBezTo>
                  <a:cubicBezTo>
                    <a:pt x="5591" y="1021"/>
                    <a:pt x="7204" y="793"/>
                    <a:pt x="7204" y="511"/>
                  </a:cubicBezTo>
                  <a:cubicBezTo>
                    <a:pt x="7204" y="228"/>
                    <a:pt x="5591" y="1"/>
                    <a:pt x="3604" y="1"/>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4250553" y="1639435"/>
              <a:ext cx="638382" cy="90478"/>
            </a:xfrm>
            <a:custGeom>
              <a:avLst/>
              <a:gdLst/>
              <a:ahLst/>
              <a:cxnLst/>
              <a:rect l="l" t="t" r="r" b="b"/>
              <a:pathLst>
                <a:path w="7204" h="1021" extrusionOk="0">
                  <a:moveTo>
                    <a:pt x="3604" y="222"/>
                  </a:moveTo>
                  <a:cubicBezTo>
                    <a:pt x="5084" y="222"/>
                    <a:pt x="6285" y="348"/>
                    <a:pt x="6285" y="511"/>
                  </a:cubicBezTo>
                  <a:cubicBezTo>
                    <a:pt x="6292" y="670"/>
                    <a:pt x="5084" y="799"/>
                    <a:pt x="3604" y="799"/>
                  </a:cubicBezTo>
                  <a:cubicBezTo>
                    <a:pt x="2120" y="799"/>
                    <a:pt x="919" y="670"/>
                    <a:pt x="919" y="511"/>
                  </a:cubicBezTo>
                  <a:cubicBezTo>
                    <a:pt x="919" y="354"/>
                    <a:pt x="2120" y="222"/>
                    <a:pt x="3604" y="222"/>
                  </a:cubicBezTo>
                  <a:close/>
                  <a:moveTo>
                    <a:pt x="3604" y="1"/>
                  </a:moveTo>
                  <a:cubicBezTo>
                    <a:pt x="1613" y="1"/>
                    <a:pt x="1" y="231"/>
                    <a:pt x="1" y="511"/>
                  </a:cubicBezTo>
                  <a:cubicBezTo>
                    <a:pt x="1" y="793"/>
                    <a:pt x="1613" y="1021"/>
                    <a:pt x="3604" y="1021"/>
                  </a:cubicBezTo>
                  <a:cubicBezTo>
                    <a:pt x="5591" y="1021"/>
                    <a:pt x="7204" y="790"/>
                    <a:pt x="7204" y="511"/>
                  </a:cubicBezTo>
                  <a:cubicBezTo>
                    <a:pt x="7204" y="231"/>
                    <a:pt x="5591" y="1"/>
                    <a:pt x="3604"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4537489" y="2192046"/>
              <a:ext cx="64866" cy="64602"/>
            </a:xfrm>
            <a:custGeom>
              <a:avLst/>
              <a:gdLst/>
              <a:ahLst/>
              <a:cxnLst/>
              <a:rect l="l" t="t" r="r" b="b"/>
              <a:pathLst>
                <a:path w="732" h="729" extrusionOk="0">
                  <a:moveTo>
                    <a:pt x="366" y="0"/>
                  </a:moveTo>
                  <a:cubicBezTo>
                    <a:pt x="166" y="0"/>
                    <a:pt x="0" y="160"/>
                    <a:pt x="0" y="363"/>
                  </a:cubicBezTo>
                  <a:cubicBezTo>
                    <a:pt x="0" y="562"/>
                    <a:pt x="160" y="728"/>
                    <a:pt x="366" y="728"/>
                  </a:cubicBezTo>
                  <a:cubicBezTo>
                    <a:pt x="569" y="728"/>
                    <a:pt x="731" y="566"/>
                    <a:pt x="731" y="363"/>
                  </a:cubicBezTo>
                  <a:cubicBezTo>
                    <a:pt x="731" y="160"/>
                    <a:pt x="565" y="0"/>
                    <a:pt x="366"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4503461" y="2051589"/>
              <a:ext cx="132125" cy="121760"/>
            </a:xfrm>
            <a:custGeom>
              <a:avLst/>
              <a:gdLst/>
              <a:ahLst/>
              <a:cxnLst/>
              <a:rect l="l" t="t" r="r" b="b"/>
              <a:pathLst>
                <a:path w="1491" h="1374" extrusionOk="0">
                  <a:moveTo>
                    <a:pt x="750" y="0"/>
                  </a:moveTo>
                  <a:cubicBezTo>
                    <a:pt x="446" y="0"/>
                    <a:pt x="172" y="129"/>
                    <a:pt x="0" y="320"/>
                  </a:cubicBezTo>
                  <a:lnTo>
                    <a:pt x="476" y="1373"/>
                  </a:lnTo>
                  <a:cubicBezTo>
                    <a:pt x="559" y="1343"/>
                    <a:pt x="655" y="1327"/>
                    <a:pt x="744" y="1327"/>
                  </a:cubicBezTo>
                  <a:cubicBezTo>
                    <a:pt x="842" y="1327"/>
                    <a:pt x="934" y="1343"/>
                    <a:pt x="1014" y="1373"/>
                  </a:cubicBezTo>
                  <a:lnTo>
                    <a:pt x="1490" y="320"/>
                  </a:lnTo>
                  <a:cubicBezTo>
                    <a:pt x="1324" y="129"/>
                    <a:pt x="1054" y="0"/>
                    <a:pt x="750"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4404389" y="2229088"/>
              <a:ext cx="133188" cy="125039"/>
            </a:xfrm>
            <a:custGeom>
              <a:avLst/>
              <a:gdLst/>
              <a:ahLst/>
              <a:cxnLst/>
              <a:rect l="l" t="t" r="r" b="b"/>
              <a:pathLst>
                <a:path w="1503" h="1411" extrusionOk="0">
                  <a:moveTo>
                    <a:pt x="1235" y="0"/>
                  </a:moveTo>
                  <a:lnTo>
                    <a:pt x="83" y="114"/>
                  </a:lnTo>
                  <a:cubicBezTo>
                    <a:pt x="0" y="359"/>
                    <a:pt x="28" y="657"/>
                    <a:pt x="181" y="922"/>
                  </a:cubicBezTo>
                  <a:cubicBezTo>
                    <a:pt x="335" y="1186"/>
                    <a:pt x="578" y="1355"/>
                    <a:pt x="830" y="1410"/>
                  </a:cubicBezTo>
                  <a:lnTo>
                    <a:pt x="1502" y="467"/>
                  </a:lnTo>
                  <a:cubicBezTo>
                    <a:pt x="1438" y="412"/>
                    <a:pt x="1376" y="338"/>
                    <a:pt x="1330" y="258"/>
                  </a:cubicBezTo>
                  <a:cubicBezTo>
                    <a:pt x="1284" y="172"/>
                    <a:pt x="1250" y="83"/>
                    <a:pt x="1235"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602267" y="2228467"/>
              <a:ext cx="132922" cy="125039"/>
            </a:xfrm>
            <a:custGeom>
              <a:avLst/>
              <a:gdLst/>
              <a:ahLst/>
              <a:cxnLst/>
              <a:rect l="l" t="t" r="r" b="b"/>
              <a:pathLst>
                <a:path w="1500" h="1411" extrusionOk="0">
                  <a:moveTo>
                    <a:pt x="268" y="1"/>
                  </a:moveTo>
                  <a:cubicBezTo>
                    <a:pt x="252" y="90"/>
                    <a:pt x="218" y="176"/>
                    <a:pt x="172" y="259"/>
                  </a:cubicBezTo>
                  <a:cubicBezTo>
                    <a:pt x="120" y="345"/>
                    <a:pt x="65" y="413"/>
                    <a:pt x="0" y="471"/>
                  </a:cubicBezTo>
                  <a:lnTo>
                    <a:pt x="670" y="1411"/>
                  </a:lnTo>
                  <a:cubicBezTo>
                    <a:pt x="925" y="1359"/>
                    <a:pt x="1164" y="1184"/>
                    <a:pt x="1318" y="922"/>
                  </a:cubicBezTo>
                  <a:cubicBezTo>
                    <a:pt x="1475" y="658"/>
                    <a:pt x="1499" y="363"/>
                    <a:pt x="1419" y="118"/>
                  </a:cubicBezTo>
                  <a:lnTo>
                    <a:pt x="26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4539084" y="1600000"/>
              <a:ext cx="74702" cy="109265"/>
            </a:xfrm>
            <a:custGeom>
              <a:avLst/>
              <a:gdLst/>
              <a:ahLst/>
              <a:cxnLst/>
              <a:rect l="l" t="t" r="r" b="b"/>
              <a:pathLst>
                <a:path w="843" h="1233" extrusionOk="0">
                  <a:moveTo>
                    <a:pt x="569" y="0"/>
                  </a:moveTo>
                  <a:lnTo>
                    <a:pt x="1" y="111"/>
                  </a:lnTo>
                  <a:lnTo>
                    <a:pt x="197" y="1232"/>
                  </a:lnTo>
                  <a:lnTo>
                    <a:pt x="842" y="1232"/>
                  </a:lnTo>
                  <a:lnTo>
                    <a:pt x="569"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4563631" y="1422502"/>
              <a:ext cx="366955" cy="268777"/>
            </a:xfrm>
            <a:custGeom>
              <a:avLst/>
              <a:gdLst/>
              <a:ahLst/>
              <a:cxnLst/>
              <a:rect l="l" t="t" r="r" b="b"/>
              <a:pathLst>
                <a:path w="4141" h="3033" extrusionOk="0">
                  <a:moveTo>
                    <a:pt x="4141" y="1"/>
                  </a:moveTo>
                  <a:lnTo>
                    <a:pt x="4141" y="1"/>
                  </a:lnTo>
                  <a:cubicBezTo>
                    <a:pt x="3882" y="187"/>
                    <a:pt x="3567" y="293"/>
                    <a:pt x="3252" y="293"/>
                  </a:cubicBezTo>
                  <a:cubicBezTo>
                    <a:pt x="3235" y="293"/>
                    <a:pt x="3218" y="293"/>
                    <a:pt x="3201" y="292"/>
                  </a:cubicBezTo>
                  <a:cubicBezTo>
                    <a:pt x="2888" y="289"/>
                    <a:pt x="2587" y="194"/>
                    <a:pt x="2273" y="182"/>
                  </a:cubicBezTo>
                  <a:cubicBezTo>
                    <a:pt x="2256" y="181"/>
                    <a:pt x="2239" y="181"/>
                    <a:pt x="2221" y="181"/>
                  </a:cubicBezTo>
                  <a:cubicBezTo>
                    <a:pt x="1641" y="181"/>
                    <a:pt x="1079" y="480"/>
                    <a:pt x="700" y="916"/>
                  </a:cubicBezTo>
                  <a:cubicBezTo>
                    <a:pt x="304" y="1364"/>
                    <a:pt x="89" y="1951"/>
                    <a:pt x="0" y="2544"/>
                  </a:cubicBezTo>
                  <a:cubicBezTo>
                    <a:pt x="6" y="2544"/>
                    <a:pt x="11" y="2544"/>
                    <a:pt x="17" y="2544"/>
                  </a:cubicBezTo>
                  <a:cubicBezTo>
                    <a:pt x="606" y="2544"/>
                    <a:pt x="1121" y="3020"/>
                    <a:pt x="1708" y="3032"/>
                  </a:cubicBezTo>
                  <a:cubicBezTo>
                    <a:pt x="1716" y="3033"/>
                    <a:pt x="1723" y="3033"/>
                    <a:pt x="1731" y="3033"/>
                  </a:cubicBezTo>
                  <a:cubicBezTo>
                    <a:pt x="2177" y="3033"/>
                    <a:pt x="2594" y="2765"/>
                    <a:pt x="2872" y="2412"/>
                  </a:cubicBezTo>
                  <a:cubicBezTo>
                    <a:pt x="3161" y="2059"/>
                    <a:pt x="3330" y="1626"/>
                    <a:pt x="3499" y="1205"/>
                  </a:cubicBezTo>
                  <a:cubicBezTo>
                    <a:pt x="3668" y="781"/>
                    <a:pt x="3846" y="351"/>
                    <a:pt x="414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4563631" y="1487546"/>
              <a:ext cx="327787" cy="203732"/>
            </a:xfrm>
            <a:custGeom>
              <a:avLst/>
              <a:gdLst/>
              <a:ahLst/>
              <a:cxnLst/>
              <a:rect l="l" t="t" r="r" b="b"/>
              <a:pathLst>
                <a:path w="3699" h="2299" extrusionOk="0">
                  <a:moveTo>
                    <a:pt x="3698" y="1"/>
                  </a:moveTo>
                  <a:lnTo>
                    <a:pt x="3698" y="1"/>
                  </a:lnTo>
                  <a:cubicBezTo>
                    <a:pt x="2743" y="769"/>
                    <a:pt x="1834" y="1570"/>
                    <a:pt x="516" y="1647"/>
                  </a:cubicBezTo>
                  <a:cubicBezTo>
                    <a:pt x="483" y="1650"/>
                    <a:pt x="451" y="1651"/>
                    <a:pt x="419" y="1651"/>
                  </a:cubicBezTo>
                  <a:cubicBezTo>
                    <a:pt x="285" y="1651"/>
                    <a:pt x="162" y="1631"/>
                    <a:pt x="43" y="1601"/>
                  </a:cubicBezTo>
                  <a:cubicBezTo>
                    <a:pt x="28" y="1672"/>
                    <a:pt x="12" y="1739"/>
                    <a:pt x="0" y="1810"/>
                  </a:cubicBezTo>
                  <a:cubicBezTo>
                    <a:pt x="6" y="1810"/>
                    <a:pt x="11" y="1810"/>
                    <a:pt x="17" y="1810"/>
                  </a:cubicBezTo>
                  <a:cubicBezTo>
                    <a:pt x="606" y="1810"/>
                    <a:pt x="1121" y="2283"/>
                    <a:pt x="1708" y="2298"/>
                  </a:cubicBezTo>
                  <a:cubicBezTo>
                    <a:pt x="1713" y="2298"/>
                    <a:pt x="1718" y="2298"/>
                    <a:pt x="1723" y="2298"/>
                  </a:cubicBezTo>
                  <a:cubicBezTo>
                    <a:pt x="2175" y="2298"/>
                    <a:pt x="2593" y="2027"/>
                    <a:pt x="2872" y="1678"/>
                  </a:cubicBezTo>
                  <a:cubicBezTo>
                    <a:pt x="3158" y="1322"/>
                    <a:pt x="3330" y="892"/>
                    <a:pt x="3499" y="471"/>
                  </a:cubicBezTo>
                  <a:cubicBezTo>
                    <a:pt x="3560" y="311"/>
                    <a:pt x="3628" y="154"/>
                    <a:pt x="3698"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4571517" y="1468494"/>
              <a:ext cx="299519" cy="174045"/>
            </a:xfrm>
            <a:custGeom>
              <a:avLst/>
              <a:gdLst/>
              <a:ahLst/>
              <a:cxnLst/>
              <a:rect l="l" t="t" r="r" b="b"/>
              <a:pathLst>
                <a:path w="3380" h="1964" extrusionOk="0">
                  <a:moveTo>
                    <a:pt x="3379" y="1"/>
                  </a:moveTo>
                  <a:cubicBezTo>
                    <a:pt x="2998" y="538"/>
                    <a:pt x="2384" y="861"/>
                    <a:pt x="1779" y="1116"/>
                  </a:cubicBezTo>
                  <a:cubicBezTo>
                    <a:pt x="1171" y="1368"/>
                    <a:pt x="535" y="1577"/>
                    <a:pt x="0" y="1964"/>
                  </a:cubicBezTo>
                  <a:cubicBezTo>
                    <a:pt x="584" y="1733"/>
                    <a:pt x="1171" y="1503"/>
                    <a:pt x="1751" y="1275"/>
                  </a:cubicBezTo>
                  <a:cubicBezTo>
                    <a:pt x="2086" y="1146"/>
                    <a:pt x="2421" y="1014"/>
                    <a:pt x="2716" y="815"/>
                  </a:cubicBezTo>
                  <a:cubicBezTo>
                    <a:pt x="3010" y="615"/>
                    <a:pt x="3269" y="339"/>
                    <a:pt x="3379"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4624598" y="1485685"/>
              <a:ext cx="102173" cy="132660"/>
            </a:xfrm>
            <a:custGeom>
              <a:avLst/>
              <a:gdLst/>
              <a:ahLst/>
              <a:cxnLst/>
              <a:rect l="l" t="t" r="r" b="b"/>
              <a:pathLst>
                <a:path w="1153" h="1497" extrusionOk="0">
                  <a:moveTo>
                    <a:pt x="1152" y="0"/>
                  </a:moveTo>
                  <a:lnTo>
                    <a:pt x="0" y="1496"/>
                  </a:lnTo>
                  <a:cubicBezTo>
                    <a:pt x="310" y="1389"/>
                    <a:pt x="519" y="1100"/>
                    <a:pt x="704" y="833"/>
                  </a:cubicBezTo>
                  <a:cubicBezTo>
                    <a:pt x="879" y="572"/>
                    <a:pt x="1060" y="301"/>
                    <a:pt x="115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4725531" y="1482141"/>
              <a:ext cx="61322" cy="92783"/>
            </a:xfrm>
            <a:custGeom>
              <a:avLst/>
              <a:gdLst/>
              <a:ahLst/>
              <a:cxnLst/>
              <a:rect l="l" t="t" r="r" b="b"/>
              <a:pathLst>
                <a:path w="692" h="1047" extrusionOk="0">
                  <a:moveTo>
                    <a:pt x="692" y="0"/>
                  </a:moveTo>
                  <a:cubicBezTo>
                    <a:pt x="544" y="393"/>
                    <a:pt x="305" y="753"/>
                    <a:pt x="1" y="1042"/>
                  </a:cubicBezTo>
                  <a:cubicBezTo>
                    <a:pt x="18" y="1045"/>
                    <a:pt x="35" y="1047"/>
                    <a:pt x="52" y="1047"/>
                  </a:cubicBezTo>
                  <a:cubicBezTo>
                    <a:pt x="142" y="1047"/>
                    <a:pt x="228" y="1002"/>
                    <a:pt x="293" y="937"/>
                  </a:cubicBezTo>
                  <a:cubicBezTo>
                    <a:pt x="369" y="860"/>
                    <a:pt x="419" y="762"/>
                    <a:pt x="468" y="664"/>
                  </a:cubicBezTo>
                  <a:cubicBezTo>
                    <a:pt x="569" y="455"/>
                    <a:pt x="677" y="234"/>
                    <a:pt x="69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4642498" y="1600000"/>
              <a:ext cx="161545" cy="29598"/>
            </a:xfrm>
            <a:custGeom>
              <a:avLst/>
              <a:gdLst/>
              <a:ahLst/>
              <a:cxnLst/>
              <a:rect l="l" t="t" r="r" b="b"/>
              <a:pathLst>
                <a:path w="1823" h="334" extrusionOk="0">
                  <a:moveTo>
                    <a:pt x="1822" y="0"/>
                  </a:moveTo>
                  <a:lnTo>
                    <a:pt x="1822" y="0"/>
                  </a:lnTo>
                  <a:cubicBezTo>
                    <a:pt x="1553" y="135"/>
                    <a:pt x="1251" y="204"/>
                    <a:pt x="950" y="204"/>
                  </a:cubicBezTo>
                  <a:cubicBezTo>
                    <a:pt x="735" y="204"/>
                    <a:pt x="520" y="169"/>
                    <a:pt x="317" y="99"/>
                  </a:cubicBezTo>
                  <a:cubicBezTo>
                    <a:pt x="252" y="78"/>
                    <a:pt x="179" y="53"/>
                    <a:pt x="112" y="53"/>
                  </a:cubicBezTo>
                  <a:cubicBezTo>
                    <a:pt x="72" y="53"/>
                    <a:pt x="33" y="62"/>
                    <a:pt x="1" y="86"/>
                  </a:cubicBezTo>
                  <a:cubicBezTo>
                    <a:pt x="305" y="203"/>
                    <a:pt x="615" y="317"/>
                    <a:pt x="944" y="332"/>
                  </a:cubicBezTo>
                  <a:cubicBezTo>
                    <a:pt x="966" y="333"/>
                    <a:pt x="988" y="334"/>
                    <a:pt x="1009" y="334"/>
                  </a:cubicBezTo>
                  <a:cubicBezTo>
                    <a:pt x="1315" y="334"/>
                    <a:pt x="1628" y="233"/>
                    <a:pt x="182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4731557" y="1561895"/>
              <a:ext cx="111123" cy="24281"/>
            </a:xfrm>
            <a:custGeom>
              <a:avLst/>
              <a:gdLst/>
              <a:ahLst/>
              <a:cxnLst/>
              <a:rect l="l" t="t" r="r" b="b"/>
              <a:pathLst>
                <a:path w="1254" h="274" extrusionOk="0">
                  <a:moveTo>
                    <a:pt x="1254" y="0"/>
                  </a:moveTo>
                  <a:lnTo>
                    <a:pt x="1254" y="0"/>
                  </a:lnTo>
                  <a:cubicBezTo>
                    <a:pt x="948" y="71"/>
                    <a:pt x="635" y="108"/>
                    <a:pt x="320" y="108"/>
                  </a:cubicBezTo>
                  <a:cubicBezTo>
                    <a:pt x="213" y="108"/>
                    <a:pt x="107" y="104"/>
                    <a:pt x="0" y="96"/>
                  </a:cubicBezTo>
                  <a:lnTo>
                    <a:pt x="0" y="96"/>
                  </a:lnTo>
                  <a:cubicBezTo>
                    <a:pt x="68" y="178"/>
                    <a:pt x="175" y="225"/>
                    <a:pt x="283" y="249"/>
                  </a:cubicBezTo>
                  <a:cubicBezTo>
                    <a:pt x="358" y="265"/>
                    <a:pt x="435" y="273"/>
                    <a:pt x="512" y="273"/>
                  </a:cubicBezTo>
                  <a:cubicBezTo>
                    <a:pt x="784" y="273"/>
                    <a:pt x="1055" y="175"/>
                    <a:pt x="125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4291671" y="1280716"/>
              <a:ext cx="333015" cy="402767"/>
            </a:xfrm>
            <a:custGeom>
              <a:avLst/>
              <a:gdLst/>
              <a:ahLst/>
              <a:cxnLst/>
              <a:rect l="l" t="t" r="r" b="b"/>
              <a:pathLst>
                <a:path w="3758" h="4545" extrusionOk="0">
                  <a:moveTo>
                    <a:pt x="0" y="0"/>
                  </a:moveTo>
                  <a:cubicBezTo>
                    <a:pt x="265" y="458"/>
                    <a:pt x="271" y="1014"/>
                    <a:pt x="212" y="1536"/>
                  </a:cubicBezTo>
                  <a:cubicBezTo>
                    <a:pt x="154" y="2058"/>
                    <a:pt x="40" y="2580"/>
                    <a:pt x="83" y="3103"/>
                  </a:cubicBezTo>
                  <a:cubicBezTo>
                    <a:pt x="130" y="3625"/>
                    <a:pt x="369" y="4175"/>
                    <a:pt x="839" y="4408"/>
                  </a:cubicBezTo>
                  <a:cubicBezTo>
                    <a:pt x="1040" y="4509"/>
                    <a:pt x="1262" y="4544"/>
                    <a:pt x="1488" y="4544"/>
                  </a:cubicBezTo>
                  <a:cubicBezTo>
                    <a:pt x="1667" y="4544"/>
                    <a:pt x="1849" y="4523"/>
                    <a:pt x="2025" y="4494"/>
                  </a:cubicBezTo>
                  <a:cubicBezTo>
                    <a:pt x="2332" y="4442"/>
                    <a:pt x="2642" y="4374"/>
                    <a:pt x="2925" y="4236"/>
                  </a:cubicBezTo>
                  <a:cubicBezTo>
                    <a:pt x="3204" y="4098"/>
                    <a:pt x="3456" y="3886"/>
                    <a:pt x="3594" y="3606"/>
                  </a:cubicBezTo>
                  <a:cubicBezTo>
                    <a:pt x="3751" y="3305"/>
                    <a:pt x="3757" y="2952"/>
                    <a:pt x="3696" y="2627"/>
                  </a:cubicBezTo>
                  <a:cubicBezTo>
                    <a:pt x="3601" y="2098"/>
                    <a:pt x="3327" y="1601"/>
                    <a:pt x="2934" y="1232"/>
                  </a:cubicBezTo>
                  <a:cubicBezTo>
                    <a:pt x="2544" y="863"/>
                    <a:pt x="2049" y="630"/>
                    <a:pt x="1542" y="458"/>
                  </a:cubicBezTo>
                  <a:cubicBezTo>
                    <a:pt x="1036" y="286"/>
                    <a:pt x="507" y="166"/>
                    <a:pt x="0"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4291936" y="1280450"/>
              <a:ext cx="327521" cy="402589"/>
            </a:xfrm>
            <a:custGeom>
              <a:avLst/>
              <a:gdLst/>
              <a:ahLst/>
              <a:cxnLst/>
              <a:rect l="l" t="t" r="r" b="b"/>
              <a:pathLst>
                <a:path w="3696" h="4543" extrusionOk="0">
                  <a:moveTo>
                    <a:pt x="1" y="0"/>
                  </a:moveTo>
                  <a:lnTo>
                    <a:pt x="1" y="0"/>
                  </a:lnTo>
                  <a:cubicBezTo>
                    <a:pt x="262" y="458"/>
                    <a:pt x="268" y="1014"/>
                    <a:pt x="209" y="1536"/>
                  </a:cubicBezTo>
                  <a:cubicBezTo>
                    <a:pt x="154" y="2058"/>
                    <a:pt x="37" y="2580"/>
                    <a:pt x="80" y="3103"/>
                  </a:cubicBezTo>
                  <a:cubicBezTo>
                    <a:pt x="127" y="3625"/>
                    <a:pt x="369" y="4172"/>
                    <a:pt x="836" y="4408"/>
                  </a:cubicBezTo>
                  <a:cubicBezTo>
                    <a:pt x="1036" y="4508"/>
                    <a:pt x="1255" y="4543"/>
                    <a:pt x="1478" y="4543"/>
                  </a:cubicBezTo>
                  <a:cubicBezTo>
                    <a:pt x="1659" y="4543"/>
                    <a:pt x="1843" y="4520"/>
                    <a:pt x="2022" y="4491"/>
                  </a:cubicBezTo>
                  <a:cubicBezTo>
                    <a:pt x="2329" y="4442"/>
                    <a:pt x="2642" y="4374"/>
                    <a:pt x="2922" y="4236"/>
                  </a:cubicBezTo>
                  <a:cubicBezTo>
                    <a:pt x="3201" y="4095"/>
                    <a:pt x="3456" y="3886"/>
                    <a:pt x="3594" y="3606"/>
                  </a:cubicBezTo>
                  <a:cubicBezTo>
                    <a:pt x="3647" y="3499"/>
                    <a:pt x="3677" y="3382"/>
                    <a:pt x="3696" y="3268"/>
                  </a:cubicBezTo>
                  <a:lnTo>
                    <a:pt x="3696" y="3268"/>
                  </a:lnTo>
                  <a:cubicBezTo>
                    <a:pt x="3539" y="3401"/>
                    <a:pt x="3355" y="3514"/>
                    <a:pt x="3140" y="3582"/>
                  </a:cubicBezTo>
                  <a:cubicBezTo>
                    <a:pt x="2973" y="3637"/>
                    <a:pt x="2797" y="3663"/>
                    <a:pt x="2621" y="3663"/>
                  </a:cubicBezTo>
                  <a:cubicBezTo>
                    <a:pt x="1887" y="3663"/>
                    <a:pt x="1139" y="3204"/>
                    <a:pt x="944" y="2464"/>
                  </a:cubicBezTo>
                  <a:cubicBezTo>
                    <a:pt x="845" y="2080"/>
                    <a:pt x="805" y="1705"/>
                    <a:pt x="753" y="1318"/>
                  </a:cubicBezTo>
                  <a:cubicBezTo>
                    <a:pt x="753" y="1319"/>
                    <a:pt x="752" y="1320"/>
                    <a:pt x="751" y="1320"/>
                  </a:cubicBezTo>
                  <a:cubicBezTo>
                    <a:pt x="743" y="1320"/>
                    <a:pt x="718" y="1232"/>
                    <a:pt x="667" y="1051"/>
                  </a:cubicBezTo>
                  <a:cubicBezTo>
                    <a:pt x="609" y="882"/>
                    <a:pt x="557" y="719"/>
                    <a:pt x="507" y="544"/>
                  </a:cubicBezTo>
                  <a:cubicBezTo>
                    <a:pt x="467" y="399"/>
                    <a:pt x="437" y="261"/>
                    <a:pt x="406" y="123"/>
                  </a:cubicBezTo>
                  <a:cubicBezTo>
                    <a:pt x="268" y="83"/>
                    <a:pt x="133" y="43"/>
                    <a:pt x="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4400313" y="1393613"/>
              <a:ext cx="179180" cy="242369"/>
            </a:xfrm>
            <a:custGeom>
              <a:avLst/>
              <a:gdLst/>
              <a:ahLst/>
              <a:cxnLst/>
              <a:rect l="l" t="t" r="r" b="b"/>
              <a:pathLst>
                <a:path w="2022" h="2735" extrusionOk="0">
                  <a:moveTo>
                    <a:pt x="0" y="1"/>
                  </a:moveTo>
                  <a:cubicBezTo>
                    <a:pt x="215" y="542"/>
                    <a:pt x="430" y="1088"/>
                    <a:pt x="747" y="1580"/>
                  </a:cubicBezTo>
                  <a:cubicBezTo>
                    <a:pt x="1060" y="2068"/>
                    <a:pt x="1487" y="2504"/>
                    <a:pt x="2021" y="2735"/>
                  </a:cubicBezTo>
                  <a:cubicBezTo>
                    <a:pt x="1637" y="2425"/>
                    <a:pt x="1244" y="2105"/>
                    <a:pt x="980" y="1687"/>
                  </a:cubicBezTo>
                  <a:cubicBezTo>
                    <a:pt x="630" y="1128"/>
                    <a:pt x="513" y="413"/>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4521095" y="1481609"/>
              <a:ext cx="13469" cy="127166"/>
            </a:xfrm>
            <a:custGeom>
              <a:avLst/>
              <a:gdLst/>
              <a:ahLst/>
              <a:cxnLst/>
              <a:rect l="l" t="t" r="r" b="b"/>
              <a:pathLst>
                <a:path w="152" h="1435" extrusionOk="0">
                  <a:moveTo>
                    <a:pt x="148" y="0"/>
                  </a:moveTo>
                  <a:cubicBezTo>
                    <a:pt x="44" y="378"/>
                    <a:pt x="1" y="777"/>
                    <a:pt x="19" y="1174"/>
                  </a:cubicBezTo>
                  <a:cubicBezTo>
                    <a:pt x="26" y="1278"/>
                    <a:pt x="50" y="1404"/>
                    <a:pt x="151" y="1435"/>
                  </a:cubicBezTo>
                  <a:cubicBezTo>
                    <a:pt x="151" y="955"/>
                    <a:pt x="148" y="479"/>
                    <a:pt x="148"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4459331" y="1422502"/>
              <a:ext cx="13735" cy="108202"/>
            </a:xfrm>
            <a:custGeom>
              <a:avLst/>
              <a:gdLst/>
              <a:ahLst/>
              <a:cxnLst/>
              <a:rect l="l" t="t" r="r" b="b"/>
              <a:pathLst>
                <a:path w="155" h="1221" extrusionOk="0">
                  <a:moveTo>
                    <a:pt x="154" y="1"/>
                  </a:moveTo>
                  <a:cubicBezTo>
                    <a:pt x="93" y="200"/>
                    <a:pt x="31" y="406"/>
                    <a:pt x="16" y="615"/>
                  </a:cubicBezTo>
                  <a:cubicBezTo>
                    <a:pt x="1" y="824"/>
                    <a:pt x="34" y="1042"/>
                    <a:pt x="148" y="1220"/>
                  </a:cubicBezTo>
                  <a:cubicBezTo>
                    <a:pt x="148" y="812"/>
                    <a:pt x="148" y="409"/>
                    <a:pt x="154"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4345017" y="1461670"/>
              <a:ext cx="132125" cy="86136"/>
            </a:xfrm>
            <a:custGeom>
              <a:avLst/>
              <a:gdLst/>
              <a:ahLst/>
              <a:cxnLst/>
              <a:rect l="l" t="t" r="r" b="b"/>
              <a:pathLst>
                <a:path w="1491" h="972" extrusionOk="0">
                  <a:moveTo>
                    <a:pt x="1" y="1"/>
                  </a:moveTo>
                  <a:cubicBezTo>
                    <a:pt x="314" y="520"/>
                    <a:pt x="867" y="886"/>
                    <a:pt x="1466" y="972"/>
                  </a:cubicBezTo>
                  <a:cubicBezTo>
                    <a:pt x="1490" y="852"/>
                    <a:pt x="1450" y="815"/>
                    <a:pt x="1343" y="753"/>
                  </a:cubicBezTo>
                  <a:cubicBezTo>
                    <a:pt x="1235" y="692"/>
                    <a:pt x="1116" y="674"/>
                    <a:pt x="999" y="643"/>
                  </a:cubicBezTo>
                  <a:cubicBezTo>
                    <a:pt x="636" y="551"/>
                    <a:pt x="255" y="274"/>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4367614" y="1534690"/>
              <a:ext cx="171559" cy="81351"/>
            </a:xfrm>
            <a:custGeom>
              <a:avLst/>
              <a:gdLst/>
              <a:ahLst/>
              <a:cxnLst/>
              <a:rect l="l" t="t" r="r" b="b"/>
              <a:pathLst>
                <a:path w="1936" h="918" extrusionOk="0">
                  <a:moveTo>
                    <a:pt x="0" y="0"/>
                  </a:moveTo>
                  <a:lnTo>
                    <a:pt x="0" y="0"/>
                  </a:lnTo>
                  <a:cubicBezTo>
                    <a:pt x="148" y="341"/>
                    <a:pt x="424" y="624"/>
                    <a:pt x="759" y="783"/>
                  </a:cubicBezTo>
                  <a:cubicBezTo>
                    <a:pt x="954" y="874"/>
                    <a:pt x="1196" y="917"/>
                    <a:pt x="1435" y="917"/>
                  </a:cubicBezTo>
                  <a:cubicBezTo>
                    <a:pt x="1611" y="917"/>
                    <a:pt x="1785" y="894"/>
                    <a:pt x="1936" y="848"/>
                  </a:cubicBezTo>
                  <a:cubicBezTo>
                    <a:pt x="1880" y="793"/>
                    <a:pt x="1751" y="731"/>
                    <a:pt x="1733" y="654"/>
                  </a:cubicBezTo>
                  <a:cubicBezTo>
                    <a:pt x="1636" y="681"/>
                    <a:pt x="1537" y="693"/>
                    <a:pt x="1438" y="693"/>
                  </a:cubicBezTo>
                  <a:cubicBezTo>
                    <a:pt x="1218" y="693"/>
                    <a:pt x="997" y="634"/>
                    <a:pt x="796" y="541"/>
                  </a:cubicBezTo>
                  <a:cubicBezTo>
                    <a:pt x="504" y="403"/>
                    <a:pt x="252" y="200"/>
                    <a:pt x="0"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ángulo 100"/>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74743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488022" y="133578"/>
            <a:ext cx="8229600" cy="630300"/>
          </a:xfrm>
          <a:prstGeom prst="rect">
            <a:avLst/>
          </a:prstGeom>
        </p:spPr>
        <p:txBody>
          <a:bodyPr spcFirstLastPara="1" wrap="square" lIns="91425" tIns="91425" rIns="91425" bIns="91425" anchor="t" anchorCtr="0">
            <a:noAutofit/>
          </a:bodyPr>
          <a:lstStyle/>
          <a:p>
            <a:pPr lvl="0"/>
            <a:r>
              <a:rPr lang="es-MX" b="1" dirty="0" smtClean="0"/>
              <a:t>Salaries</a:t>
            </a:r>
            <a:endParaRPr sz="3200" dirty="0"/>
          </a:p>
        </p:txBody>
      </p:sp>
      <p:sp>
        <p:nvSpPr>
          <p:cNvPr id="423" name="Google Shape;423;p31"/>
          <p:cNvSpPr txBox="1"/>
          <p:nvPr/>
        </p:nvSpPr>
        <p:spPr>
          <a:xfrm flipH="1">
            <a:off x="488022" y="1180591"/>
            <a:ext cx="8801357" cy="2655802"/>
          </a:xfrm>
          <a:prstGeom prst="rect">
            <a:avLst/>
          </a:prstGeom>
          <a:noFill/>
          <a:ln>
            <a:noFill/>
          </a:ln>
        </p:spPr>
        <p:txBody>
          <a:bodyPr spcFirstLastPara="1" wrap="square" lIns="91425" tIns="91425" rIns="91425" bIns="91425" anchor="b" anchorCtr="0">
            <a:noAutofit/>
          </a:bodyPr>
          <a:lstStyle/>
          <a:p>
            <a:pPr lvl="0"/>
            <a:r>
              <a:rPr lang="en-US" sz="1800" dirty="0">
                <a:solidFill>
                  <a:schemeClr val="dk1"/>
                </a:solidFill>
                <a:latin typeface="Arimo" panose="020B0604020202020204" charset="0"/>
                <a:ea typeface="Arimo" panose="020B0604020202020204" charset="0"/>
                <a:cs typeface="Arimo" panose="020B0604020202020204" charset="0"/>
              </a:rPr>
              <a:t>The salary for these new members will be</a:t>
            </a:r>
            <a:r>
              <a:rPr lang="en-US" sz="1800" dirty="0" smtClean="0">
                <a:solidFill>
                  <a:schemeClr val="dk1"/>
                </a:solidFill>
                <a:latin typeface="Arimo" panose="020B0604020202020204" charset="0"/>
                <a:ea typeface="Arimo" panose="020B0604020202020204" charset="0"/>
                <a:cs typeface="Arimo" panose="020B0604020202020204" charset="0"/>
              </a:rPr>
              <a:t>:</a:t>
            </a:r>
          </a:p>
          <a:p>
            <a:pPr lvl="0"/>
            <a:endParaRPr lang="en-US" sz="1800" dirty="0" smtClean="0">
              <a:solidFill>
                <a:schemeClr val="bg1"/>
              </a:solidFill>
              <a:latin typeface="Arimo" panose="020B0604020202020204" charset="0"/>
              <a:ea typeface="Arimo" panose="020B0604020202020204" charset="0"/>
              <a:cs typeface="Arimo" panose="020B0604020202020204" charset="0"/>
            </a:endParaRPr>
          </a:p>
          <a:p>
            <a:pPr marL="457200" indent="-317500">
              <a:buClr>
                <a:schemeClr val="dk2"/>
              </a:buClr>
              <a:buSzPts val="1400"/>
              <a:buFont typeface="+mj-lt"/>
              <a:buAutoNum type="arabicPeriod"/>
            </a:pPr>
            <a:r>
              <a:rPr lang="en-US" sz="1800" b="1" dirty="0" smtClean="0">
                <a:solidFill>
                  <a:schemeClr val="lt1"/>
                </a:solidFill>
                <a:latin typeface="Arimo"/>
                <a:ea typeface="Arimo"/>
                <a:cs typeface="Arimo"/>
              </a:rPr>
              <a:t>Security </a:t>
            </a:r>
            <a:r>
              <a:rPr lang="en-US" sz="1800" b="1" dirty="0">
                <a:solidFill>
                  <a:schemeClr val="lt1"/>
                </a:solidFill>
                <a:latin typeface="Arimo"/>
                <a:ea typeface="Arimo"/>
                <a:cs typeface="Arimo"/>
              </a:rPr>
              <a:t>Expert</a:t>
            </a:r>
            <a:r>
              <a:rPr lang="en-US" sz="1800" dirty="0">
                <a:solidFill>
                  <a:schemeClr val="lt1"/>
                </a:solidFill>
                <a:latin typeface="Arimo"/>
                <a:ea typeface="Arimo"/>
                <a:cs typeface="Arimo"/>
              </a:rPr>
              <a:t>: $11,500 per month.</a:t>
            </a:r>
          </a:p>
          <a:p>
            <a:pPr marL="457200" indent="-317500">
              <a:buClr>
                <a:schemeClr val="dk2"/>
              </a:buClr>
              <a:buSzPts val="1400"/>
              <a:buFont typeface="+mj-lt"/>
              <a:buAutoNum type="arabicPeriod"/>
            </a:pPr>
            <a:r>
              <a:rPr lang="en-US" sz="1800" b="1" dirty="0" smtClean="0">
                <a:solidFill>
                  <a:schemeClr val="lt1"/>
                </a:solidFill>
                <a:latin typeface="Arimo"/>
                <a:ea typeface="Arimo"/>
                <a:cs typeface="Arimo"/>
              </a:rPr>
              <a:t>Quality </a:t>
            </a:r>
            <a:r>
              <a:rPr lang="en-US" sz="1800" b="1" dirty="0">
                <a:solidFill>
                  <a:schemeClr val="lt1"/>
                </a:solidFill>
                <a:latin typeface="Arimo"/>
                <a:ea typeface="Arimo"/>
                <a:cs typeface="Arimo"/>
              </a:rPr>
              <a:t>Control Specialist: </a:t>
            </a:r>
            <a:r>
              <a:rPr lang="en-US" sz="1800" dirty="0">
                <a:solidFill>
                  <a:schemeClr val="lt1"/>
                </a:solidFill>
                <a:latin typeface="Arimo"/>
                <a:ea typeface="Arimo"/>
                <a:cs typeface="Arimo"/>
              </a:rPr>
              <a:t>$10,000 per month.</a:t>
            </a:r>
          </a:p>
          <a:p>
            <a:pPr marL="457200" indent="-317500">
              <a:buClr>
                <a:schemeClr val="dk2"/>
              </a:buClr>
              <a:buSzPts val="1400"/>
              <a:buFont typeface="+mj-lt"/>
              <a:buAutoNum type="arabicPeriod"/>
            </a:pPr>
            <a:r>
              <a:rPr lang="en-US" sz="1800" b="1" dirty="0" smtClean="0">
                <a:solidFill>
                  <a:schemeClr val="lt1"/>
                </a:solidFill>
                <a:latin typeface="Arimo"/>
                <a:ea typeface="Arimo"/>
                <a:cs typeface="Arimo"/>
              </a:rPr>
              <a:t>Technical </a:t>
            </a:r>
            <a:r>
              <a:rPr lang="en-US" sz="1800" b="1" dirty="0">
                <a:solidFill>
                  <a:schemeClr val="lt1"/>
                </a:solidFill>
                <a:latin typeface="Arimo"/>
                <a:ea typeface="Arimo"/>
                <a:cs typeface="Arimo"/>
              </a:rPr>
              <a:t>Support Staff: </a:t>
            </a:r>
            <a:r>
              <a:rPr lang="en-US" sz="1800" dirty="0">
                <a:solidFill>
                  <a:schemeClr val="lt1"/>
                </a:solidFill>
                <a:latin typeface="Arimo"/>
                <a:ea typeface="Arimo"/>
                <a:cs typeface="Arimo"/>
              </a:rPr>
              <a:t>$7,500 per month.</a:t>
            </a:r>
          </a:p>
          <a:p>
            <a:pPr marL="457200" indent="-317500">
              <a:buClr>
                <a:schemeClr val="dk2"/>
              </a:buClr>
              <a:buSzPts val="1400"/>
              <a:buFont typeface="+mj-lt"/>
              <a:buAutoNum type="arabicPeriod"/>
            </a:pPr>
            <a:r>
              <a:rPr lang="en-US" sz="1800" b="1" dirty="0" smtClean="0">
                <a:solidFill>
                  <a:schemeClr val="lt1"/>
                </a:solidFill>
                <a:latin typeface="Arimo"/>
                <a:ea typeface="Arimo"/>
                <a:cs typeface="Arimo"/>
              </a:rPr>
              <a:t>Training </a:t>
            </a:r>
            <a:r>
              <a:rPr lang="en-US" sz="1800" b="1" dirty="0">
                <a:solidFill>
                  <a:schemeClr val="lt1"/>
                </a:solidFill>
                <a:latin typeface="Arimo"/>
                <a:ea typeface="Arimo"/>
                <a:cs typeface="Arimo"/>
              </a:rPr>
              <a:t>Personnel: </a:t>
            </a:r>
            <a:r>
              <a:rPr lang="en-US" sz="1800" dirty="0">
                <a:solidFill>
                  <a:schemeClr val="lt1"/>
                </a:solidFill>
                <a:latin typeface="Arimo"/>
                <a:ea typeface="Arimo"/>
                <a:cs typeface="Arimo"/>
              </a:rPr>
              <a:t>$</a:t>
            </a:r>
            <a:r>
              <a:rPr lang="en-US" sz="1800" dirty="0" smtClean="0">
                <a:solidFill>
                  <a:schemeClr val="lt1"/>
                </a:solidFill>
                <a:latin typeface="Arimo"/>
                <a:ea typeface="Arimo"/>
                <a:cs typeface="Arimo"/>
              </a:rPr>
              <a:t>8,000 </a:t>
            </a:r>
            <a:r>
              <a:rPr lang="en-US" sz="1800" dirty="0">
                <a:solidFill>
                  <a:schemeClr val="lt1"/>
                </a:solidFill>
                <a:latin typeface="Arimo"/>
                <a:ea typeface="Arimo"/>
                <a:cs typeface="Arimo"/>
              </a:rPr>
              <a:t>per month</a:t>
            </a:r>
            <a:r>
              <a:rPr lang="en-US" sz="1800" dirty="0" smtClean="0">
                <a:solidFill>
                  <a:schemeClr val="lt1"/>
                </a:solidFill>
                <a:latin typeface="Arimo"/>
                <a:ea typeface="Arimo"/>
                <a:cs typeface="Arimo"/>
              </a:rPr>
              <a:t>.</a:t>
            </a:r>
          </a:p>
          <a:p>
            <a:pPr marL="139700">
              <a:buClr>
                <a:schemeClr val="dk2"/>
              </a:buClr>
              <a:buSzPts val="1400"/>
            </a:pPr>
            <a:endParaRPr lang="en-US" sz="1800" dirty="0">
              <a:solidFill>
                <a:schemeClr val="lt1"/>
              </a:solidFill>
              <a:latin typeface="Arimo"/>
              <a:ea typeface="Arimo"/>
              <a:cs typeface="Arimo"/>
            </a:endParaRPr>
          </a:p>
          <a:p>
            <a:pPr lvl="0"/>
            <a:endParaRPr lang="en-US" sz="1800" dirty="0" smtClean="0">
              <a:solidFill>
                <a:schemeClr val="dk1"/>
              </a:solidFill>
              <a:latin typeface="Arimo" panose="020B0604020202020204" charset="0"/>
              <a:ea typeface="Arimo" panose="020B0604020202020204" charset="0"/>
              <a:cs typeface="Arimo" panose="020B0604020202020204" charset="0"/>
            </a:endParaRPr>
          </a:p>
        </p:txBody>
      </p:sp>
      <p:grpSp>
        <p:nvGrpSpPr>
          <p:cNvPr id="432" name="Google Shape;432;p31"/>
          <p:cNvGrpSpPr/>
          <p:nvPr/>
        </p:nvGrpSpPr>
        <p:grpSpPr>
          <a:xfrm>
            <a:off x="-4265233" y="2596215"/>
            <a:ext cx="2706885" cy="2568801"/>
            <a:chOff x="3786475" y="1280450"/>
            <a:chExt cx="1571030" cy="1490629"/>
          </a:xfrm>
        </p:grpSpPr>
        <p:sp>
          <p:nvSpPr>
            <p:cNvPr id="433" name="Google Shape;433;p31"/>
            <p:cNvSpPr/>
            <p:nvPr/>
          </p:nvSpPr>
          <p:spPr>
            <a:xfrm>
              <a:off x="3791412" y="1280716"/>
              <a:ext cx="1566093" cy="1465290"/>
            </a:xfrm>
            <a:custGeom>
              <a:avLst/>
              <a:gdLst/>
              <a:ahLst/>
              <a:cxnLst/>
              <a:rect l="l" t="t" r="r" b="b"/>
              <a:pathLst>
                <a:path w="17673" h="16535" extrusionOk="0">
                  <a:moveTo>
                    <a:pt x="6233" y="4175"/>
                  </a:moveTo>
                  <a:cubicBezTo>
                    <a:pt x="6242" y="4187"/>
                    <a:pt x="6255" y="4193"/>
                    <a:pt x="6264" y="4205"/>
                  </a:cubicBezTo>
                  <a:cubicBezTo>
                    <a:pt x="6249" y="4205"/>
                    <a:pt x="6233" y="4208"/>
                    <a:pt x="6218" y="4208"/>
                  </a:cubicBezTo>
                  <a:cubicBezTo>
                    <a:pt x="6224" y="4196"/>
                    <a:pt x="6230" y="4187"/>
                    <a:pt x="6233" y="4175"/>
                  </a:cubicBezTo>
                  <a:close/>
                  <a:moveTo>
                    <a:pt x="11633" y="4033"/>
                  </a:moveTo>
                  <a:cubicBezTo>
                    <a:pt x="11633" y="4083"/>
                    <a:pt x="11636" y="4132"/>
                    <a:pt x="11639" y="4181"/>
                  </a:cubicBezTo>
                  <a:cubicBezTo>
                    <a:pt x="11639" y="4202"/>
                    <a:pt x="11646" y="4221"/>
                    <a:pt x="11649" y="4236"/>
                  </a:cubicBezTo>
                  <a:cubicBezTo>
                    <a:pt x="11590" y="4224"/>
                    <a:pt x="11532" y="4218"/>
                    <a:pt x="11470" y="4208"/>
                  </a:cubicBezTo>
                  <a:cubicBezTo>
                    <a:pt x="11529" y="4156"/>
                    <a:pt x="11584" y="4095"/>
                    <a:pt x="11633" y="4033"/>
                  </a:cubicBezTo>
                  <a:close/>
                  <a:moveTo>
                    <a:pt x="11732" y="6082"/>
                  </a:moveTo>
                  <a:lnTo>
                    <a:pt x="11744" y="6162"/>
                  </a:lnTo>
                  <a:cubicBezTo>
                    <a:pt x="11744" y="6171"/>
                    <a:pt x="11747" y="6177"/>
                    <a:pt x="11747" y="6181"/>
                  </a:cubicBezTo>
                  <a:cubicBezTo>
                    <a:pt x="11750" y="6208"/>
                    <a:pt x="11756" y="6239"/>
                    <a:pt x="11759" y="6270"/>
                  </a:cubicBezTo>
                  <a:cubicBezTo>
                    <a:pt x="11793" y="6494"/>
                    <a:pt x="11824" y="6749"/>
                    <a:pt x="11851" y="7004"/>
                  </a:cubicBezTo>
                  <a:lnTo>
                    <a:pt x="11851" y="7010"/>
                  </a:lnTo>
                  <a:cubicBezTo>
                    <a:pt x="11851" y="7031"/>
                    <a:pt x="11854" y="7047"/>
                    <a:pt x="11854" y="7065"/>
                  </a:cubicBezTo>
                  <a:lnTo>
                    <a:pt x="11854" y="7077"/>
                  </a:lnTo>
                  <a:cubicBezTo>
                    <a:pt x="11854" y="7096"/>
                    <a:pt x="11858" y="7111"/>
                    <a:pt x="11858" y="7130"/>
                  </a:cubicBezTo>
                  <a:lnTo>
                    <a:pt x="11858" y="7139"/>
                  </a:lnTo>
                  <a:cubicBezTo>
                    <a:pt x="11864" y="7176"/>
                    <a:pt x="11867" y="7219"/>
                    <a:pt x="11867" y="7256"/>
                  </a:cubicBezTo>
                  <a:lnTo>
                    <a:pt x="11867" y="7271"/>
                  </a:lnTo>
                  <a:cubicBezTo>
                    <a:pt x="11867" y="7286"/>
                    <a:pt x="11870" y="7299"/>
                    <a:pt x="11870" y="7314"/>
                  </a:cubicBezTo>
                  <a:lnTo>
                    <a:pt x="11870" y="7332"/>
                  </a:lnTo>
                  <a:cubicBezTo>
                    <a:pt x="11870" y="7348"/>
                    <a:pt x="11870" y="7360"/>
                    <a:pt x="11873" y="7375"/>
                  </a:cubicBezTo>
                  <a:lnTo>
                    <a:pt x="11873" y="7391"/>
                  </a:lnTo>
                  <a:cubicBezTo>
                    <a:pt x="11873" y="7409"/>
                    <a:pt x="11873" y="7425"/>
                    <a:pt x="11879" y="7446"/>
                  </a:cubicBezTo>
                  <a:cubicBezTo>
                    <a:pt x="11879" y="7465"/>
                    <a:pt x="11879" y="7480"/>
                    <a:pt x="11882" y="7498"/>
                  </a:cubicBezTo>
                  <a:lnTo>
                    <a:pt x="11882" y="7514"/>
                  </a:lnTo>
                  <a:lnTo>
                    <a:pt x="11882" y="7554"/>
                  </a:lnTo>
                  <a:lnTo>
                    <a:pt x="11882" y="7572"/>
                  </a:lnTo>
                  <a:lnTo>
                    <a:pt x="11882" y="7606"/>
                  </a:lnTo>
                  <a:lnTo>
                    <a:pt x="11882" y="7624"/>
                  </a:lnTo>
                  <a:lnTo>
                    <a:pt x="11882" y="7664"/>
                  </a:lnTo>
                  <a:cubicBezTo>
                    <a:pt x="11885" y="7664"/>
                    <a:pt x="11885" y="7667"/>
                    <a:pt x="11885" y="7673"/>
                  </a:cubicBezTo>
                  <a:lnTo>
                    <a:pt x="11885" y="7719"/>
                  </a:lnTo>
                  <a:lnTo>
                    <a:pt x="11885" y="7729"/>
                  </a:lnTo>
                  <a:lnTo>
                    <a:pt x="11885" y="7766"/>
                  </a:lnTo>
                  <a:lnTo>
                    <a:pt x="11885" y="7781"/>
                  </a:lnTo>
                  <a:lnTo>
                    <a:pt x="11885" y="7812"/>
                  </a:lnTo>
                  <a:lnTo>
                    <a:pt x="11885" y="7827"/>
                  </a:lnTo>
                  <a:cubicBezTo>
                    <a:pt x="11885" y="7836"/>
                    <a:pt x="11885" y="7845"/>
                    <a:pt x="11882" y="7858"/>
                  </a:cubicBezTo>
                  <a:lnTo>
                    <a:pt x="11882" y="7867"/>
                  </a:lnTo>
                  <a:cubicBezTo>
                    <a:pt x="11882" y="7882"/>
                    <a:pt x="11879" y="7895"/>
                    <a:pt x="11879" y="7907"/>
                  </a:cubicBezTo>
                  <a:lnTo>
                    <a:pt x="11879" y="7913"/>
                  </a:lnTo>
                  <a:cubicBezTo>
                    <a:pt x="11879" y="7925"/>
                    <a:pt x="11873" y="7934"/>
                    <a:pt x="11873" y="7944"/>
                  </a:cubicBezTo>
                  <a:lnTo>
                    <a:pt x="11873" y="7956"/>
                  </a:lnTo>
                  <a:cubicBezTo>
                    <a:pt x="11873" y="7965"/>
                    <a:pt x="11870" y="7971"/>
                    <a:pt x="11870" y="7981"/>
                  </a:cubicBezTo>
                  <a:cubicBezTo>
                    <a:pt x="11870" y="7984"/>
                    <a:pt x="11870" y="7987"/>
                    <a:pt x="11867" y="7990"/>
                  </a:cubicBezTo>
                  <a:cubicBezTo>
                    <a:pt x="11867" y="7999"/>
                    <a:pt x="11864" y="8005"/>
                    <a:pt x="11864" y="8014"/>
                  </a:cubicBezTo>
                  <a:cubicBezTo>
                    <a:pt x="11864" y="8017"/>
                    <a:pt x="11864" y="8020"/>
                    <a:pt x="11858" y="8024"/>
                  </a:cubicBezTo>
                  <a:cubicBezTo>
                    <a:pt x="11854" y="8036"/>
                    <a:pt x="11854" y="8048"/>
                    <a:pt x="11851" y="8054"/>
                  </a:cubicBezTo>
                  <a:cubicBezTo>
                    <a:pt x="11824" y="8153"/>
                    <a:pt x="11744" y="8374"/>
                    <a:pt x="11627" y="8675"/>
                  </a:cubicBezTo>
                  <a:cubicBezTo>
                    <a:pt x="11621" y="8650"/>
                    <a:pt x="11612" y="8632"/>
                    <a:pt x="11609" y="8613"/>
                  </a:cubicBezTo>
                  <a:cubicBezTo>
                    <a:pt x="11474" y="8122"/>
                    <a:pt x="11609" y="6930"/>
                    <a:pt x="11732" y="6082"/>
                  </a:cubicBezTo>
                  <a:close/>
                  <a:moveTo>
                    <a:pt x="5954" y="6098"/>
                  </a:moveTo>
                  <a:cubicBezTo>
                    <a:pt x="6086" y="6939"/>
                    <a:pt x="6224" y="8134"/>
                    <a:pt x="6086" y="8619"/>
                  </a:cubicBezTo>
                  <a:cubicBezTo>
                    <a:pt x="6080" y="8641"/>
                    <a:pt x="6073" y="8659"/>
                    <a:pt x="6064" y="8681"/>
                  </a:cubicBezTo>
                  <a:cubicBezTo>
                    <a:pt x="5951" y="8377"/>
                    <a:pt x="5871" y="8159"/>
                    <a:pt x="5843" y="8063"/>
                  </a:cubicBezTo>
                  <a:cubicBezTo>
                    <a:pt x="5840" y="8051"/>
                    <a:pt x="5840" y="8045"/>
                    <a:pt x="5834" y="8033"/>
                  </a:cubicBezTo>
                  <a:cubicBezTo>
                    <a:pt x="5834" y="8030"/>
                    <a:pt x="5834" y="8027"/>
                    <a:pt x="5831" y="8020"/>
                  </a:cubicBezTo>
                  <a:cubicBezTo>
                    <a:pt x="5831" y="8014"/>
                    <a:pt x="5828" y="8005"/>
                    <a:pt x="5828" y="7999"/>
                  </a:cubicBezTo>
                  <a:cubicBezTo>
                    <a:pt x="5828" y="7996"/>
                    <a:pt x="5828" y="7990"/>
                    <a:pt x="5825" y="7987"/>
                  </a:cubicBezTo>
                  <a:cubicBezTo>
                    <a:pt x="5825" y="7981"/>
                    <a:pt x="5819" y="7971"/>
                    <a:pt x="5819" y="7965"/>
                  </a:cubicBezTo>
                  <a:lnTo>
                    <a:pt x="5819" y="7953"/>
                  </a:lnTo>
                  <a:cubicBezTo>
                    <a:pt x="5819" y="7941"/>
                    <a:pt x="5815" y="7934"/>
                    <a:pt x="5815" y="7922"/>
                  </a:cubicBezTo>
                  <a:lnTo>
                    <a:pt x="5815" y="7913"/>
                  </a:lnTo>
                  <a:cubicBezTo>
                    <a:pt x="5815" y="7904"/>
                    <a:pt x="5812" y="7888"/>
                    <a:pt x="5812" y="7873"/>
                  </a:cubicBezTo>
                  <a:lnTo>
                    <a:pt x="5812" y="7861"/>
                  </a:lnTo>
                  <a:cubicBezTo>
                    <a:pt x="5812" y="7848"/>
                    <a:pt x="5812" y="7842"/>
                    <a:pt x="5809" y="7830"/>
                  </a:cubicBezTo>
                  <a:lnTo>
                    <a:pt x="5809" y="7815"/>
                  </a:lnTo>
                  <a:lnTo>
                    <a:pt x="5809" y="7784"/>
                  </a:lnTo>
                  <a:lnTo>
                    <a:pt x="5809" y="7769"/>
                  </a:lnTo>
                  <a:lnTo>
                    <a:pt x="5809" y="7735"/>
                  </a:lnTo>
                  <a:lnTo>
                    <a:pt x="5809" y="7723"/>
                  </a:lnTo>
                  <a:lnTo>
                    <a:pt x="5809" y="7676"/>
                  </a:lnTo>
                  <a:lnTo>
                    <a:pt x="5809" y="7664"/>
                  </a:lnTo>
                  <a:lnTo>
                    <a:pt x="5809" y="7627"/>
                  </a:lnTo>
                  <a:lnTo>
                    <a:pt x="5809" y="7612"/>
                  </a:lnTo>
                  <a:lnTo>
                    <a:pt x="5809" y="7575"/>
                  </a:lnTo>
                  <a:lnTo>
                    <a:pt x="5809" y="7560"/>
                  </a:lnTo>
                  <a:lnTo>
                    <a:pt x="5809" y="7523"/>
                  </a:lnTo>
                  <a:lnTo>
                    <a:pt x="5809" y="7508"/>
                  </a:lnTo>
                  <a:cubicBezTo>
                    <a:pt x="5809" y="7471"/>
                    <a:pt x="5812" y="7434"/>
                    <a:pt x="5812" y="7394"/>
                  </a:cubicBezTo>
                  <a:lnTo>
                    <a:pt x="5812" y="7385"/>
                  </a:lnTo>
                  <a:cubicBezTo>
                    <a:pt x="5812" y="7369"/>
                    <a:pt x="5812" y="7354"/>
                    <a:pt x="5815" y="7342"/>
                  </a:cubicBezTo>
                  <a:lnTo>
                    <a:pt x="5815" y="7326"/>
                  </a:lnTo>
                  <a:cubicBezTo>
                    <a:pt x="5815" y="7311"/>
                    <a:pt x="5819" y="7296"/>
                    <a:pt x="5819" y="7280"/>
                  </a:cubicBezTo>
                  <a:lnTo>
                    <a:pt x="5819" y="7268"/>
                  </a:lnTo>
                  <a:cubicBezTo>
                    <a:pt x="5825" y="7231"/>
                    <a:pt x="5828" y="7188"/>
                    <a:pt x="5828" y="7151"/>
                  </a:cubicBezTo>
                  <a:cubicBezTo>
                    <a:pt x="5828" y="7130"/>
                    <a:pt x="5831" y="7111"/>
                    <a:pt x="5831" y="7093"/>
                  </a:cubicBezTo>
                  <a:lnTo>
                    <a:pt x="5831" y="7084"/>
                  </a:lnTo>
                  <a:cubicBezTo>
                    <a:pt x="5831" y="7065"/>
                    <a:pt x="5834" y="7047"/>
                    <a:pt x="5834" y="7028"/>
                  </a:cubicBezTo>
                  <a:lnTo>
                    <a:pt x="5834" y="7022"/>
                  </a:lnTo>
                  <a:cubicBezTo>
                    <a:pt x="5858" y="6770"/>
                    <a:pt x="5892" y="6512"/>
                    <a:pt x="5926" y="6291"/>
                  </a:cubicBezTo>
                  <a:cubicBezTo>
                    <a:pt x="5932" y="6260"/>
                    <a:pt x="5935" y="6233"/>
                    <a:pt x="5938" y="6205"/>
                  </a:cubicBezTo>
                  <a:cubicBezTo>
                    <a:pt x="5938" y="6199"/>
                    <a:pt x="5941" y="6190"/>
                    <a:pt x="5941" y="6177"/>
                  </a:cubicBezTo>
                  <a:cubicBezTo>
                    <a:pt x="5948" y="6156"/>
                    <a:pt x="5951" y="6128"/>
                    <a:pt x="5954" y="6107"/>
                  </a:cubicBezTo>
                  <a:lnTo>
                    <a:pt x="5954" y="6098"/>
                  </a:lnTo>
                  <a:close/>
                  <a:moveTo>
                    <a:pt x="5705" y="0"/>
                  </a:moveTo>
                  <a:lnTo>
                    <a:pt x="5705" y="0"/>
                  </a:lnTo>
                  <a:cubicBezTo>
                    <a:pt x="5966" y="458"/>
                    <a:pt x="5972" y="1014"/>
                    <a:pt x="5917" y="1536"/>
                  </a:cubicBezTo>
                  <a:cubicBezTo>
                    <a:pt x="5858" y="2058"/>
                    <a:pt x="5742" y="2580"/>
                    <a:pt x="5785" y="3103"/>
                  </a:cubicBezTo>
                  <a:cubicBezTo>
                    <a:pt x="5788" y="3170"/>
                    <a:pt x="5800" y="3238"/>
                    <a:pt x="5812" y="3305"/>
                  </a:cubicBezTo>
                  <a:cubicBezTo>
                    <a:pt x="5690" y="3287"/>
                    <a:pt x="5570" y="3262"/>
                    <a:pt x="5447" y="3256"/>
                  </a:cubicBezTo>
                  <a:cubicBezTo>
                    <a:pt x="5432" y="3256"/>
                    <a:pt x="5418" y="3255"/>
                    <a:pt x="5404" y="3255"/>
                  </a:cubicBezTo>
                  <a:cubicBezTo>
                    <a:pt x="4998" y="3255"/>
                    <a:pt x="4608" y="3464"/>
                    <a:pt x="4341" y="3769"/>
                  </a:cubicBezTo>
                  <a:cubicBezTo>
                    <a:pt x="4323" y="3791"/>
                    <a:pt x="4307" y="3812"/>
                    <a:pt x="4286" y="3837"/>
                  </a:cubicBezTo>
                  <a:cubicBezTo>
                    <a:pt x="4218" y="3468"/>
                    <a:pt x="4025" y="3124"/>
                    <a:pt x="3754" y="2869"/>
                  </a:cubicBezTo>
                  <a:cubicBezTo>
                    <a:pt x="3481" y="2611"/>
                    <a:pt x="3131" y="2445"/>
                    <a:pt x="2774" y="2322"/>
                  </a:cubicBezTo>
                  <a:cubicBezTo>
                    <a:pt x="2513" y="2233"/>
                    <a:pt x="2243" y="2166"/>
                    <a:pt x="1976" y="2089"/>
                  </a:cubicBezTo>
                  <a:cubicBezTo>
                    <a:pt x="1930" y="2077"/>
                    <a:pt x="1884" y="2061"/>
                    <a:pt x="1841" y="2049"/>
                  </a:cubicBezTo>
                  <a:cubicBezTo>
                    <a:pt x="1838" y="2049"/>
                    <a:pt x="1838" y="2049"/>
                    <a:pt x="1835" y="2046"/>
                  </a:cubicBezTo>
                  <a:cubicBezTo>
                    <a:pt x="1788" y="2031"/>
                    <a:pt x="1736" y="2015"/>
                    <a:pt x="1690" y="2000"/>
                  </a:cubicBezTo>
                  <a:lnTo>
                    <a:pt x="1690" y="2000"/>
                  </a:lnTo>
                  <a:cubicBezTo>
                    <a:pt x="1878" y="2319"/>
                    <a:pt x="1881" y="2709"/>
                    <a:pt x="1841" y="3078"/>
                  </a:cubicBezTo>
                  <a:cubicBezTo>
                    <a:pt x="1801" y="3447"/>
                    <a:pt x="1718" y="3812"/>
                    <a:pt x="1749" y="4181"/>
                  </a:cubicBezTo>
                  <a:cubicBezTo>
                    <a:pt x="1773" y="4467"/>
                    <a:pt x="1881" y="4761"/>
                    <a:pt x="2083" y="4952"/>
                  </a:cubicBezTo>
                  <a:cubicBezTo>
                    <a:pt x="1641" y="5019"/>
                    <a:pt x="1368" y="5105"/>
                    <a:pt x="1368" y="5204"/>
                  </a:cubicBezTo>
                  <a:lnTo>
                    <a:pt x="1368" y="5717"/>
                  </a:lnTo>
                  <a:cubicBezTo>
                    <a:pt x="1368" y="5793"/>
                    <a:pt x="1533" y="5864"/>
                    <a:pt x="1813" y="5919"/>
                  </a:cubicBezTo>
                  <a:cubicBezTo>
                    <a:pt x="1828" y="6021"/>
                    <a:pt x="1850" y="6144"/>
                    <a:pt x="1868" y="6273"/>
                  </a:cubicBezTo>
                  <a:cubicBezTo>
                    <a:pt x="1957" y="6869"/>
                    <a:pt x="2053" y="7710"/>
                    <a:pt x="1957" y="8054"/>
                  </a:cubicBezTo>
                  <a:cubicBezTo>
                    <a:pt x="1828" y="8506"/>
                    <a:pt x="504" y="11783"/>
                    <a:pt x="1" y="13021"/>
                  </a:cubicBezTo>
                  <a:lnTo>
                    <a:pt x="41" y="13030"/>
                  </a:lnTo>
                  <a:cubicBezTo>
                    <a:pt x="1307" y="13430"/>
                    <a:pt x="2613" y="13625"/>
                    <a:pt x="3923" y="13625"/>
                  </a:cubicBezTo>
                  <a:cubicBezTo>
                    <a:pt x="3991" y="13625"/>
                    <a:pt x="4060" y="13624"/>
                    <a:pt x="4129" y="13623"/>
                  </a:cubicBezTo>
                  <a:lnTo>
                    <a:pt x="4129" y="13623"/>
                  </a:lnTo>
                  <a:cubicBezTo>
                    <a:pt x="3803" y="14434"/>
                    <a:pt x="3502" y="15171"/>
                    <a:pt x="3300" y="15672"/>
                  </a:cubicBezTo>
                  <a:lnTo>
                    <a:pt x="3355" y="15694"/>
                  </a:lnTo>
                  <a:cubicBezTo>
                    <a:pt x="5140" y="16254"/>
                    <a:pt x="6989" y="16535"/>
                    <a:pt x="8838" y="16535"/>
                  </a:cubicBezTo>
                  <a:cubicBezTo>
                    <a:pt x="10687" y="16535"/>
                    <a:pt x="12536" y="16254"/>
                    <a:pt x="14321" y="15694"/>
                  </a:cubicBezTo>
                  <a:lnTo>
                    <a:pt x="14373" y="15672"/>
                  </a:lnTo>
                  <a:cubicBezTo>
                    <a:pt x="14171" y="15175"/>
                    <a:pt x="13869" y="14437"/>
                    <a:pt x="13544" y="13623"/>
                  </a:cubicBezTo>
                  <a:lnTo>
                    <a:pt x="13544" y="13623"/>
                  </a:lnTo>
                  <a:cubicBezTo>
                    <a:pt x="13628" y="13625"/>
                    <a:pt x="13712" y="13626"/>
                    <a:pt x="13796" y="13626"/>
                  </a:cubicBezTo>
                  <a:cubicBezTo>
                    <a:pt x="15091" y="13626"/>
                    <a:pt x="16386" y="13426"/>
                    <a:pt x="17632" y="13030"/>
                  </a:cubicBezTo>
                  <a:lnTo>
                    <a:pt x="17672" y="13021"/>
                  </a:lnTo>
                  <a:cubicBezTo>
                    <a:pt x="17184" y="11793"/>
                    <a:pt x="15857" y="8512"/>
                    <a:pt x="15734" y="8063"/>
                  </a:cubicBezTo>
                  <a:cubicBezTo>
                    <a:pt x="15639" y="7719"/>
                    <a:pt x="15734" y="6878"/>
                    <a:pt x="15823" y="6282"/>
                  </a:cubicBezTo>
                  <a:cubicBezTo>
                    <a:pt x="15842" y="6147"/>
                    <a:pt x="15860" y="6030"/>
                    <a:pt x="15875" y="5929"/>
                  </a:cubicBezTo>
                  <a:cubicBezTo>
                    <a:pt x="16155" y="5870"/>
                    <a:pt x="16321" y="5803"/>
                    <a:pt x="16321" y="5726"/>
                  </a:cubicBezTo>
                  <a:lnTo>
                    <a:pt x="16321" y="5210"/>
                  </a:lnTo>
                  <a:cubicBezTo>
                    <a:pt x="16321" y="5115"/>
                    <a:pt x="16060" y="5029"/>
                    <a:pt x="15633" y="4964"/>
                  </a:cubicBezTo>
                  <a:cubicBezTo>
                    <a:pt x="15679" y="4924"/>
                    <a:pt x="15722" y="4878"/>
                    <a:pt x="15762" y="4826"/>
                  </a:cubicBezTo>
                  <a:cubicBezTo>
                    <a:pt x="15814" y="4758"/>
                    <a:pt x="15863" y="4685"/>
                    <a:pt x="15909" y="4608"/>
                  </a:cubicBezTo>
                  <a:cubicBezTo>
                    <a:pt x="16007" y="4442"/>
                    <a:pt x="16084" y="4267"/>
                    <a:pt x="16155" y="4086"/>
                  </a:cubicBezTo>
                  <a:cubicBezTo>
                    <a:pt x="16170" y="4046"/>
                    <a:pt x="16186" y="4012"/>
                    <a:pt x="16201" y="3975"/>
                  </a:cubicBezTo>
                  <a:cubicBezTo>
                    <a:pt x="16247" y="3861"/>
                    <a:pt x="16293" y="3751"/>
                    <a:pt x="16345" y="3643"/>
                  </a:cubicBezTo>
                  <a:lnTo>
                    <a:pt x="16345" y="3643"/>
                  </a:lnTo>
                  <a:cubicBezTo>
                    <a:pt x="16345" y="3643"/>
                    <a:pt x="16342" y="3643"/>
                    <a:pt x="16340" y="3645"/>
                  </a:cubicBezTo>
                  <a:lnTo>
                    <a:pt x="16340" y="3645"/>
                  </a:lnTo>
                  <a:cubicBezTo>
                    <a:pt x="16426" y="3464"/>
                    <a:pt x="16521" y="3286"/>
                    <a:pt x="16652" y="3130"/>
                  </a:cubicBezTo>
                  <a:lnTo>
                    <a:pt x="16652" y="3130"/>
                  </a:lnTo>
                  <a:cubicBezTo>
                    <a:pt x="16463" y="3266"/>
                    <a:pt x="16235" y="3336"/>
                    <a:pt x="16001" y="3336"/>
                  </a:cubicBezTo>
                  <a:cubicBezTo>
                    <a:pt x="15996" y="3336"/>
                    <a:pt x="15991" y="3336"/>
                    <a:pt x="15986" y="3336"/>
                  </a:cubicBezTo>
                  <a:cubicBezTo>
                    <a:pt x="15768" y="3333"/>
                    <a:pt x="15556" y="3269"/>
                    <a:pt x="15338" y="3256"/>
                  </a:cubicBezTo>
                  <a:cubicBezTo>
                    <a:pt x="15323" y="3256"/>
                    <a:pt x="15309" y="3255"/>
                    <a:pt x="15295" y="3255"/>
                  </a:cubicBezTo>
                  <a:cubicBezTo>
                    <a:pt x="14889" y="3255"/>
                    <a:pt x="14499" y="3464"/>
                    <a:pt x="14232" y="3769"/>
                  </a:cubicBezTo>
                  <a:cubicBezTo>
                    <a:pt x="14214" y="3791"/>
                    <a:pt x="14198" y="3812"/>
                    <a:pt x="14180" y="3837"/>
                  </a:cubicBezTo>
                  <a:cubicBezTo>
                    <a:pt x="14109" y="3468"/>
                    <a:pt x="13919" y="3124"/>
                    <a:pt x="13645" y="2869"/>
                  </a:cubicBezTo>
                  <a:cubicBezTo>
                    <a:pt x="13372" y="2611"/>
                    <a:pt x="13022" y="2445"/>
                    <a:pt x="12665" y="2322"/>
                  </a:cubicBezTo>
                  <a:cubicBezTo>
                    <a:pt x="12613" y="2304"/>
                    <a:pt x="12558" y="2289"/>
                    <a:pt x="12506" y="2270"/>
                  </a:cubicBezTo>
                  <a:cubicBezTo>
                    <a:pt x="12616" y="2031"/>
                    <a:pt x="12745" y="1803"/>
                    <a:pt x="12914" y="1604"/>
                  </a:cubicBezTo>
                  <a:lnTo>
                    <a:pt x="12914" y="1604"/>
                  </a:lnTo>
                  <a:cubicBezTo>
                    <a:pt x="12651" y="1795"/>
                    <a:pt x="12324" y="1902"/>
                    <a:pt x="11998" y="1902"/>
                  </a:cubicBezTo>
                  <a:cubicBezTo>
                    <a:pt x="11989" y="1902"/>
                    <a:pt x="11980" y="1902"/>
                    <a:pt x="11971" y="1902"/>
                  </a:cubicBezTo>
                  <a:cubicBezTo>
                    <a:pt x="11661" y="1895"/>
                    <a:pt x="11357" y="1800"/>
                    <a:pt x="11047" y="1788"/>
                  </a:cubicBezTo>
                  <a:cubicBezTo>
                    <a:pt x="11027" y="1787"/>
                    <a:pt x="11006" y="1787"/>
                    <a:pt x="10986" y="1787"/>
                  </a:cubicBezTo>
                  <a:cubicBezTo>
                    <a:pt x="10406" y="1787"/>
                    <a:pt x="9851" y="2086"/>
                    <a:pt x="9471" y="2522"/>
                  </a:cubicBezTo>
                  <a:cubicBezTo>
                    <a:pt x="9443" y="2553"/>
                    <a:pt x="9422" y="2584"/>
                    <a:pt x="9394" y="2614"/>
                  </a:cubicBezTo>
                  <a:cubicBezTo>
                    <a:pt x="9293" y="2092"/>
                    <a:pt x="9025" y="1601"/>
                    <a:pt x="8638" y="1238"/>
                  </a:cubicBezTo>
                  <a:cubicBezTo>
                    <a:pt x="8245" y="866"/>
                    <a:pt x="7751" y="633"/>
                    <a:pt x="7244" y="461"/>
                  </a:cubicBezTo>
                  <a:cubicBezTo>
                    <a:pt x="6872" y="335"/>
                    <a:pt x="6488" y="240"/>
                    <a:pt x="6110" y="126"/>
                  </a:cubicBezTo>
                  <a:lnTo>
                    <a:pt x="5917" y="68"/>
                  </a:lnTo>
                  <a:cubicBezTo>
                    <a:pt x="5911" y="68"/>
                    <a:pt x="5911" y="68"/>
                    <a:pt x="5908" y="65"/>
                  </a:cubicBezTo>
                  <a:cubicBezTo>
                    <a:pt x="5840" y="46"/>
                    <a:pt x="5772" y="22"/>
                    <a:pt x="5705"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4662703" y="1780157"/>
              <a:ext cx="690399" cy="726132"/>
            </a:xfrm>
            <a:custGeom>
              <a:avLst/>
              <a:gdLst/>
              <a:ahLst/>
              <a:cxnLst/>
              <a:rect l="l" t="t" r="r" b="b"/>
              <a:pathLst>
                <a:path w="7791" h="8194" extrusionOk="0">
                  <a:moveTo>
                    <a:pt x="1954" y="2427"/>
                  </a:moveTo>
                  <a:cubicBezTo>
                    <a:pt x="1828" y="2876"/>
                    <a:pt x="504" y="6157"/>
                    <a:pt x="0" y="7391"/>
                  </a:cubicBezTo>
                  <a:lnTo>
                    <a:pt x="40" y="7404"/>
                  </a:lnTo>
                  <a:cubicBezTo>
                    <a:pt x="2550" y="8193"/>
                    <a:pt x="5241" y="8193"/>
                    <a:pt x="7753" y="7404"/>
                  </a:cubicBezTo>
                  <a:lnTo>
                    <a:pt x="7790" y="7391"/>
                  </a:lnTo>
                  <a:cubicBezTo>
                    <a:pt x="7286" y="6157"/>
                    <a:pt x="5962" y="2882"/>
                    <a:pt x="5836" y="2427"/>
                  </a:cubicBezTo>
                  <a:cubicBezTo>
                    <a:pt x="5680" y="1868"/>
                    <a:pt x="6030" y="1"/>
                    <a:pt x="6030" y="1"/>
                  </a:cubicBezTo>
                  <a:lnTo>
                    <a:pt x="1760" y="1"/>
                  </a:lnTo>
                  <a:cubicBezTo>
                    <a:pt x="1763" y="1"/>
                    <a:pt x="2114" y="1868"/>
                    <a:pt x="1954"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819197" y="1780157"/>
              <a:ext cx="378475" cy="73109"/>
            </a:xfrm>
            <a:custGeom>
              <a:avLst/>
              <a:gdLst/>
              <a:ahLst/>
              <a:cxnLst/>
              <a:rect l="l" t="t" r="r" b="b"/>
              <a:pathLst>
                <a:path w="4271" h="825" extrusionOk="0">
                  <a:moveTo>
                    <a:pt x="0" y="1"/>
                  </a:moveTo>
                  <a:cubicBezTo>
                    <a:pt x="0" y="1"/>
                    <a:pt x="50" y="277"/>
                    <a:pt x="108" y="646"/>
                  </a:cubicBezTo>
                  <a:lnTo>
                    <a:pt x="126" y="649"/>
                  </a:lnTo>
                  <a:cubicBezTo>
                    <a:pt x="793" y="766"/>
                    <a:pt x="1466" y="824"/>
                    <a:pt x="2140" y="824"/>
                  </a:cubicBezTo>
                  <a:cubicBezTo>
                    <a:pt x="2795" y="824"/>
                    <a:pt x="3451" y="769"/>
                    <a:pt x="4101" y="658"/>
                  </a:cubicBezTo>
                  <a:lnTo>
                    <a:pt x="4163" y="646"/>
                  </a:lnTo>
                  <a:cubicBezTo>
                    <a:pt x="4215"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732886" y="1780157"/>
              <a:ext cx="548615" cy="708408"/>
            </a:xfrm>
            <a:custGeom>
              <a:avLst/>
              <a:gdLst/>
              <a:ahLst/>
              <a:cxnLst/>
              <a:rect l="l" t="t" r="r" b="b"/>
              <a:pathLst>
                <a:path w="6191" h="7994" extrusionOk="0">
                  <a:moveTo>
                    <a:pt x="1841" y="1"/>
                  </a:moveTo>
                  <a:cubicBezTo>
                    <a:pt x="1850" y="1"/>
                    <a:pt x="2200" y="1868"/>
                    <a:pt x="2043" y="2427"/>
                  </a:cubicBezTo>
                  <a:cubicBezTo>
                    <a:pt x="1927" y="2839"/>
                    <a:pt x="609" y="6107"/>
                    <a:pt x="1" y="7613"/>
                  </a:cubicBezTo>
                  <a:cubicBezTo>
                    <a:pt x="1017" y="7866"/>
                    <a:pt x="2058" y="7993"/>
                    <a:pt x="3099" y="7993"/>
                  </a:cubicBezTo>
                  <a:cubicBezTo>
                    <a:pt x="4137" y="7993"/>
                    <a:pt x="5175" y="7867"/>
                    <a:pt x="6190" y="7616"/>
                  </a:cubicBezTo>
                  <a:cubicBezTo>
                    <a:pt x="5628" y="6230"/>
                    <a:pt x="4273"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783574" y="1742052"/>
              <a:ext cx="448392" cy="77718"/>
            </a:xfrm>
            <a:custGeom>
              <a:avLst/>
              <a:gdLst/>
              <a:ahLst/>
              <a:cxnLst/>
              <a:rect l="l" t="t" r="r" b="b"/>
              <a:pathLst>
                <a:path w="5060" h="877" extrusionOk="0">
                  <a:moveTo>
                    <a:pt x="0" y="1"/>
                  </a:moveTo>
                  <a:lnTo>
                    <a:pt x="0" y="517"/>
                  </a:lnTo>
                  <a:cubicBezTo>
                    <a:pt x="0" y="717"/>
                    <a:pt x="1134" y="876"/>
                    <a:pt x="2528" y="876"/>
                  </a:cubicBezTo>
                  <a:cubicBezTo>
                    <a:pt x="3926" y="876"/>
                    <a:pt x="5059" y="717"/>
                    <a:pt x="5059" y="517"/>
                  </a:cubicBezTo>
                  <a:lnTo>
                    <a:pt x="5059"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890266"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783840"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4783840" y="1710239"/>
              <a:ext cx="448392" cy="64070"/>
            </a:xfrm>
            <a:custGeom>
              <a:avLst/>
              <a:gdLst/>
              <a:ahLst/>
              <a:cxnLst/>
              <a:rect l="l" t="t" r="r" b="b"/>
              <a:pathLst>
                <a:path w="5060"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59" y="559"/>
                    <a:pt x="5059" y="360"/>
                  </a:cubicBezTo>
                  <a:cubicBezTo>
                    <a:pt x="5059"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985262" y="2098644"/>
              <a:ext cx="45814" cy="45815"/>
            </a:xfrm>
            <a:custGeom>
              <a:avLst/>
              <a:gdLst/>
              <a:ahLst/>
              <a:cxnLst/>
              <a:rect l="l" t="t" r="r" b="b"/>
              <a:pathLst>
                <a:path w="517" h="517" extrusionOk="0">
                  <a:moveTo>
                    <a:pt x="258" y="1"/>
                  </a:moveTo>
                  <a:cubicBezTo>
                    <a:pt x="117" y="1"/>
                    <a:pt x="0" y="117"/>
                    <a:pt x="0" y="259"/>
                  </a:cubicBezTo>
                  <a:cubicBezTo>
                    <a:pt x="0" y="400"/>
                    <a:pt x="117" y="517"/>
                    <a:pt x="258" y="517"/>
                  </a:cubicBezTo>
                  <a:cubicBezTo>
                    <a:pt x="400" y="517"/>
                    <a:pt x="516" y="400"/>
                    <a:pt x="516" y="259"/>
                  </a:cubicBezTo>
                  <a:cubicBezTo>
                    <a:pt x="510" y="117"/>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4961513" y="2000103"/>
              <a:ext cx="93223" cy="85339"/>
            </a:xfrm>
            <a:custGeom>
              <a:avLst/>
              <a:gdLst/>
              <a:ahLst/>
              <a:cxnLst/>
              <a:rect l="l" t="t" r="r" b="b"/>
              <a:pathLst>
                <a:path w="1052" h="963" extrusionOk="0">
                  <a:moveTo>
                    <a:pt x="526" y="1"/>
                  </a:moveTo>
                  <a:cubicBezTo>
                    <a:pt x="311" y="1"/>
                    <a:pt x="124" y="87"/>
                    <a:pt x="1" y="222"/>
                  </a:cubicBezTo>
                  <a:lnTo>
                    <a:pt x="333" y="962"/>
                  </a:lnTo>
                  <a:cubicBezTo>
                    <a:pt x="391" y="944"/>
                    <a:pt x="456" y="932"/>
                    <a:pt x="526" y="932"/>
                  </a:cubicBezTo>
                  <a:cubicBezTo>
                    <a:pt x="594" y="932"/>
                    <a:pt x="655" y="944"/>
                    <a:pt x="717" y="962"/>
                  </a:cubicBezTo>
                  <a:lnTo>
                    <a:pt x="1052" y="222"/>
                  </a:lnTo>
                  <a:cubicBezTo>
                    <a:pt x="929" y="93"/>
                    <a:pt x="738" y="4"/>
                    <a:pt x="526"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891596" y="2124786"/>
              <a:ext cx="93755" cy="87997"/>
            </a:xfrm>
            <a:custGeom>
              <a:avLst/>
              <a:gdLst/>
              <a:ahLst/>
              <a:cxnLst/>
              <a:rect l="l" t="t" r="r" b="b"/>
              <a:pathLst>
                <a:path w="1058" h="993" extrusionOk="0">
                  <a:moveTo>
                    <a:pt x="870" y="1"/>
                  </a:moveTo>
                  <a:lnTo>
                    <a:pt x="59" y="81"/>
                  </a:lnTo>
                  <a:cubicBezTo>
                    <a:pt x="1" y="256"/>
                    <a:pt x="19" y="461"/>
                    <a:pt x="126" y="649"/>
                  </a:cubicBezTo>
                  <a:cubicBezTo>
                    <a:pt x="234" y="833"/>
                    <a:pt x="409" y="956"/>
                    <a:pt x="584" y="993"/>
                  </a:cubicBezTo>
                  <a:lnTo>
                    <a:pt x="1057" y="332"/>
                  </a:lnTo>
                  <a:cubicBezTo>
                    <a:pt x="1011" y="289"/>
                    <a:pt x="968" y="240"/>
                    <a:pt x="934" y="182"/>
                  </a:cubicBezTo>
                  <a:cubicBezTo>
                    <a:pt x="901"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030456" y="2124786"/>
              <a:ext cx="93932" cy="87997"/>
            </a:xfrm>
            <a:custGeom>
              <a:avLst/>
              <a:gdLst/>
              <a:ahLst/>
              <a:cxnLst/>
              <a:rect l="l" t="t" r="r" b="b"/>
              <a:pathLst>
                <a:path w="1060" h="993" extrusionOk="0">
                  <a:moveTo>
                    <a:pt x="194" y="1"/>
                  </a:moveTo>
                  <a:cubicBezTo>
                    <a:pt x="181" y="62"/>
                    <a:pt x="160" y="124"/>
                    <a:pt x="123" y="182"/>
                  </a:cubicBezTo>
                  <a:cubicBezTo>
                    <a:pt x="89" y="240"/>
                    <a:pt x="46" y="289"/>
                    <a:pt x="0" y="332"/>
                  </a:cubicBezTo>
                  <a:lnTo>
                    <a:pt x="473" y="993"/>
                  </a:lnTo>
                  <a:cubicBezTo>
                    <a:pt x="651" y="953"/>
                    <a:pt x="823" y="836"/>
                    <a:pt x="931" y="652"/>
                  </a:cubicBezTo>
                  <a:cubicBezTo>
                    <a:pt x="1041" y="461"/>
                    <a:pt x="1060" y="256"/>
                    <a:pt x="1005" y="84"/>
                  </a:cubicBezTo>
                  <a:lnTo>
                    <a:pt x="19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986325" y="1682236"/>
              <a:ext cx="52371" cy="77097"/>
            </a:xfrm>
            <a:custGeom>
              <a:avLst/>
              <a:gdLst/>
              <a:ahLst/>
              <a:cxnLst/>
              <a:rect l="l" t="t" r="r" b="b"/>
              <a:pathLst>
                <a:path w="591" h="870" extrusionOk="0">
                  <a:moveTo>
                    <a:pt x="403" y="0"/>
                  </a:moveTo>
                  <a:lnTo>
                    <a:pt x="1" y="80"/>
                  </a:lnTo>
                  <a:lnTo>
                    <a:pt x="139" y="869"/>
                  </a:lnTo>
                  <a:lnTo>
                    <a:pt x="590" y="869"/>
                  </a:lnTo>
                  <a:lnTo>
                    <a:pt x="403"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004048" y="1557819"/>
              <a:ext cx="257515" cy="188755"/>
            </a:xfrm>
            <a:custGeom>
              <a:avLst/>
              <a:gdLst/>
              <a:ahLst/>
              <a:cxnLst/>
              <a:rect l="l" t="t" r="r" b="b"/>
              <a:pathLst>
                <a:path w="2906" h="2130" extrusionOk="0">
                  <a:moveTo>
                    <a:pt x="2906" y="0"/>
                  </a:moveTo>
                  <a:cubicBezTo>
                    <a:pt x="2726" y="133"/>
                    <a:pt x="2497" y="209"/>
                    <a:pt x="2272" y="209"/>
                  </a:cubicBezTo>
                  <a:cubicBezTo>
                    <a:pt x="2263" y="209"/>
                    <a:pt x="2254" y="209"/>
                    <a:pt x="2246" y="209"/>
                  </a:cubicBezTo>
                  <a:cubicBezTo>
                    <a:pt x="2027" y="206"/>
                    <a:pt x="1816" y="138"/>
                    <a:pt x="1597"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4" y="1788"/>
                    <a:pt x="787" y="2123"/>
                    <a:pt x="1201" y="2129"/>
                  </a:cubicBezTo>
                  <a:cubicBezTo>
                    <a:pt x="1209" y="2129"/>
                    <a:pt x="1216" y="2129"/>
                    <a:pt x="1223" y="2129"/>
                  </a:cubicBezTo>
                  <a:cubicBezTo>
                    <a:pt x="1534" y="2129"/>
                    <a:pt x="1823" y="1939"/>
                    <a:pt x="2018" y="1696"/>
                  </a:cubicBezTo>
                  <a:cubicBezTo>
                    <a:pt x="2218" y="1447"/>
                    <a:pt x="2338" y="1143"/>
                    <a:pt x="2458" y="845"/>
                  </a:cubicBezTo>
                  <a:cubicBezTo>
                    <a:pt x="2574"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5003783" y="1603279"/>
              <a:ext cx="230310" cy="143294"/>
            </a:xfrm>
            <a:custGeom>
              <a:avLst/>
              <a:gdLst/>
              <a:ahLst/>
              <a:cxnLst/>
              <a:rect l="l" t="t" r="r" b="b"/>
              <a:pathLst>
                <a:path w="2599" h="1617" extrusionOk="0">
                  <a:moveTo>
                    <a:pt x="2599" y="0"/>
                  </a:moveTo>
                  <a:lnTo>
                    <a:pt x="2599" y="0"/>
                  </a:lnTo>
                  <a:cubicBezTo>
                    <a:pt x="1926" y="541"/>
                    <a:pt x="1284" y="1106"/>
                    <a:pt x="359" y="1161"/>
                  </a:cubicBezTo>
                  <a:cubicBezTo>
                    <a:pt x="341" y="1162"/>
                    <a:pt x="323" y="1163"/>
                    <a:pt x="305" y="1163"/>
                  </a:cubicBezTo>
                  <a:cubicBezTo>
                    <a:pt x="204" y="1163"/>
                    <a:pt x="114" y="1149"/>
                    <a:pt x="31" y="1131"/>
                  </a:cubicBezTo>
                  <a:cubicBezTo>
                    <a:pt x="19" y="1180"/>
                    <a:pt x="6" y="1226"/>
                    <a:pt x="0" y="1275"/>
                  </a:cubicBezTo>
                  <a:cubicBezTo>
                    <a:pt x="2" y="1275"/>
                    <a:pt x="4" y="1275"/>
                    <a:pt x="6" y="1275"/>
                  </a:cubicBezTo>
                  <a:cubicBezTo>
                    <a:pt x="421" y="1275"/>
                    <a:pt x="782" y="1610"/>
                    <a:pt x="1201" y="1616"/>
                  </a:cubicBezTo>
                  <a:cubicBezTo>
                    <a:pt x="1208" y="1616"/>
                    <a:pt x="1216" y="1616"/>
                    <a:pt x="1223" y="1616"/>
                  </a:cubicBezTo>
                  <a:cubicBezTo>
                    <a:pt x="1534" y="1616"/>
                    <a:pt x="1823" y="1426"/>
                    <a:pt x="2018" y="1183"/>
                  </a:cubicBezTo>
                  <a:cubicBezTo>
                    <a:pt x="2218" y="934"/>
                    <a:pt x="2341" y="630"/>
                    <a:pt x="2457" y="332"/>
                  </a:cubicBezTo>
                  <a:cubicBezTo>
                    <a:pt x="2500" y="218"/>
                    <a:pt x="2547"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009188" y="1589898"/>
              <a:ext cx="210461" cy="122292"/>
            </a:xfrm>
            <a:custGeom>
              <a:avLst/>
              <a:gdLst/>
              <a:ahLst/>
              <a:cxnLst/>
              <a:rect l="l" t="t" r="r" b="b"/>
              <a:pathLst>
                <a:path w="2375" h="1380" extrusionOk="0">
                  <a:moveTo>
                    <a:pt x="2375" y="1"/>
                  </a:moveTo>
                  <a:cubicBezTo>
                    <a:pt x="2108" y="379"/>
                    <a:pt x="1678" y="609"/>
                    <a:pt x="1251" y="784"/>
                  </a:cubicBezTo>
                  <a:cubicBezTo>
                    <a:pt x="821" y="962"/>
                    <a:pt x="375" y="1107"/>
                    <a:pt x="1" y="1380"/>
                  </a:cubicBezTo>
                  <a:cubicBezTo>
                    <a:pt x="409" y="1220"/>
                    <a:pt x="821" y="1057"/>
                    <a:pt x="1232" y="901"/>
                  </a:cubicBezTo>
                  <a:cubicBezTo>
                    <a:pt x="1463" y="809"/>
                    <a:pt x="1699" y="716"/>
                    <a:pt x="1908" y="575"/>
                  </a:cubicBezTo>
                  <a:cubicBezTo>
                    <a:pt x="2120" y="437"/>
                    <a:pt x="2298" y="240"/>
                    <a:pt x="2375"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46495" y="1602127"/>
              <a:ext cx="71955" cy="93491"/>
            </a:xfrm>
            <a:custGeom>
              <a:avLst/>
              <a:gdLst/>
              <a:ahLst/>
              <a:cxnLst/>
              <a:rect l="l" t="t" r="r" b="b"/>
              <a:pathLst>
                <a:path w="812" h="1055" extrusionOk="0">
                  <a:moveTo>
                    <a:pt x="811" y="1"/>
                  </a:moveTo>
                  <a:lnTo>
                    <a:pt x="811" y="1"/>
                  </a:lnTo>
                  <a:cubicBezTo>
                    <a:pt x="541" y="351"/>
                    <a:pt x="274" y="704"/>
                    <a:pt x="0" y="1055"/>
                  </a:cubicBezTo>
                  <a:cubicBezTo>
                    <a:pt x="218" y="978"/>
                    <a:pt x="366"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117210" y="1599469"/>
              <a:ext cx="43421" cy="65488"/>
            </a:xfrm>
            <a:custGeom>
              <a:avLst/>
              <a:gdLst/>
              <a:ahLst/>
              <a:cxnLst/>
              <a:rect l="l" t="t" r="r" b="b"/>
              <a:pathLst>
                <a:path w="490" h="739" extrusionOk="0">
                  <a:moveTo>
                    <a:pt x="489" y="0"/>
                  </a:moveTo>
                  <a:lnTo>
                    <a:pt x="489" y="0"/>
                  </a:lnTo>
                  <a:cubicBezTo>
                    <a:pt x="382" y="277"/>
                    <a:pt x="216" y="532"/>
                    <a:pt x="1" y="734"/>
                  </a:cubicBezTo>
                  <a:cubicBezTo>
                    <a:pt x="13" y="737"/>
                    <a:pt x="25" y="738"/>
                    <a:pt x="38" y="738"/>
                  </a:cubicBezTo>
                  <a:cubicBezTo>
                    <a:pt x="100" y="738"/>
                    <a:pt x="164" y="707"/>
                    <a:pt x="210" y="661"/>
                  </a:cubicBezTo>
                  <a:cubicBezTo>
                    <a:pt x="262" y="608"/>
                    <a:pt x="296" y="538"/>
                    <a:pt x="333" y="470"/>
                  </a:cubicBezTo>
                  <a:cubicBezTo>
                    <a:pt x="403" y="320"/>
                    <a:pt x="480"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5058990" y="1682236"/>
              <a:ext cx="113604" cy="21357"/>
            </a:xfrm>
            <a:custGeom>
              <a:avLst/>
              <a:gdLst/>
              <a:ahLst/>
              <a:cxnLst/>
              <a:rect l="l" t="t" r="r" b="b"/>
              <a:pathLst>
                <a:path w="1282" h="241" extrusionOk="0">
                  <a:moveTo>
                    <a:pt x="1282" y="0"/>
                  </a:moveTo>
                  <a:cubicBezTo>
                    <a:pt x="1090" y="98"/>
                    <a:pt x="876" y="147"/>
                    <a:pt x="663" y="147"/>
                  </a:cubicBezTo>
                  <a:cubicBezTo>
                    <a:pt x="514" y="147"/>
                    <a:pt x="365" y="123"/>
                    <a:pt x="225" y="74"/>
                  </a:cubicBezTo>
                  <a:cubicBezTo>
                    <a:pt x="180" y="57"/>
                    <a:pt x="129" y="40"/>
                    <a:pt x="82" y="40"/>
                  </a:cubicBezTo>
                  <a:cubicBezTo>
                    <a:pt x="52" y="40"/>
                    <a:pt x="24" y="47"/>
                    <a:pt x="1" y="65"/>
                  </a:cubicBezTo>
                  <a:cubicBezTo>
                    <a:pt x="216" y="147"/>
                    <a:pt x="437" y="227"/>
                    <a:pt x="661" y="240"/>
                  </a:cubicBezTo>
                  <a:cubicBezTo>
                    <a:pt x="675" y="240"/>
                    <a:pt x="688" y="240"/>
                    <a:pt x="702" y="240"/>
                  </a:cubicBezTo>
                  <a:cubicBezTo>
                    <a:pt x="920" y="240"/>
                    <a:pt x="1143" y="171"/>
                    <a:pt x="12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5121641" y="1655829"/>
              <a:ext cx="78424" cy="16837"/>
            </a:xfrm>
            <a:custGeom>
              <a:avLst/>
              <a:gdLst/>
              <a:ahLst/>
              <a:cxnLst/>
              <a:rect l="l" t="t" r="r" b="b"/>
              <a:pathLst>
                <a:path w="885" h="190" extrusionOk="0">
                  <a:moveTo>
                    <a:pt x="885" y="0"/>
                  </a:moveTo>
                  <a:cubicBezTo>
                    <a:pt x="674" y="49"/>
                    <a:pt x="457" y="76"/>
                    <a:pt x="241" y="76"/>
                  </a:cubicBezTo>
                  <a:cubicBezTo>
                    <a:pt x="161" y="76"/>
                    <a:pt x="80" y="72"/>
                    <a:pt x="0" y="65"/>
                  </a:cubicBezTo>
                  <a:lnTo>
                    <a:pt x="0" y="65"/>
                  </a:lnTo>
                  <a:cubicBezTo>
                    <a:pt x="52" y="126"/>
                    <a:pt x="129" y="157"/>
                    <a:pt x="200" y="172"/>
                  </a:cubicBezTo>
                  <a:cubicBezTo>
                    <a:pt x="255" y="184"/>
                    <a:pt x="311" y="190"/>
                    <a:pt x="367" y="190"/>
                  </a:cubicBezTo>
                  <a:cubicBezTo>
                    <a:pt x="556" y="190"/>
                    <a:pt x="745" y="123"/>
                    <a:pt x="885"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812640" y="1457860"/>
              <a:ext cx="233944" cy="283133"/>
            </a:xfrm>
            <a:custGeom>
              <a:avLst/>
              <a:gdLst/>
              <a:ahLst/>
              <a:cxnLst/>
              <a:rect l="l" t="t" r="r" b="b"/>
              <a:pathLst>
                <a:path w="2640" h="3195" extrusionOk="0">
                  <a:moveTo>
                    <a:pt x="1" y="1"/>
                  </a:moveTo>
                  <a:lnTo>
                    <a:pt x="1" y="1"/>
                  </a:ln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3" y="3195"/>
                    <a:pt x="1302" y="3179"/>
                    <a:pt x="1426" y="3159"/>
                  </a:cubicBezTo>
                  <a:cubicBezTo>
                    <a:pt x="1644" y="3125"/>
                    <a:pt x="1859" y="3073"/>
                    <a:pt x="2059" y="2977"/>
                  </a:cubicBezTo>
                  <a:cubicBezTo>
                    <a:pt x="2258" y="2882"/>
                    <a:pt x="2437" y="2732"/>
                    <a:pt x="2532" y="2535"/>
                  </a:cubicBezTo>
                  <a:cubicBezTo>
                    <a:pt x="2633" y="2329"/>
                    <a:pt x="2639" y="2080"/>
                    <a:pt x="2596" y="1850"/>
                  </a:cubicBezTo>
                  <a:cubicBezTo>
                    <a:pt x="2529" y="1475"/>
                    <a:pt x="2341" y="1128"/>
                    <a:pt x="2065" y="870"/>
                  </a:cubicBezTo>
                  <a:cubicBezTo>
                    <a:pt x="1792" y="612"/>
                    <a:pt x="1441" y="446"/>
                    <a:pt x="1085" y="323"/>
                  </a:cubicBezTo>
                  <a:cubicBezTo>
                    <a:pt x="729"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812108" y="1457594"/>
              <a:ext cx="230665" cy="283133"/>
            </a:xfrm>
            <a:custGeom>
              <a:avLst/>
              <a:gdLst/>
              <a:ahLst/>
              <a:cxnLst/>
              <a:rect l="l" t="t" r="r" b="b"/>
              <a:pathLst>
                <a:path w="2603" h="3195" extrusionOk="0">
                  <a:moveTo>
                    <a:pt x="1" y="1"/>
                  </a:moveTo>
                  <a:lnTo>
                    <a:pt x="1" y="1"/>
                  </a:lnTo>
                  <a:cubicBezTo>
                    <a:pt x="185" y="320"/>
                    <a:pt x="188" y="710"/>
                    <a:pt x="148" y="1079"/>
                  </a:cubicBezTo>
                  <a:cubicBezTo>
                    <a:pt x="108" y="1448"/>
                    <a:pt x="25" y="1813"/>
                    <a:pt x="56" y="2182"/>
                  </a:cubicBezTo>
                  <a:cubicBezTo>
                    <a:pt x="90" y="2550"/>
                    <a:pt x="256" y="2934"/>
                    <a:pt x="590" y="3100"/>
                  </a:cubicBezTo>
                  <a:cubicBezTo>
                    <a:pt x="732" y="3170"/>
                    <a:pt x="887" y="3195"/>
                    <a:pt x="1045" y="3195"/>
                  </a:cubicBezTo>
                  <a:cubicBezTo>
                    <a:pt x="1171" y="3195"/>
                    <a:pt x="1299" y="3179"/>
                    <a:pt x="1423" y="3159"/>
                  </a:cubicBezTo>
                  <a:cubicBezTo>
                    <a:pt x="1644" y="3122"/>
                    <a:pt x="1859" y="3073"/>
                    <a:pt x="2059" y="2977"/>
                  </a:cubicBezTo>
                  <a:cubicBezTo>
                    <a:pt x="2252" y="2882"/>
                    <a:pt x="2433" y="2732"/>
                    <a:pt x="2529" y="2535"/>
                  </a:cubicBezTo>
                  <a:cubicBezTo>
                    <a:pt x="2569" y="2458"/>
                    <a:pt x="2587" y="2378"/>
                    <a:pt x="2602" y="2298"/>
                  </a:cubicBezTo>
                  <a:lnTo>
                    <a:pt x="2602" y="2298"/>
                  </a:lnTo>
                  <a:cubicBezTo>
                    <a:pt x="2495" y="2394"/>
                    <a:pt x="2366" y="2471"/>
                    <a:pt x="2212" y="2520"/>
                  </a:cubicBezTo>
                  <a:cubicBezTo>
                    <a:pt x="2094" y="2558"/>
                    <a:pt x="1971" y="2577"/>
                    <a:pt x="1846" y="2577"/>
                  </a:cubicBezTo>
                  <a:cubicBezTo>
                    <a:pt x="1329" y="2577"/>
                    <a:pt x="803" y="2256"/>
                    <a:pt x="667" y="1736"/>
                  </a:cubicBezTo>
                  <a:cubicBezTo>
                    <a:pt x="597" y="1469"/>
                    <a:pt x="572" y="1202"/>
                    <a:pt x="535" y="932"/>
                  </a:cubicBezTo>
                  <a:cubicBezTo>
                    <a:pt x="535" y="932"/>
                    <a:pt x="535" y="932"/>
                    <a:pt x="535" y="932"/>
                  </a:cubicBezTo>
                  <a:cubicBezTo>
                    <a:pt x="532" y="932"/>
                    <a:pt x="511" y="870"/>
                    <a:pt x="474" y="741"/>
                  </a:cubicBezTo>
                  <a:lnTo>
                    <a:pt x="357" y="385"/>
                  </a:lnTo>
                  <a:cubicBezTo>
                    <a:pt x="329" y="280"/>
                    <a:pt x="308" y="185"/>
                    <a:pt x="286" y="90"/>
                  </a:cubicBezTo>
                  <a:cubicBezTo>
                    <a:pt x="191"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88849" y="1537349"/>
              <a:ext cx="125567" cy="170500"/>
            </a:xfrm>
            <a:custGeom>
              <a:avLst/>
              <a:gdLst/>
              <a:ahLst/>
              <a:cxnLst/>
              <a:rect l="l" t="t" r="r" b="b"/>
              <a:pathLst>
                <a:path w="1417" h="1924" extrusionOk="0">
                  <a:moveTo>
                    <a:pt x="1" y="1"/>
                  </a:moveTo>
                  <a:lnTo>
                    <a:pt x="1" y="1"/>
                  </a:lnTo>
                  <a:cubicBezTo>
                    <a:pt x="151" y="379"/>
                    <a:pt x="302" y="763"/>
                    <a:pt x="523" y="1110"/>
                  </a:cubicBezTo>
                  <a:cubicBezTo>
                    <a:pt x="741" y="1454"/>
                    <a:pt x="1042" y="1761"/>
                    <a:pt x="1417" y="1924"/>
                  </a:cubicBezTo>
                  <a:cubicBezTo>
                    <a:pt x="1150" y="1706"/>
                    <a:pt x="873" y="1481"/>
                    <a:pt x="692" y="1187"/>
                  </a:cubicBezTo>
                  <a:cubicBezTo>
                    <a:pt x="446" y="793"/>
                    <a:pt x="357" y="287"/>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973299" y="1599203"/>
              <a:ext cx="9570" cy="89592"/>
            </a:xfrm>
            <a:custGeom>
              <a:avLst/>
              <a:gdLst/>
              <a:ahLst/>
              <a:cxnLst/>
              <a:rect l="l" t="t" r="r" b="b"/>
              <a:pathLst>
                <a:path w="108" h="1011" extrusionOk="0">
                  <a:moveTo>
                    <a:pt x="104" y="0"/>
                  </a:moveTo>
                  <a:cubicBezTo>
                    <a:pt x="31" y="270"/>
                    <a:pt x="0" y="550"/>
                    <a:pt x="15" y="826"/>
                  </a:cubicBezTo>
                  <a:cubicBezTo>
                    <a:pt x="22" y="900"/>
                    <a:pt x="40" y="986"/>
                    <a:pt x="108" y="1011"/>
                  </a:cubicBezTo>
                  <a:cubicBezTo>
                    <a:pt x="108" y="673"/>
                    <a:pt x="104" y="338"/>
                    <a:pt x="10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930232" y="1557819"/>
              <a:ext cx="9393" cy="75768"/>
            </a:xfrm>
            <a:custGeom>
              <a:avLst/>
              <a:gdLst/>
              <a:ahLst/>
              <a:cxnLst/>
              <a:rect l="l" t="t" r="r" b="b"/>
              <a:pathLst>
                <a:path w="106" h="855" extrusionOk="0">
                  <a:moveTo>
                    <a:pt x="105" y="0"/>
                  </a:moveTo>
                  <a:cubicBezTo>
                    <a:pt x="65" y="142"/>
                    <a:pt x="22" y="283"/>
                    <a:pt x="10"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849947" y="1585556"/>
              <a:ext cx="92957" cy="60526"/>
            </a:xfrm>
            <a:custGeom>
              <a:avLst/>
              <a:gdLst/>
              <a:ahLst/>
              <a:cxnLst/>
              <a:rect l="l" t="t" r="r" b="b"/>
              <a:pathLst>
                <a:path w="1049" h="683" extrusionOk="0">
                  <a:moveTo>
                    <a:pt x="1" y="1"/>
                  </a:moveTo>
                  <a:lnTo>
                    <a:pt x="1" y="1"/>
                  </a:lnTo>
                  <a:cubicBezTo>
                    <a:pt x="222" y="366"/>
                    <a:pt x="609" y="624"/>
                    <a:pt x="1033" y="682"/>
                  </a:cubicBezTo>
                  <a:cubicBezTo>
                    <a:pt x="1048" y="600"/>
                    <a:pt x="1020" y="572"/>
                    <a:pt x="947" y="529"/>
                  </a:cubicBezTo>
                  <a:cubicBezTo>
                    <a:pt x="876" y="489"/>
                    <a:pt x="787" y="471"/>
                    <a:pt x="701" y="449"/>
                  </a:cubicBezTo>
                  <a:cubicBezTo>
                    <a:pt x="449" y="385"/>
                    <a:pt x="179"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865720" y="1636776"/>
              <a:ext cx="120959" cy="57424"/>
            </a:xfrm>
            <a:custGeom>
              <a:avLst/>
              <a:gdLst/>
              <a:ahLst/>
              <a:cxnLst/>
              <a:rect l="l" t="t" r="r" b="b"/>
              <a:pathLst>
                <a:path w="1365" h="648" extrusionOk="0">
                  <a:moveTo>
                    <a:pt x="1" y="0"/>
                  </a:moveTo>
                  <a:lnTo>
                    <a:pt x="1" y="0"/>
                  </a:lnTo>
                  <a:cubicBezTo>
                    <a:pt x="105" y="240"/>
                    <a:pt x="296" y="439"/>
                    <a:pt x="535" y="553"/>
                  </a:cubicBezTo>
                  <a:cubicBezTo>
                    <a:pt x="672" y="617"/>
                    <a:pt x="845" y="648"/>
                    <a:pt x="1014" y="648"/>
                  </a:cubicBezTo>
                  <a:cubicBezTo>
                    <a:pt x="1138" y="648"/>
                    <a:pt x="1260" y="631"/>
                    <a:pt x="1365" y="599"/>
                  </a:cubicBezTo>
                  <a:cubicBezTo>
                    <a:pt x="1328" y="559"/>
                    <a:pt x="1236" y="516"/>
                    <a:pt x="1223" y="464"/>
                  </a:cubicBezTo>
                  <a:cubicBezTo>
                    <a:pt x="1155" y="483"/>
                    <a:pt x="1085" y="492"/>
                    <a:pt x="1015" y="492"/>
                  </a:cubicBezTo>
                  <a:cubicBezTo>
                    <a:pt x="861" y="492"/>
                    <a:pt x="704" y="449"/>
                    <a:pt x="563" y="384"/>
                  </a:cubicBezTo>
                  <a:cubicBezTo>
                    <a:pt x="354" y="283"/>
                    <a:pt x="176"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3786475" y="1780157"/>
              <a:ext cx="690399" cy="726132"/>
            </a:xfrm>
            <a:custGeom>
              <a:avLst/>
              <a:gdLst/>
              <a:ahLst/>
              <a:cxnLst/>
              <a:rect l="l" t="t" r="r" b="b"/>
              <a:pathLst>
                <a:path w="7791" h="8194" extrusionOk="0">
                  <a:moveTo>
                    <a:pt x="1957" y="2427"/>
                  </a:moveTo>
                  <a:cubicBezTo>
                    <a:pt x="1828" y="2876"/>
                    <a:pt x="504" y="6157"/>
                    <a:pt x="0" y="7391"/>
                  </a:cubicBezTo>
                  <a:lnTo>
                    <a:pt x="40" y="7404"/>
                  </a:lnTo>
                  <a:cubicBezTo>
                    <a:pt x="2550" y="8193"/>
                    <a:pt x="5244" y="8193"/>
                    <a:pt x="7753" y="7404"/>
                  </a:cubicBezTo>
                  <a:lnTo>
                    <a:pt x="7790" y="7391"/>
                  </a:lnTo>
                  <a:cubicBezTo>
                    <a:pt x="7290" y="6157"/>
                    <a:pt x="5966" y="2882"/>
                    <a:pt x="5837" y="2427"/>
                  </a:cubicBezTo>
                  <a:cubicBezTo>
                    <a:pt x="5680" y="1868"/>
                    <a:pt x="6030" y="1"/>
                    <a:pt x="6030" y="1"/>
                  </a:cubicBezTo>
                  <a:lnTo>
                    <a:pt x="1760" y="1"/>
                  </a:lnTo>
                  <a:cubicBezTo>
                    <a:pt x="1760" y="1"/>
                    <a:pt x="2111" y="1868"/>
                    <a:pt x="1957"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942704" y="1780157"/>
              <a:ext cx="378475" cy="73109"/>
            </a:xfrm>
            <a:custGeom>
              <a:avLst/>
              <a:gdLst/>
              <a:ahLst/>
              <a:cxnLst/>
              <a:rect l="l" t="t" r="r" b="b"/>
              <a:pathLst>
                <a:path w="4271" h="825" extrusionOk="0">
                  <a:moveTo>
                    <a:pt x="1" y="1"/>
                  </a:moveTo>
                  <a:cubicBezTo>
                    <a:pt x="1" y="1"/>
                    <a:pt x="50" y="277"/>
                    <a:pt x="108" y="646"/>
                  </a:cubicBezTo>
                  <a:lnTo>
                    <a:pt x="126" y="649"/>
                  </a:lnTo>
                  <a:cubicBezTo>
                    <a:pt x="793" y="766"/>
                    <a:pt x="1466" y="824"/>
                    <a:pt x="2140" y="824"/>
                  </a:cubicBezTo>
                  <a:cubicBezTo>
                    <a:pt x="2795" y="824"/>
                    <a:pt x="3451" y="769"/>
                    <a:pt x="4101" y="658"/>
                  </a:cubicBezTo>
                  <a:lnTo>
                    <a:pt x="4163" y="646"/>
                  </a:lnTo>
                  <a:cubicBezTo>
                    <a:pt x="4218"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3856658" y="1780157"/>
              <a:ext cx="548615" cy="708408"/>
            </a:xfrm>
            <a:custGeom>
              <a:avLst/>
              <a:gdLst/>
              <a:ahLst/>
              <a:cxnLst/>
              <a:rect l="l" t="t" r="r" b="b"/>
              <a:pathLst>
                <a:path w="6191" h="7994" extrusionOk="0">
                  <a:moveTo>
                    <a:pt x="1844" y="1"/>
                  </a:moveTo>
                  <a:cubicBezTo>
                    <a:pt x="1850" y="1"/>
                    <a:pt x="2200" y="1868"/>
                    <a:pt x="2044" y="2427"/>
                  </a:cubicBezTo>
                  <a:cubicBezTo>
                    <a:pt x="1927" y="2839"/>
                    <a:pt x="612" y="6107"/>
                    <a:pt x="1" y="7613"/>
                  </a:cubicBezTo>
                  <a:cubicBezTo>
                    <a:pt x="1018" y="7866"/>
                    <a:pt x="2059" y="7993"/>
                    <a:pt x="3100" y="7993"/>
                  </a:cubicBezTo>
                  <a:cubicBezTo>
                    <a:pt x="4139" y="7993"/>
                    <a:pt x="5177" y="7867"/>
                    <a:pt x="6190" y="7616"/>
                  </a:cubicBezTo>
                  <a:cubicBezTo>
                    <a:pt x="5628" y="6230"/>
                    <a:pt x="4274"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3907346" y="1742052"/>
              <a:ext cx="448658" cy="77718"/>
            </a:xfrm>
            <a:custGeom>
              <a:avLst/>
              <a:gdLst/>
              <a:ahLst/>
              <a:cxnLst/>
              <a:rect l="l" t="t" r="r" b="b"/>
              <a:pathLst>
                <a:path w="5063" h="877" extrusionOk="0">
                  <a:moveTo>
                    <a:pt x="0" y="1"/>
                  </a:moveTo>
                  <a:lnTo>
                    <a:pt x="0" y="517"/>
                  </a:lnTo>
                  <a:cubicBezTo>
                    <a:pt x="0" y="717"/>
                    <a:pt x="1134" y="876"/>
                    <a:pt x="2531" y="876"/>
                  </a:cubicBezTo>
                  <a:cubicBezTo>
                    <a:pt x="3929" y="876"/>
                    <a:pt x="5062" y="717"/>
                    <a:pt x="5062" y="517"/>
                  </a:cubicBezTo>
                  <a:lnTo>
                    <a:pt x="506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013773"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3907612"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3907612" y="1710239"/>
              <a:ext cx="448658" cy="64070"/>
            </a:xfrm>
            <a:custGeom>
              <a:avLst/>
              <a:gdLst/>
              <a:ahLst/>
              <a:cxnLst/>
              <a:rect l="l" t="t" r="r" b="b"/>
              <a:pathLst>
                <a:path w="5063"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62" y="559"/>
                    <a:pt x="5062" y="360"/>
                  </a:cubicBezTo>
                  <a:cubicBezTo>
                    <a:pt x="5062"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09034" y="2098644"/>
              <a:ext cx="45814" cy="45549"/>
            </a:xfrm>
            <a:custGeom>
              <a:avLst/>
              <a:gdLst/>
              <a:ahLst/>
              <a:cxnLst/>
              <a:rect l="l" t="t" r="r" b="b"/>
              <a:pathLst>
                <a:path w="517" h="514" extrusionOk="0">
                  <a:moveTo>
                    <a:pt x="258" y="1"/>
                  </a:moveTo>
                  <a:cubicBezTo>
                    <a:pt x="117" y="1"/>
                    <a:pt x="0" y="114"/>
                    <a:pt x="0" y="259"/>
                  </a:cubicBezTo>
                  <a:cubicBezTo>
                    <a:pt x="0" y="400"/>
                    <a:pt x="117" y="514"/>
                    <a:pt x="258" y="514"/>
                  </a:cubicBezTo>
                  <a:cubicBezTo>
                    <a:pt x="400" y="514"/>
                    <a:pt x="516" y="400"/>
                    <a:pt x="516" y="259"/>
                  </a:cubicBezTo>
                  <a:cubicBezTo>
                    <a:pt x="516" y="114"/>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085108" y="2000103"/>
              <a:ext cx="93134" cy="85339"/>
            </a:xfrm>
            <a:custGeom>
              <a:avLst/>
              <a:gdLst/>
              <a:ahLst/>
              <a:cxnLst/>
              <a:rect l="l" t="t" r="r" b="b"/>
              <a:pathLst>
                <a:path w="1051" h="963" extrusionOk="0">
                  <a:moveTo>
                    <a:pt x="525" y="1"/>
                  </a:moveTo>
                  <a:cubicBezTo>
                    <a:pt x="310" y="1"/>
                    <a:pt x="123" y="87"/>
                    <a:pt x="0" y="222"/>
                  </a:cubicBezTo>
                  <a:lnTo>
                    <a:pt x="332" y="962"/>
                  </a:lnTo>
                  <a:cubicBezTo>
                    <a:pt x="390" y="944"/>
                    <a:pt x="455" y="932"/>
                    <a:pt x="525" y="932"/>
                  </a:cubicBezTo>
                  <a:cubicBezTo>
                    <a:pt x="593" y="932"/>
                    <a:pt x="654" y="944"/>
                    <a:pt x="716" y="962"/>
                  </a:cubicBezTo>
                  <a:lnTo>
                    <a:pt x="1051" y="222"/>
                  </a:lnTo>
                  <a:cubicBezTo>
                    <a:pt x="931" y="93"/>
                    <a:pt x="740" y="4"/>
                    <a:pt x="525"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4015102" y="2124786"/>
              <a:ext cx="93755" cy="87997"/>
            </a:xfrm>
            <a:custGeom>
              <a:avLst/>
              <a:gdLst/>
              <a:ahLst/>
              <a:cxnLst/>
              <a:rect l="l" t="t" r="r" b="b"/>
              <a:pathLst>
                <a:path w="1058" h="993" extrusionOk="0">
                  <a:moveTo>
                    <a:pt x="870" y="1"/>
                  </a:moveTo>
                  <a:lnTo>
                    <a:pt x="59" y="81"/>
                  </a:lnTo>
                  <a:cubicBezTo>
                    <a:pt x="1" y="256"/>
                    <a:pt x="22" y="461"/>
                    <a:pt x="130" y="649"/>
                  </a:cubicBezTo>
                  <a:cubicBezTo>
                    <a:pt x="237" y="833"/>
                    <a:pt x="409" y="956"/>
                    <a:pt x="584" y="993"/>
                  </a:cubicBezTo>
                  <a:lnTo>
                    <a:pt x="1057" y="332"/>
                  </a:lnTo>
                  <a:cubicBezTo>
                    <a:pt x="1011" y="289"/>
                    <a:pt x="968" y="240"/>
                    <a:pt x="934" y="182"/>
                  </a:cubicBezTo>
                  <a:cubicBezTo>
                    <a:pt x="904"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4154494" y="2124786"/>
              <a:ext cx="93400" cy="87997"/>
            </a:xfrm>
            <a:custGeom>
              <a:avLst/>
              <a:gdLst/>
              <a:ahLst/>
              <a:cxnLst/>
              <a:rect l="l" t="t" r="r" b="b"/>
              <a:pathLst>
                <a:path w="1054" h="993" extrusionOk="0">
                  <a:moveTo>
                    <a:pt x="191" y="1"/>
                  </a:moveTo>
                  <a:cubicBezTo>
                    <a:pt x="179" y="62"/>
                    <a:pt x="157" y="124"/>
                    <a:pt x="123" y="182"/>
                  </a:cubicBezTo>
                  <a:cubicBezTo>
                    <a:pt x="86" y="240"/>
                    <a:pt x="46" y="289"/>
                    <a:pt x="0" y="332"/>
                  </a:cubicBezTo>
                  <a:lnTo>
                    <a:pt x="470" y="993"/>
                  </a:lnTo>
                  <a:cubicBezTo>
                    <a:pt x="648" y="953"/>
                    <a:pt x="820" y="836"/>
                    <a:pt x="928" y="652"/>
                  </a:cubicBezTo>
                  <a:cubicBezTo>
                    <a:pt x="1036" y="461"/>
                    <a:pt x="1054" y="256"/>
                    <a:pt x="1002" y="84"/>
                  </a:cubicBezTo>
                  <a:lnTo>
                    <a:pt x="19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110098" y="1682236"/>
              <a:ext cx="52637" cy="77097"/>
            </a:xfrm>
            <a:custGeom>
              <a:avLst/>
              <a:gdLst/>
              <a:ahLst/>
              <a:cxnLst/>
              <a:rect l="l" t="t" r="r" b="b"/>
              <a:pathLst>
                <a:path w="594" h="870" extrusionOk="0">
                  <a:moveTo>
                    <a:pt x="400" y="0"/>
                  </a:moveTo>
                  <a:lnTo>
                    <a:pt x="1" y="80"/>
                  </a:lnTo>
                  <a:lnTo>
                    <a:pt x="139" y="869"/>
                  </a:lnTo>
                  <a:lnTo>
                    <a:pt x="593" y="869"/>
                  </a:lnTo>
                  <a:lnTo>
                    <a:pt x="400"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4127821" y="1557819"/>
              <a:ext cx="257604" cy="188755"/>
            </a:xfrm>
            <a:custGeom>
              <a:avLst/>
              <a:gdLst/>
              <a:ahLst/>
              <a:cxnLst/>
              <a:rect l="l" t="t" r="r" b="b"/>
              <a:pathLst>
                <a:path w="2907" h="2130" extrusionOk="0">
                  <a:moveTo>
                    <a:pt x="2906" y="0"/>
                  </a:moveTo>
                  <a:lnTo>
                    <a:pt x="2906" y="0"/>
                  </a:lnTo>
                  <a:cubicBezTo>
                    <a:pt x="2723" y="133"/>
                    <a:pt x="2500" y="209"/>
                    <a:pt x="2272" y="209"/>
                  </a:cubicBezTo>
                  <a:cubicBezTo>
                    <a:pt x="2263" y="209"/>
                    <a:pt x="2255" y="209"/>
                    <a:pt x="2246" y="209"/>
                  </a:cubicBezTo>
                  <a:cubicBezTo>
                    <a:pt x="2028" y="206"/>
                    <a:pt x="1816" y="138"/>
                    <a:pt x="1598"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5" y="1788"/>
                    <a:pt x="787" y="2123"/>
                    <a:pt x="1201" y="2129"/>
                  </a:cubicBezTo>
                  <a:cubicBezTo>
                    <a:pt x="1209" y="2129"/>
                    <a:pt x="1216" y="2129"/>
                    <a:pt x="1223" y="2129"/>
                  </a:cubicBezTo>
                  <a:cubicBezTo>
                    <a:pt x="1535" y="2129"/>
                    <a:pt x="1826" y="1939"/>
                    <a:pt x="2022" y="1696"/>
                  </a:cubicBezTo>
                  <a:cubicBezTo>
                    <a:pt x="2221" y="1447"/>
                    <a:pt x="2338" y="1143"/>
                    <a:pt x="2458" y="845"/>
                  </a:cubicBezTo>
                  <a:cubicBezTo>
                    <a:pt x="2577"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4127555" y="1603279"/>
              <a:ext cx="230310" cy="143294"/>
            </a:xfrm>
            <a:custGeom>
              <a:avLst/>
              <a:gdLst/>
              <a:ahLst/>
              <a:cxnLst/>
              <a:rect l="l" t="t" r="r" b="b"/>
              <a:pathLst>
                <a:path w="2599" h="1617" extrusionOk="0">
                  <a:moveTo>
                    <a:pt x="2599" y="0"/>
                  </a:moveTo>
                  <a:lnTo>
                    <a:pt x="2599" y="0"/>
                  </a:lnTo>
                  <a:cubicBezTo>
                    <a:pt x="1926" y="541"/>
                    <a:pt x="1287" y="1106"/>
                    <a:pt x="360" y="1161"/>
                  </a:cubicBezTo>
                  <a:cubicBezTo>
                    <a:pt x="341" y="1162"/>
                    <a:pt x="323" y="1163"/>
                    <a:pt x="305" y="1163"/>
                  </a:cubicBezTo>
                  <a:cubicBezTo>
                    <a:pt x="205" y="1163"/>
                    <a:pt x="114" y="1149"/>
                    <a:pt x="31" y="1131"/>
                  </a:cubicBezTo>
                  <a:cubicBezTo>
                    <a:pt x="19" y="1180"/>
                    <a:pt x="6" y="1226"/>
                    <a:pt x="0" y="1275"/>
                  </a:cubicBezTo>
                  <a:cubicBezTo>
                    <a:pt x="2" y="1275"/>
                    <a:pt x="4" y="1275"/>
                    <a:pt x="6" y="1275"/>
                  </a:cubicBezTo>
                  <a:cubicBezTo>
                    <a:pt x="421" y="1275"/>
                    <a:pt x="785" y="1610"/>
                    <a:pt x="1201" y="1616"/>
                  </a:cubicBezTo>
                  <a:cubicBezTo>
                    <a:pt x="1209" y="1616"/>
                    <a:pt x="1216" y="1616"/>
                    <a:pt x="1223" y="1616"/>
                  </a:cubicBezTo>
                  <a:cubicBezTo>
                    <a:pt x="1534" y="1616"/>
                    <a:pt x="1823" y="1426"/>
                    <a:pt x="2018" y="1183"/>
                  </a:cubicBezTo>
                  <a:cubicBezTo>
                    <a:pt x="2218" y="934"/>
                    <a:pt x="2341" y="630"/>
                    <a:pt x="2458" y="332"/>
                  </a:cubicBezTo>
                  <a:cubicBezTo>
                    <a:pt x="2504" y="218"/>
                    <a:pt x="2550"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132961" y="1589898"/>
              <a:ext cx="210815" cy="122292"/>
            </a:xfrm>
            <a:custGeom>
              <a:avLst/>
              <a:gdLst/>
              <a:ahLst/>
              <a:cxnLst/>
              <a:rect l="l" t="t" r="r" b="b"/>
              <a:pathLst>
                <a:path w="2379" h="1380" extrusionOk="0">
                  <a:moveTo>
                    <a:pt x="2378" y="1"/>
                  </a:moveTo>
                  <a:lnTo>
                    <a:pt x="2378" y="1"/>
                  </a:lnTo>
                  <a:cubicBezTo>
                    <a:pt x="2108" y="379"/>
                    <a:pt x="1678" y="609"/>
                    <a:pt x="1251" y="784"/>
                  </a:cubicBezTo>
                  <a:cubicBezTo>
                    <a:pt x="821" y="962"/>
                    <a:pt x="375" y="1107"/>
                    <a:pt x="1" y="1380"/>
                  </a:cubicBezTo>
                  <a:cubicBezTo>
                    <a:pt x="412" y="1220"/>
                    <a:pt x="821" y="1057"/>
                    <a:pt x="1232" y="901"/>
                  </a:cubicBezTo>
                  <a:cubicBezTo>
                    <a:pt x="1463" y="809"/>
                    <a:pt x="1702" y="716"/>
                    <a:pt x="1908" y="575"/>
                  </a:cubicBezTo>
                  <a:cubicBezTo>
                    <a:pt x="2120" y="437"/>
                    <a:pt x="2301" y="240"/>
                    <a:pt x="237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170002" y="1602127"/>
              <a:ext cx="71955" cy="93491"/>
            </a:xfrm>
            <a:custGeom>
              <a:avLst/>
              <a:gdLst/>
              <a:ahLst/>
              <a:cxnLst/>
              <a:rect l="l" t="t" r="r" b="b"/>
              <a:pathLst>
                <a:path w="812" h="1055" extrusionOk="0">
                  <a:moveTo>
                    <a:pt x="811" y="1"/>
                  </a:moveTo>
                  <a:lnTo>
                    <a:pt x="811" y="1"/>
                  </a:lnTo>
                  <a:cubicBezTo>
                    <a:pt x="541" y="351"/>
                    <a:pt x="274" y="704"/>
                    <a:pt x="0" y="1055"/>
                  </a:cubicBezTo>
                  <a:cubicBezTo>
                    <a:pt x="225" y="978"/>
                    <a:pt x="369"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4241071" y="1599469"/>
              <a:ext cx="43333" cy="65488"/>
            </a:xfrm>
            <a:custGeom>
              <a:avLst/>
              <a:gdLst/>
              <a:ahLst/>
              <a:cxnLst/>
              <a:rect l="l" t="t" r="r" b="b"/>
              <a:pathLst>
                <a:path w="489" h="739" extrusionOk="0">
                  <a:moveTo>
                    <a:pt x="489" y="0"/>
                  </a:moveTo>
                  <a:cubicBezTo>
                    <a:pt x="381" y="277"/>
                    <a:pt x="215" y="532"/>
                    <a:pt x="0" y="734"/>
                  </a:cubicBezTo>
                  <a:cubicBezTo>
                    <a:pt x="12" y="737"/>
                    <a:pt x="24" y="738"/>
                    <a:pt x="37" y="738"/>
                  </a:cubicBezTo>
                  <a:cubicBezTo>
                    <a:pt x="99" y="738"/>
                    <a:pt x="163" y="707"/>
                    <a:pt x="209" y="661"/>
                  </a:cubicBezTo>
                  <a:cubicBezTo>
                    <a:pt x="261" y="608"/>
                    <a:pt x="298" y="538"/>
                    <a:pt x="332" y="470"/>
                  </a:cubicBezTo>
                  <a:cubicBezTo>
                    <a:pt x="406" y="320"/>
                    <a:pt x="482"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4183028" y="1682236"/>
              <a:ext cx="113339" cy="21357"/>
            </a:xfrm>
            <a:custGeom>
              <a:avLst/>
              <a:gdLst/>
              <a:ahLst/>
              <a:cxnLst/>
              <a:rect l="l" t="t" r="r" b="b"/>
              <a:pathLst>
                <a:path w="1279" h="241" extrusionOk="0">
                  <a:moveTo>
                    <a:pt x="1279" y="0"/>
                  </a:moveTo>
                  <a:lnTo>
                    <a:pt x="1279" y="0"/>
                  </a:lnTo>
                  <a:cubicBezTo>
                    <a:pt x="1089" y="98"/>
                    <a:pt x="875" y="147"/>
                    <a:pt x="661" y="147"/>
                  </a:cubicBezTo>
                  <a:cubicBezTo>
                    <a:pt x="512" y="147"/>
                    <a:pt x="362" y="123"/>
                    <a:pt x="222" y="74"/>
                  </a:cubicBezTo>
                  <a:cubicBezTo>
                    <a:pt x="177" y="57"/>
                    <a:pt x="127" y="40"/>
                    <a:pt x="81" y="40"/>
                  </a:cubicBezTo>
                  <a:cubicBezTo>
                    <a:pt x="52" y="40"/>
                    <a:pt x="25" y="47"/>
                    <a:pt x="1" y="65"/>
                  </a:cubicBezTo>
                  <a:cubicBezTo>
                    <a:pt x="216" y="147"/>
                    <a:pt x="434" y="227"/>
                    <a:pt x="661" y="240"/>
                  </a:cubicBezTo>
                  <a:cubicBezTo>
                    <a:pt x="675" y="240"/>
                    <a:pt x="689" y="240"/>
                    <a:pt x="702" y="240"/>
                  </a:cubicBezTo>
                  <a:cubicBezTo>
                    <a:pt x="920" y="240"/>
                    <a:pt x="1140" y="171"/>
                    <a:pt x="127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4245679" y="1655829"/>
              <a:ext cx="78158" cy="16837"/>
            </a:xfrm>
            <a:custGeom>
              <a:avLst/>
              <a:gdLst/>
              <a:ahLst/>
              <a:cxnLst/>
              <a:rect l="l" t="t" r="r" b="b"/>
              <a:pathLst>
                <a:path w="882" h="190" extrusionOk="0">
                  <a:moveTo>
                    <a:pt x="882" y="0"/>
                  </a:moveTo>
                  <a:lnTo>
                    <a:pt x="882" y="0"/>
                  </a:lnTo>
                  <a:cubicBezTo>
                    <a:pt x="672" y="49"/>
                    <a:pt x="456" y="76"/>
                    <a:pt x="241" y="76"/>
                  </a:cubicBezTo>
                  <a:cubicBezTo>
                    <a:pt x="161" y="76"/>
                    <a:pt x="80" y="72"/>
                    <a:pt x="0" y="65"/>
                  </a:cubicBezTo>
                  <a:lnTo>
                    <a:pt x="0" y="65"/>
                  </a:lnTo>
                  <a:cubicBezTo>
                    <a:pt x="50" y="126"/>
                    <a:pt x="126" y="157"/>
                    <a:pt x="200" y="172"/>
                  </a:cubicBezTo>
                  <a:cubicBezTo>
                    <a:pt x="254" y="184"/>
                    <a:pt x="309" y="190"/>
                    <a:pt x="365" y="190"/>
                  </a:cubicBezTo>
                  <a:cubicBezTo>
                    <a:pt x="552" y="190"/>
                    <a:pt x="740" y="123"/>
                    <a:pt x="8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3936146" y="1457860"/>
              <a:ext cx="234209" cy="283133"/>
            </a:xfrm>
            <a:custGeom>
              <a:avLst/>
              <a:gdLst/>
              <a:ahLst/>
              <a:cxnLst/>
              <a:rect l="l" t="t" r="r" b="b"/>
              <a:pathLst>
                <a:path w="2643" h="3195" extrusionOk="0">
                  <a:moveTo>
                    <a:pt x="1" y="1"/>
                  </a:move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4" y="3195"/>
                    <a:pt x="1302" y="3179"/>
                    <a:pt x="1426" y="3159"/>
                  </a:cubicBezTo>
                  <a:cubicBezTo>
                    <a:pt x="1644" y="3125"/>
                    <a:pt x="1859" y="3073"/>
                    <a:pt x="2059" y="2977"/>
                  </a:cubicBezTo>
                  <a:cubicBezTo>
                    <a:pt x="2255" y="2882"/>
                    <a:pt x="2437" y="2732"/>
                    <a:pt x="2532" y="2535"/>
                  </a:cubicBezTo>
                  <a:cubicBezTo>
                    <a:pt x="2636" y="2329"/>
                    <a:pt x="2643" y="2080"/>
                    <a:pt x="2596" y="1850"/>
                  </a:cubicBezTo>
                  <a:cubicBezTo>
                    <a:pt x="2529" y="1475"/>
                    <a:pt x="2341" y="1128"/>
                    <a:pt x="2065" y="870"/>
                  </a:cubicBezTo>
                  <a:cubicBezTo>
                    <a:pt x="1792" y="612"/>
                    <a:pt x="1441" y="446"/>
                    <a:pt x="1085" y="323"/>
                  </a:cubicBezTo>
                  <a:cubicBezTo>
                    <a:pt x="726"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3935880" y="1457594"/>
              <a:ext cx="230931" cy="283133"/>
            </a:xfrm>
            <a:custGeom>
              <a:avLst/>
              <a:gdLst/>
              <a:ahLst/>
              <a:cxnLst/>
              <a:rect l="l" t="t" r="r" b="b"/>
              <a:pathLst>
                <a:path w="2606" h="3195" extrusionOk="0">
                  <a:moveTo>
                    <a:pt x="1" y="1"/>
                  </a:moveTo>
                  <a:cubicBezTo>
                    <a:pt x="185" y="320"/>
                    <a:pt x="188" y="710"/>
                    <a:pt x="151" y="1079"/>
                  </a:cubicBezTo>
                  <a:cubicBezTo>
                    <a:pt x="108" y="1448"/>
                    <a:pt x="28" y="1813"/>
                    <a:pt x="59" y="2182"/>
                  </a:cubicBezTo>
                  <a:cubicBezTo>
                    <a:pt x="90" y="2550"/>
                    <a:pt x="259" y="2934"/>
                    <a:pt x="594" y="3100"/>
                  </a:cubicBezTo>
                  <a:cubicBezTo>
                    <a:pt x="734" y="3170"/>
                    <a:pt x="889" y="3195"/>
                    <a:pt x="1047" y="3195"/>
                  </a:cubicBezTo>
                  <a:cubicBezTo>
                    <a:pt x="1173" y="3195"/>
                    <a:pt x="1302" y="3179"/>
                    <a:pt x="1426" y="3159"/>
                  </a:cubicBezTo>
                  <a:cubicBezTo>
                    <a:pt x="1644" y="3122"/>
                    <a:pt x="1859" y="3073"/>
                    <a:pt x="2059" y="2977"/>
                  </a:cubicBezTo>
                  <a:cubicBezTo>
                    <a:pt x="2255" y="2882"/>
                    <a:pt x="2437" y="2732"/>
                    <a:pt x="2532" y="2535"/>
                  </a:cubicBezTo>
                  <a:cubicBezTo>
                    <a:pt x="2569" y="2458"/>
                    <a:pt x="2590" y="2378"/>
                    <a:pt x="2606" y="2298"/>
                  </a:cubicBezTo>
                  <a:lnTo>
                    <a:pt x="2606" y="2298"/>
                  </a:lnTo>
                  <a:cubicBezTo>
                    <a:pt x="2498" y="2394"/>
                    <a:pt x="2366" y="2471"/>
                    <a:pt x="2212" y="2520"/>
                  </a:cubicBezTo>
                  <a:cubicBezTo>
                    <a:pt x="2095" y="2558"/>
                    <a:pt x="1972" y="2577"/>
                    <a:pt x="1848" y="2577"/>
                  </a:cubicBezTo>
                  <a:cubicBezTo>
                    <a:pt x="1332" y="2577"/>
                    <a:pt x="807" y="2256"/>
                    <a:pt x="670" y="1736"/>
                  </a:cubicBezTo>
                  <a:cubicBezTo>
                    <a:pt x="597" y="1469"/>
                    <a:pt x="572" y="1202"/>
                    <a:pt x="535" y="932"/>
                  </a:cubicBezTo>
                  <a:cubicBezTo>
                    <a:pt x="535" y="932"/>
                    <a:pt x="535" y="932"/>
                    <a:pt x="535" y="932"/>
                  </a:cubicBezTo>
                  <a:cubicBezTo>
                    <a:pt x="533" y="932"/>
                    <a:pt x="514" y="870"/>
                    <a:pt x="474" y="741"/>
                  </a:cubicBezTo>
                  <a:lnTo>
                    <a:pt x="357" y="385"/>
                  </a:lnTo>
                  <a:cubicBezTo>
                    <a:pt x="333" y="280"/>
                    <a:pt x="308" y="185"/>
                    <a:pt x="290" y="90"/>
                  </a:cubicBezTo>
                  <a:cubicBezTo>
                    <a:pt x="194"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012976" y="1537349"/>
              <a:ext cx="125567" cy="170500"/>
            </a:xfrm>
            <a:custGeom>
              <a:avLst/>
              <a:gdLst/>
              <a:ahLst/>
              <a:cxnLst/>
              <a:rect l="l" t="t" r="r" b="b"/>
              <a:pathLst>
                <a:path w="1417" h="1924" extrusionOk="0">
                  <a:moveTo>
                    <a:pt x="0" y="1"/>
                  </a:moveTo>
                  <a:lnTo>
                    <a:pt x="0" y="1"/>
                  </a:lnTo>
                  <a:cubicBezTo>
                    <a:pt x="147" y="379"/>
                    <a:pt x="298" y="763"/>
                    <a:pt x="522" y="1110"/>
                  </a:cubicBezTo>
                  <a:cubicBezTo>
                    <a:pt x="740" y="1454"/>
                    <a:pt x="1038" y="1761"/>
                    <a:pt x="1416" y="1924"/>
                  </a:cubicBezTo>
                  <a:cubicBezTo>
                    <a:pt x="1146" y="1706"/>
                    <a:pt x="869" y="1481"/>
                    <a:pt x="691" y="1187"/>
                  </a:cubicBezTo>
                  <a:cubicBezTo>
                    <a:pt x="445" y="793"/>
                    <a:pt x="356" y="287"/>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4097337" y="1599203"/>
              <a:ext cx="9570" cy="89592"/>
            </a:xfrm>
            <a:custGeom>
              <a:avLst/>
              <a:gdLst/>
              <a:ahLst/>
              <a:cxnLst/>
              <a:rect l="l" t="t" r="r" b="b"/>
              <a:pathLst>
                <a:path w="108" h="1011" extrusionOk="0">
                  <a:moveTo>
                    <a:pt x="102" y="0"/>
                  </a:moveTo>
                  <a:cubicBezTo>
                    <a:pt x="31" y="270"/>
                    <a:pt x="0" y="550"/>
                    <a:pt x="16" y="826"/>
                  </a:cubicBezTo>
                  <a:cubicBezTo>
                    <a:pt x="19" y="900"/>
                    <a:pt x="37" y="986"/>
                    <a:pt x="108" y="1011"/>
                  </a:cubicBezTo>
                  <a:cubicBezTo>
                    <a:pt x="108" y="673"/>
                    <a:pt x="102" y="338"/>
                    <a:pt x="10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4054004" y="1557819"/>
              <a:ext cx="9393" cy="75768"/>
            </a:xfrm>
            <a:custGeom>
              <a:avLst/>
              <a:gdLst/>
              <a:ahLst/>
              <a:cxnLst/>
              <a:rect l="l" t="t" r="r" b="b"/>
              <a:pathLst>
                <a:path w="106" h="855" extrusionOk="0">
                  <a:moveTo>
                    <a:pt x="105" y="0"/>
                  </a:moveTo>
                  <a:cubicBezTo>
                    <a:pt x="62" y="142"/>
                    <a:pt x="19" y="283"/>
                    <a:pt x="7"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3973719" y="1585556"/>
              <a:ext cx="92957" cy="60526"/>
            </a:xfrm>
            <a:custGeom>
              <a:avLst/>
              <a:gdLst/>
              <a:ahLst/>
              <a:cxnLst/>
              <a:rect l="l" t="t" r="r" b="b"/>
              <a:pathLst>
                <a:path w="1049" h="683" extrusionOk="0">
                  <a:moveTo>
                    <a:pt x="1" y="1"/>
                  </a:moveTo>
                  <a:lnTo>
                    <a:pt x="1" y="1"/>
                  </a:lnTo>
                  <a:cubicBezTo>
                    <a:pt x="222" y="366"/>
                    <a:pt x="612" y="624"/>
                    <a:pt x="1033" y="682"/>
                  </a:cubicBezTo>
                  <a:cubicBezTo>
                    <a:pt x="1048" y="600"/>
                    <a:pt x="1021" y="572"/>
                    <a:pt x="950" y="529"/>
                  </a:cubicBezTo>
                  <a:cubicBezTo>
                    <a:pt x="873" y="486"/>
                    <a:pt x="784" y="471"/>
                    <a:pt x="704" y="449"/>
                  </a:cubicBezTo>
                  <a:cubicBezTo>
                    <a:pt x="449" y="385"/>
                    <a:pt x="182"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3989227" y="1636776"/>
              <a:ext cx="120959" cy="57424"/>
            </a:xfrm>
            <a:custGeom>
              <a:avLst/>
              <a:gdLst/>
              <a:ahLst/>
              <a:cxnLst/>
              <a:rect l="l" t="t" r="r" b="b"/>
              <a:pathLst>
                <a:path w="1365" h="648" extrusionOk="0">
                  <a:moveTo>
                    <a:pt x="1" y="0"/>
                  </a:moveTo>
                  <a:cubicBezTo>
                    <a:pt x="105" y="240"/>
                    <a:pt x="299" y="439"/>
                    <a:pt x="535" y="553"/>
                  </a:cubicBezTo>
                  <a:cubicBezTo>
                    <a:pt x="674" y="617"/>
                    <a:pt x="846" y="648"/>
                    <a:pt x="1015" y="648"/>
                  </a:cubicBezTo>
                  <a:cubicBezTo>
                    <a:pt x="1138" y="648"/>
                    <a:pt x="1260" y="631"/>
                    <a:pt x="1365" y="599"/>
                  </a:cubicBezTo>
                  <a:cubicBezTo>
                    <a:pt x="1328" y="559"/>
                    <a:pt x="1236" y="516"/>
                    <a:pt x="1223" y="464"/>
                  </a:cubicBezTo>
                  <a:cubicBezTo>
                    <a:pt x="1155" y="483"/>
                    <a:pt x="1085" y="492"/>
                    <a:pt x="1015" y="492"/>
                  </a:cubicBezTo>
                  <a:cubicBezTo>
                    <a:pt x="861" y="492"/>
                    <a:pt x="705" y="449"/>
                    <a:pt x="563" y="384"/>
                  </a:cubicBezTo>
                  <a:cubicBezTo>
                    <a:pt x="360" y="283"/>
                    <a:pt x="179"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4662437" y="1722468"/>
              <a:ext cx="400451" cy="766098"/>
            </a:xfrm>
            <a:custGeom>
              <a:avLst/>
              <a:gdLst/>
              <a:ahLst/>
              <a:cxnLst/>
              <a:rect l="l" t="t" r="r" b="b"/>
              <a:pathLst>
                <a:path w="4519" h="8645" extrusionOk="0">
                  <a:moveTo>
                    <a:pt x="1920" y="1"/>
                  </a:moveTo>
                  <a:cubicBezTo>
                    <a:pt x="1865" y="7"/>
                    <a:pt x="1819" y="19"/>
                    <a:pt x="1773" y="31"/>
                  </a:cubicBezTo>
                  <a:cubicBezTo>
                    <a:pt x="1705" y="47"/>
                    <a:pt x="1644" y="62"/>
                    <a:pt x="1588" y="80"/>
                  </a:cubicBezTo>
                  <a:cubicBezTo>
                    <a:pt x="1447" y="127"/>
                    <a:pt x="1367" y="176"/>
                    <a:pt x="1367" y="225"/>
                  </a:cubicBezTo>
                  <a:lnTo>
                    <a:pt x="1367" y="741"/>
                  </a:lnTo>
                  <a:cubicBezTo>
                    <a:pt x="1367" y="818"/>
                    <a:pt x="1530" y="885"/>
                    <a:pt x="1812" y="944"/>
                  </a:cubicBezTo>
                  <a:cubicBezTo>
                    <a:pt x="1828" y="1042"/>
                    <a:pt x="1846" y="1162"/>
                    <a:pt x="1865" y="1297"/>
                  </a:cubicBezTo>
                  <a:cubicBezTo>
                    <a:pt x="1954" y="1893"/>
                    <a:pt x="2049" y="2734"/>
                    <a:pt x="1954" y="3078"/>
                  </a:cubicBezTo>
                  <a:cubicBezTo>
                    <a:pt x="1828" y="3527"/>
                    <a:pt x="501" y="6808"/>
                    <a:pt x="0" y="8042"/>
                  </a:cubicBezTo>
                  <a:lnTo>
                    <a:pt x="37" y="8055"/>
                  </a:lnTo>
                  <a:cubicBezTo>
                    <a:pt x="912" y="8331"/>
                    <a:pt x="1812" y="8506"/>
                    <a:pt x="2719" y="8592"/>
                  </a:cubicBezTo>
                  <a:lnTo>
                    <a:pt x="2722" y="8592"/>
                  </a:lnTo>
                  <a:cubicBezTo>
                    <a:pt x="3106" y="8628"/>
                    <a:pt x="3490" y="8644"/>
                    <a:pt x="3874" y="8644"/>
                  </a:cubicBezTo>
                  <a:cubicBezTo>
                    <a:pt x="4089" y="8644"/>
                    <a:pt x="4304" y="8639"/>
                    <a:pt x="4519" y="8629"/>
                  </a:cubicBezTo>
                  <a:cubicBezTo>
                    <a:pt x="3996" y="7969"/>
                    <a:pt x="3720" y="7084"/>
                    <a:pt x="3370" y="6335"/>
                  </a:cubicBezTo>
                  <a:cubicBezTo>
                    <a:pt x="3195" y="5941"/>
                    <a:pt x="2117" y="3294"/>
                    <a:pt x="2645" y="1435"/>
                  </a:cubicBezTo>
                  <a:cubicBezTo>
                    <a:pt x="2703" y="1235"/>
                    <a:pt x="2817" y="1063"/>
                    <a:pt x="2934" y="901"/>
                  </a:cubicBezTo>
                  <a:cubicBezTo>
                    <a:pt x="2934" y="870"/>
                    <a:pt x="2937" y="836"/>
                    <a:pt x="2934" y="805"/>
                  </a:cubicBezTo>
                  <a:lnTo>
                    <a:pt x="2921" y="554"/>
                  </a:lnTo>
                  <a:cubicBezTo>
                    <a:pt x="2547" y="480"/>
                    <a:pt x="2187" y="286"/>
                    <a:pt x="192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4083159" y="1730887"/>
              <a:ext cx="394248" cy="757945"/>
            </a:xfrm>
            <a:custGeom>
              <a:avLst/>
              <a:gdLst/>
              <a:ahLst/>
              <a:cxnLst/>
              <a:rect l="l" t="t" r="r" b="b"/>
              <a:pathLst>
                <a:path w="4449" h="8553" extrusionOk="0">
                  <a:moveTo>
                    <a:pt x="2900" y="1"/>
                  </a:moveTo>
                  <a:cubicBezTo>
                    <a:pt x="2519" y="139"/>
                    <a:pt x="2129" y="259"/>
                    <a:pt x="1742" y="369"/>
                  </a:cubicBezTo>
                  <a:cubicBezTo>
                    <a:pt x="1973" y="1488"/>
                    <a:pt x="1874" y="2787"/>
                    <a:pt x="1745" y="3893"/>
                  </a:cubicBezTo>
                  <a:cubicBezTo>
                    <a:pt x="1595" y="5143"/>
                    <a:pt x="1057" y="6528"/>
                    <a:pt x="547" y="7677"/>
                  </a:cubicBezTo>
                  <a:cubicBezTo>
                    <a:pt x="406" y="8000"/>
                    <a:pt x="222" y="8285"/>
                    <a:pt x="1" y="8540"/>
                  </a:cubicBezTo>
                  <a:cubicBezTo>
                    <a:pt x="189" y="8548"/>
                    <a:pt x="376" y="8552"/>
                    <a:pt x="564" y="8552"/>
                  </a:cubicBezTo>
                  <a:cubicBezTo>
                    <a:pt x="815" y="8552"/>
                    <a:pt x="1066" y="8545"/>
                    <a:pt x="1318" y="8531"/>
                  </a:cubicBezTo>
                  <a:lnTo>
                    <a:pt x="1328" y="8531"/>
                  </a:lnTo>
                  <a:cubicBezTo>
                    <a:pt x="1973" y="8494"/>
                    <a:pt x="2618" y="8405"/>
                    <a:pt x="3250" y="8267"/>
                  </a:cubicBezTo>
                  <a:cubicBezTo>
                    <a:pt x="3254" y="8267"/>
                    <a:pt x="3257" y="8267"/>
                    <a:pt x="3263" y="8264"/>
                  </a:cubicBezTo>
                  <a:cubicBezTo>
                    <a:pt x="3647" y="8178"/>
                    <a:pt x="4031" y="8083"/>
                    <a:pt x="4408" y="7963"/>
                  </a:cubicBezTo>
                  <a:lnTo>
                    <a:pt x="4448" y="7954"/>
                  </a:lnTo>
                  <a:cubicBezTo>
                    <a:pt x="3945" y="6713"/>
                    <a:pt x="2618" y="3432"/>
                    <a:pt x="2495" y="2983"/>
                  </a:cubicBezTo>
                  <a:cubicBezTo>
                    <a:pt x="2396" y="2639"/>
                    <a:pt x="2495" y="1798"/>
                    <a:pt x="2581" y="1202"/>
                  </a:cubicBezTo>
                  <a:cubicBezTo>
                    <a:pt x="2602" y="1067"/>
                    <a:pt x="2621" y="950"/>
                    <a:pt x="2636" y="849"/>
                  </a:cubicBezTo>
                  <a:cubicBezTo>
                    <a:pt x="2916" y="790"/>
                    <a:pt x="3081" y="723"/>
                    <a:pt x="3081" y="646"/>
                  </a:cubicBezTo>
                  <a:lnTo>
                    <a:pt x="3081" y="130"/>
                  </a:lnTo>
                  <a:cubicBezTo>
                    <a:pt x="3081" y="84"/>
                    <a:pt x="3017" y="38"/>
                    <a:pt x="290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4079083" y="1738774"/>
              <a:ext cx="981323" cy="1032305"/>
            </a:xfrm>
            <a:custGeom>
              <a:avLst/>
              <a:gdLst/>
              <a:ahLst/>
              <a:cxnLst/>
              <a:rect l="l" t="t" r="r" b="b"/>
              <a:pathLst>
                <a:path w="11074" h="11649" extrusionOk="0">
                  <a:moveTo>
                    <a:pt x="2777" y="3450"/>
                  </a:moveTo>
                  <a:cubicBezTo>
                    <a:pt x="2602" y="4092"/>
                    <a:pt x="713" y="8752"/>
                    <a:pt x="0" y="10509"/>
                  </a:cubicBezTo>
                  <a:lnTo>
                    <a:pt x="56" y="10528"/>
                  </a:lnTo>
                  <a:cubicBezTo>
                    <a:pt x="3625" y="11649"/>
                    <a:pt x="7456" y="11649"/>
                    <a:pt x="11022" y="10528"/>
                  </a:cubicBezTo>
                  <a:lnTo>
                    <a:pt x="11074" y="10509"/>
                  </a:lnTo>
                  <a:cubicBezTo>
                    <a:pt x="10361" y="8752"/>
                    <a:pt x="8475" y="4092"/>
                    <a:pt x="8297" y="3450"/>
                  </a:cubicBezTo>
                  <a:cubicBezTo>
                    <a:pt x="8076" y="2658"/>
                    <a:pt x="8574" y="1"/>
                    <a:pt x="8574" y="1"/>
                  </a:cubicBezTo>
                  <a:lnTo>
                    <a:pt x="2501" y="1"/>
                  </a:lnTo>
                  <a:cubicBezTo>
                    <a:pt x="2501" y="1"/>
                    <a:pt x="3002" y="2658"/>
                    <a:pt x="2777" y="345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300621" y="1738774"/>
              <a:ext cx="538248" cy="103594"/>
            </a:xfrm>
            <a:custGeom>
              <a:avLst/>
              <a:gdLst/>
              <a:ahLst/>
              <a:cxnLst/>
              <a:rect l="l" t="t" r="r" b="b"/>
              <a:pathLst>
                <a:path w="6074" h="1169" extrusionOk="0">
                  <a:moveTo>
                    <a:pt x="1" y="1"/>
                  </a:moveTo>
                  <a:cubicBezTo>
                    <a:pt x="1" y="1"/>
                    <a:pt x="75" y="391"/>
                    <a:pt x="151" y="916"/>
                  </a:cubicBezTo>
                  <a:lnTo>
                    <a:pt x="176" y="919"/>
                  </a:lnTo>
                  <a:cubicBezTo>
                    <a:pt x="1122" y="1086"/>
                    <a:pt x="2078" y="1169"/>
                    <a:pt x="3034" y="1169"/>
                  </a:cubicBezTo>
                  <a:cubicBezTo>
                    <a:pt x="3967" y="1169"/>
                    <a:pt x="4901" y="1089"/>
                    <a:pt x="5825" y="932"/>
                  </a:cubicBezTo>
                  <a:lnTo>
                    <a:pt x="5926" y="916"/>
                  </a:lnTo>
                  <a:cubicBezTo>
                    <a:pt x="6003" y="391"/>
                    <a:pt x="6074" y="1"/>
                    <a:pt x="6074"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4178952" y="1738774"/>
              <a:ext cx="780255" cy="1007138"/>
            </a:xfrm>
            <a:custGeom>
              <a:avLst/>
              <a:gdLst/>
              <a:ahLst/>
              <a:cxnLst/>
              <a:rect l="l" t="t" r="r" b="b"/>
              <a:pathLst>
                <a:path w="8805" h="11365" extrusionOk="0">
                  <a:moveTo>
                    <a:pt x="2633" y="1"/>
                  </a:moveTo>
                  <a:cubicBezTo>
                    <a:pt x="2627" y="1"/>
                    <a:pt x="3125" y="2658"/>
                    <a:pt x="2900" y="3450"/>
                  </a:cubicBezTo>
                  <a:cubicBezTo>
                    <a:pt x="2741" y="4034"/>
                    <a:pt x="867" y="8682"/>
                    <a:pt x="1" y="10823"/>
                  </a:cubicBezTo>
                  <a:cubicBezTo>
                    <a:pt x="1452" y="11184"/>
                    <a:pt x="2936" y="11364"/>
                    <a:pt x="4420" y="11364"/>
                  </a:cubicBezTo>
                  <a:cubicBezTo>
                    <a:pt x="5892" y="11364"/>
                    <a:pt x="7364" y="11187"/>
                    <a:pt x="8804" y="10832"/>
                  </a:cubicBezTo>
                  <a:cubicBezTo>
                    <a:pt x="8006" y="8863"/>
                    <a:pt x="6083" y="4062"/>
                    <a:pt x="5911" y="3450"/>
                  </a:cubicBezTo>
                  <a:cubicBezTo>
                    <a:pt x="5690" y="2658"/>
                    <a:pt x="6187" y="1"/>
                    <a:pt x="618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4251085" y="1684629"/>
              <a:ext cx="638382" cy="110329"/>
            </a:xfrm>
            <a:custGeom>
              <a:avLst/>
              <a:gdLst/>
              <a:ahLst/>
              <a:cxnLst/>
              <a:rect l="l" t="t" r="r" b="b"/>
              <a:pathLst>
                <a:path w="7204" h="1245" extrusionOk="0">
                  <a:moveTo>
                    <a:pt x="1" y="1"/>
                  </a:moveTo>
                  <a:lnTo>
                    <a:pt x="1" y="735"/>
                  </a:lnTo>
                  <a:cubicBezTo>
                    <a:pt x="1" y="1017"/>
                    <a:pt x="1613" y="1245"/>
                    <a:pt x="3601" y="1245"/>
                  </a:cubicBezTo>
                  <a:cubicBezTo>
                    <a:pt x="5591" y="1245"/>
                    <a:pt x="7204" y="1014"/>
                    <a:pt x="7204" y="735"/>
                  </a:cubicBezTo>
                  <a:lnTo>
                    <a:pt x="7204"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4402440" y="1705365"/>
              <a:ext cx="329205" cy="89858"/>
            </a:xfrm>
            <a:custGeom>
              <a:avLst/>
              <a:gdLst/>
              <a:ahLst/>
              <a:cxnLst/>
              <a:rect l="l" t="t" r="r" b="b"/>
              <a:pathLst>
                <a:path w="3715" h="1014" extrusionOk="0">
                  <a:moveTo>
                    <a:pt x="1" y="0"/>
                  </a:moveTo>
                  <a:lnTo>
                    <a:pt x="1" y="937"/>
                  </a:lnTo>
                  <a:cubicBezTo>
                    <a:pt x="551" y="986"/>
                    <a:pt x="1199" y="1014"/>
                    <a:pt x="1890" y="1014"/>
                  </a:cubicBezTo>
                  <a:cubicBezTo>
                    <a:pt x="2553" y="1014"/>
                    <a:pt x="3177" y="986"/>
                    <a:pt x="3714" y="946"/>
                  </a:cubicBezTo>
                  <a:lnTo>
                    <a:pt x="3714" y="0"/>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250553" y="1639435"/>
              <a:ext cx="638382" cy="90478"/>
            </a:xfrm>
            <a:custGeom>
              <a:avLst/>
              <a:gdLst/>
              <a:ahLst/>
              <a:cxnLst/>
              <a:rect l="l" t="t" r="r" b="b"/>
              <a:pathLst>
                <a:path w="7204" h="1021" extrusionOk="0">
                  <a:moveTo>
                    <a:pt x="3604" y="1"/>
                  </a:moveTo>
                  <a:cubicBezTo>
                    <a:pt x="1613" y="1"/>
                    <a:pt x="1" y="228"/>
                    <a:pt x="1" y="511"/>
                  </a:cubicBezTo>
                  <a:cubicBezTo>
                    <a:pt x="1" y="793"/>
                    <a:pt x="1613" y="1021"/>
                    <a:pt x="3604" y="1021"/>
                  </a:cubicBezTo>
                  <a:cubicBezTo>
                    <a:pt x="5591" y="1021"/>
                    <a:pt x="7204" y="793"/>
                    <a:pt x="7204" y="511"/>
                  </a:cubicBezTo>
                  <a:cubicBezTo>
                    <a:pt x="7204" y="228"/>
                    <a:pt x="5591" y="1"/>
                    <a:pt x="3604" y="1"/>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4250553" y="1639435"/>
              <a:ext cx="638382" cy="90478"/>
            </a:xfrm>
            <a:custGeom>
              <a:avLst/>
              <a:gdLst/>
              <a:ahLst/>
              <a:cxnLst/>
              <a:rect l="l" t="t" r="r" b="b"/>
              <a:pathLst>
                <a:path w="7204" h="1021" extrusionOk="0">
                  <a:moveTo>
                    <a:pt x="3604" y="222"/>
                  </a:moveTo>
                  <a:cubicBezTo>
                    <a:pt x="5084" y="222"/>
                    <a:pt x="6285" y="348"/>
                    <a:pt x="6285" y="511"/>
                  </a:cubicBezTo>
                  <a:cubicBezTo>
                    <a:pt x="6292" y="670"/>
                    <a:pt x="5084" y="799"/>
                    <a:pt x="3604" y="799"/>
                  </a:cubicBezTo>
                  <a:cubicBezTo>
                    <a:pt x="2120" y="799"/>
                    <a:pt x="919" y="670"/>
                    <a:pt x="919" y="511"/>
                  </a:cubicBezTo>
                  <a:cubicBezTo>
                    <a:pt x="919" y="354"/>
                    <a:pt x="2120" y="222"/>
                    <a:pt x="3604" y="222"/>
                  </a:cubicBezTo>
                  <a:close/>
                  <a:moveTo>
                    <a:pt x="3604" y="1"/>
                  </a:moveTo>
                  <a:cubicBezTo>
                    <a:pt x="1613" y="1"/>
                    <a:pt x="1" y="231"/>
                    <a:pt x="1" y="511"/>
                  </a:cubicBezTo>
                  <a:cubicBezTo>
                    <a:pt x="1" y="793"/>
                    <a:pt x="1613" y="1021"/>
                    <a:pt x="3604" y="1021"/>
                  </a:cubicBezTo>
                  <a:cubicBezTo>
                    <a:pt x="5591" y="1021"/>
                    <a:pt x="7204" y="790"/>
                    <a:pt x="7204" y="511"/>
                  </a:cubicBezTo>
                  <a:cubicBezTo>
                    <a:pt x="7204" y="231"/>
                    <a:pt x="5591" y="1"/>
                    <a:pt x="3604"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4537489" y="2192046"/>
              <a:ext cx="64866" cy="64602"/>
            </a:xfrm>
            <a:custGeom>
              <a:avLst/>
              <a:gdLst/>
              <a:ahLst/>
              <a:cxnLst/>
              <a:rect l="l" t="t" r="r" b="b"/>
              <a:pathLst>
                <a:path w="732" h="729" extrusionOk="0">
                  <a:moveTo>
                    <a:pt x="366" y="0"/>
                  </a:moveTo>
                  <a:cubicBezTo>
                    <a:pt x="166" y="0"/>
                    <a:pt x="0" y="160"/>
                    <a:pt x="0" y="363"/>
                  </a:cubicBezTo>
                  <a:cubicBezTo>
                    <a:pt x="0" y="562"/>
                    <a:pt x="160" y="728"/>
                    <a:pt x="366" y="728"/>
                  </a:cubicBezTo>
                  <a:cubicBezTo>
                    <a:pt x="569" y="728"/>
                    <a:pt x="731" y="566"/>
                    <a:pt x="731" y="363"/>
                  </a:cubicBezTo>
                  <a:cubicBezTo>
                    <a:pt x="731" y="160"/>
                    <a:pt x="565" y="0"/>
                    <a:pt x="366"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4503461" y="2051589"/>
              <a:ext cx="132125" cy="121760"/>
            </a:xfrm>
            <a:custGeom>
              <a:avLst/>
              <a:gdLst/>
              <a:ahLst/>
              <a:cxnLst/>
              <a:rect l="l" t="t" r="r" b="b"/>
              <a:pathLst>
                <a:path w="1491" h="1374" extrusionOk="0">
                  <a:moveTo>
                    <a:pt x="750" y="0"/>
                  </a:moveTo>
                  <a:cubicBezTo>
                    <a:pt x="446" y="0"/>
                    <a:pt x="172" y="129"/>
                    <a:pt x="0" y="320"/>
                  </a:cubicBezTo>
                  <a:lnTo>
                    <a:pt x="476" y="1373"/>
                  </a:lnTo>
                  <a:cubicBezTo>
                    <a:pt x="559" y="1343"/>
                    <a:pt x="655" y="1327"/>
                    <a:pt x="744" y="1327"/>
                  </a:cubicBezTo>
                  <a:cubicBezTo>
                    <a:pt x="842" y="1327"/>
                    <a:pt x="934" y="1343"/>
                    <a:pt x="1014" y="1373"/>
                  </a:cubicBezTo>
                  <a:lnTo>
                    <a:pt x="1490" y="320"/>
                  </a:lnTo>
                  <a:cubicBezTo>
                    <a:pt x="1324" y="129"/>
                    <a:pt x="1054" y="0"/>
                    <a:pt x="750"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4404389" y="2229088"/>
              <a:ext cx="133188" cy="125039"/>
            </a:xfrm>
            <a:custGeom>
              <a:avLst/>
              <a:gdLst/>
              <a:ahLst/>
              <a:cxnLst/>
              <a:rect l="l" t="t" r="r" b="b"/>
              <a:pathLst>
                <a:path w="1503" h="1411" extrusionOk="0">
                  <a:moveTo>
                    <a:pt x="1235" y="0"/>
                  </a:moveTo>
                  <a:lnTo>
                    <a:pt x="83" y="114"/>
                  </a:lnTo>
                  <a:cubicBezTo>
                    <a:pt x="0" y="359"/>
                    <a:pt x="28" y="657"/>
                    <a:pt x="181" y="922"/>
                  </a:cubicBezTo>
                  <a:cubicBezTo>
                    <a:pt x="335" y="1186"/>
                    <a:pt x="578" y="1355"/>
                    <a:pt x="830" y="1410"/>
                  </a:cubicBezTo>
                  <a:lnTo>
                    <a:pt x="1502" y="467"/>
                  </a:lnTo>
                  <a:cubicBezTo>
                    <a:pt x="1438" y="412"/>
                    <a:pt x="1376" y="338"/>
                    <a:pt x="1330" y="258"/>
                  </a:cubicBezTo>
                  <a:cubicBezTo>
                    <a:pt x="1284" y="172"/>
                    <a:pt x="1250" y="83"/>
                    <a:pt x="1235"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602267" y="2228467"/>
              <a:ext cx="132922" cy="125039"/>
            </a:xfrm>
            <a:custGeom>
              <a:avLst/>
              <a:gdLst/>
              <a:ahLst/>
              <a:cxnLst/>
              <a:rect l="l" t="t" r="r" b="b"/>
              <a:pathLst>
                <a:path w="1500" h="1411" extrusionOk="0">
                  <a:moveTo>
                    <a:pt x="268" y="1"/>
                  </a:moveTo>
                  <a:cubicBezTo>
                    <a:pt x="252" y="90"/>
                    <a:pt x="218" y="176"/>
                    <a:pt x="172" y="259"/>
                  </a:cubicBezTo>
                  <a:cubicBezTo>
                    <a:pt x="120" y="345"/>
                    <a:pt x="65" y="413"/>
                    <a:pt x="0" y="471"/>
                  </a:cubicBezTo>
                  <a:lnTo>
                    <a:pt x="670" y="1411"/>
                  </a:lnTo>
                  <a:cubicBezTo>
                    <a:pt x="925" y="1359"/>
                    <a:pt x="1164" y="1184"/>
                    <a:pt x="1318" y="922"/>
                  </a:cubicBezTo>
                  <a:cubicBezTo>
                    <a:pt x="1475" y="658"/>
                    <a:pt x="1499" y="363"/>
                    <a:pt x="1419" y="118"/>
                  </a:cubicBezTo>
                  <a:lnTo>
                    <a:pt x="26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4539084" y="1600000"/>
              <a:ext cx="74702" cy="109265"/>
            </a:xfrm>
            <a:custGeom>
              <a:avLst/>
              <a:gdLst/>
              <a:ahLst/>
              <a:cxnLst/>
              <a:rect l="l" t="t" r="r" b="b"/>
              <a:pathLst>
                <a:path w="843" h="1233" extrusionOk="0">
                  <a:moveTo>
                    <a:pt x="569" y="0"/>
                  </a:moveTo>
                  <a:lnTo>
                    <a:pt x="1" y="111"/>
                  </a:lnTo>
                  <a:lnTo>
                    <a:pt x="197" y="1232"/>
                  </a:lnTo>
                  <a:lnTo>
                    <a:pt x="842" y="1232"/>
                  </a:lnTo>
                  <a:lnTo>
                    <a:pt x="569"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4563631" y="1422502"/>
              <a:ext cx="366955" cy="268777"/>
            </a:xfrm>
            <a:custGeom>
              <a:avLst/>
              <a:gdLst/>
              <a:ahLst/>
              <a:cxnLst/>
              <a:rect l="l" t="t" r="r" b="b"/>
              <a:pathLst>
                <a:path w="4141" h="3033" extrusionOk="0">
                  <a:moveTo>
                    <a:pt x="4141" y="1"/>
                  </a:moveTo>
                  <a:lnTo>
                    <a:pt x="4141" y="1"/>
                  </a:lnTo>
                  <a:cubicBezTo>
                    <a:pt x="3882" y="187"/>
                    <a:pt x="3567" y="293"/>
                    <a:pt x="3252" y="293"/>
                  </a:cubicBezTo>
                  <a:cubicBezTo>
                    <a:pt x="3235" y="293"/>
                    <a:pt x="3218" y="293"/>
                    <a:pt x="3201" y="292"/>
                  </a:cubicBezTo>
                  <a:cubicBezTo>
                    <a:pt x="2888" y="289"/>
                    <a:pt x="2587" y="194"/>
                    <a:pt x="2273" y="182"/>
                  </a:cubicBezTo>
                  <a:cubicBezTo>
                    <a:pt x="2256" y="181"/>
                    <a:pt x="2239" y="181"/>
                    <a:pt x="2221" y="181"/>
                  </a:cubicBezTo>
                  <a:cubicBezTo>
                    <a:pt x="1641" y="181"/>
                    <a:pt x="1079" y="480"/>
                    <a:pt x="700" y="916"/>
                  </a:cubicBezTo>
                  <a:cubicBezTo>
                    <a:pt x="304" y="1364"/>
                    <a:pt x="89" y="1951"/>
                    <a:pt x="0" y="2544"/>
                  </a:cubicBezTo>
                  <a:cubicBezTo>
                    <a:pt x="6" y="2544"/>
                    <a:pt x="11" y="2544"/>
                    <a:pt x="17" y="2544"/>
                  </a:cubicBezTo>
                  <a:cubicBezTo>
                    <a:pt x="606" y="2544"/>
                    <a:pt x="1121" y="3020"/>
                    <a:pt x="1708" y="3032"/>
                  </a:cubicBezTo>
                  <a:cubicBezTo>
                    <a:pt x="1716" y="3033"/>
                    <a:pt x="1723" y="3033"/>
                    <a:pt x="1731" y="3033"/>
                  </a:cubicBezTo>
                  <a:cubicBezTo>
                    <a:pt x="2177" y="3033"/>
                    <a:pt x="2594" y="2765"/>
                    <a:pt x="2872" y="2412"/>
                  </a:cubicBezTo>
                  <a:cubicBezTo>
                    <a:pt x="3161" y="2059"/>
                    <a:pt x="3330" y="1626"/>
                    <a:pt x="3499" y="1205"/>
                  </a:cubicBezTo>
                  <a:cubicBezTo>
                    <a:pt x="3668" y="781"/>
                    <a:pt x="3846" y="351"/>
                    <a:pt x="414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4563631" y="1487546"/>
              <a:ext cx="327787" cy="203732"/>
            </a:xfrm>
            <a:custGeom>
              <a:avLst/>
              <a:gdLst/>
              <a:ahLst/>
              <a:cxnLst/>
              <a:rect l="l" t="t" r="r" b="b"/>
              <a:pathLst>
                <a:path w="3699" h="2299" extrusionOk="0">
                  <a:moveTo>
                    <a:pt x="3698" y="1"/>
                  </a:moveTo>
                  <a:lnTo>
                    <a:pt x="3698" y="1"/>
                  </a:lnTo>
                  <a:cubicBezTo>
                    <a:pt x="2743" y="769"/>
                    <a:pt x="1834" y="1570"/>
                    <a:pt x="516" y="1647"/>
                  </a:cubicBezTo>
                  <a:cubicBezTo>
                    <a:pt x="483" y="1650"/>
                    <a:pt x="451" y="1651"/>
                    <a:pt x="419" y="1651"/>
                  </a:cubicBezTo>
                  <a:cubicBezTo>
                    <a:pt x="285" y="1651"/>
                    <a:pt x="162" y="1631"/>
                    <a:pt x="43" y="1601"/>
                  </a:cubicBezTo>
                  <a:cubicBezTo>
                    <a:pt x="28" y="1672"/>
                    <a:pt x="12" y="1739"/>
                    <a:pt x="0" y="1810"/>
                  </a:cubicBezTo>
                  <a:cubicBezTo>
                    <a:pt x="6" y="1810"/>
                    <a:pt x="11" y="1810"/>
                    <a:pt x="17" y="1810"/>
                  </a:cubicBezTo>
                  <a:cubicBezTo>
                    <a:pt x="606" y="1810"/>
                    <a:pt x="1121" y="2283"/>
                    <a:pt x="1708" y="2298"/>
                  </a:cubicBezTo>
                  <a:cubicBezTo>
                    <a:pt x="1713" y="2298"/>
                    <a:pt x="1718" y="2298"/>
                    <a:pt x="1723" y="2298"/>
                  </a:cubicBezTo>
                  <a:cubicBezTo>
                    <a:pt x="2175" y="2298"/>
                    <a:pt x="2593" y="2027"/>
                    <a:pt x="2872" y="1678"/>
                  </a:cubicBezTo>
                  <a:cubicBezTo>
                    <a:pt x="3158" y="1322"/>
                    <a:pt x="3330" y="892"/>
                    <a:pt x="3499" y="471"/>
                  </a:cubicBezTo>
                  <a:cubicBezTo>
                    <a:pt x="3560" y="311"/>
                    <a:pt x="3628" y="154"/>
                    <a:pt x="3698"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4571517" y="1468494"/>
              <a:ext cx="299519" cy="174045"/>
            </a:xfrm>
            <a:custGeom>
              <a:avLst/>
              <a:gdLst/>
              <a:ahLst/>
              <a:cxnLst/>
              <a:rect l="l" t="t" r="r" b="b"/>
              <a:pathLst>
                <a:path w="3380" h="1964" extrusionOk="0">
                  <a:moveTo>
                    <a:pt x="3379" y="1"/>
                  </a:moveTo>
                  <a:cubicBezTo>
                    <a:pt x="2998" y="538"/>
                    <a:pt x="2384" y="861"/>
                    <a:pt x="1779" y="1116"/>
                  </a:cubicBezTo>
                  <a:cubicBezTo>
                    <a:pt x="1171" y="1368"/>
                    <a:pt x="535" y="1577"/>
                    <a:pt x="0" y="1964"/>
                  </a:cubicBezTo>
                  <a:cubicBezTo>
                    <a:pt x="584" y="1733"/>
                    <a:pt x="1171" y="1503"/>
                    <a:pt x="1751" y="1275"/>
                  </a:cubicBezTo>
                  <a:cubicBezTo>
                    <a:pt x="2086" y="1146"/>
                    <a:pt x="2421" y="1014"/>
                    <a:pt x="2716" y="815"/>
                  </a:cubicBezTo>
                  <a:cubicBezTo>
                    <a:pt x="3010" y="615"/>
                    <a:pt x="3269" y="339"/>
                    <a:pt x="3379"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4624598" y="1485685"/>
              <a:ext cx="102173" cy="132660"/>
            </a:xfrm>
            <a:custGeom>
              <a:avLst/>
              <a:gdLst/>
              <a:ahLst/>
              <a:cxnLst/>
              <a:rect l="l" t="t" r="r" b="b"/>
              <a:pathLst>
                <a:path w="1153" h="1497" extrusionOk="0">
                  <a:moveTo>
                    <a:pt x="1152" y="0"/>
                  </a:moveTo>
                  <a:lnTo>
                    <a:pt x="0" y="1496"/>
                  </a:lnTo>
                  <a:cubicBezTo>
                    <a:pt x="310" y="1389"/>
                    <a:pt x="519" y="1100"/>
                    <a:pt x="704" y="833"/>
                  </a:cubicBezTo>
                  <a:cubicBezTo>
                    <a:pt x="879" y="572"/>
                    <a:pt x="1060" y="301"/>
                    <a:pt x="115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4725531" y="1482141"/>
              <a:ext cx="61322" cy="92783"/>
            </a:xfrm>
            <a:custGeom>
              <a:avLst/>
              <a:gdLst/>
              <a:ahLst/>
              <a:cxnLst/>
              <a:rect l="l" t="t" r="r" b="b"/>
              <a:pathLst>
                <a:path w="692" h="1047" extrusionOk="0">
                  <a:moveTo>
                    <a:pt x="692" y="0"/>
                  </a:moveTo>
                  <a:cubicBezTo>
                    <a:pt x="544" y="393"/>
                    <a:pt x="305" y="753"/>
                    <a:pt x="1" y="1042"/>
                  </a:cubicBezTo>
                  <a:cubicBezTo>
                    <a:pt x="18" y="1045"/>
                    <a:pt x="35" y="1047"/>
                    <a:pt x="52" y="1047"/>
                  </a:cubicBezTo>
                  <a:cubicBezTo>
                    <a:pt x="142" y="1047"/>
                    <a:pt x="228" y="1002"/>
                    <a:pt x="293" y="937"/>
                  </a:cubicBezTo>
                  <a:cubicBezTo>
                    <a:pt x="369" y="860"/>
                    <a:pt x="419" y="762"/>
                    <a:pt x="468" y="664"/>
                  </a:cubicBezTo>
                  <a:cubicBezTo>
                    <a:pt x="569" y="455"/>
                    <a:pt x="677" y="234"/>
                    <a:pt x="69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4642498" y="1600000"/>
              <a:ext cx="161545" cy="29598"/>
            </a:xfrm>
            <a:custGeom>
              <a:avLst/>
              <a:gdLst/>
              <a:ahLst/>
              <a:cxnLst/>
              <a:rect l="l" t="t" r="r" b="b"/>
              <a:pathLst>
                <a:path w="1823" h="334" extrusionOk="0">
                  <a:moveTo>
                    <a:pt x="1822" y="0"/>
                  </a:moveTo>
                  <a:lnTo>
                    <a:pt x="1822" y="0"/>
                  </a:lnTo>
                  <a:cubicBezTo>
                    <a:pt x="1553" y="135"/>
                    <a:pt x="1251" y="204"/>
                    <a:pt x="950" y="204"/>
                  </a:cubicBezTo>
                  <a:cubicBezTo>
                    <a:pt x="735" y="204"/>
                    <a:pt x="520" y="169"/>
                    <a:pt x="317" y="99"/>
                  </a:cubicBezTo>
                  <a:cubicBezTo>
                    <a:pt x="252" y="78"/>
                    <a:pt x="179" y="53"/>
                    <a:pt x="112" y="53"/>
                  </a:cubicBezTo>
                  <a:cubicBezTo>
                    <a:pt x="72" y="53"/>
                    <a:pt x="33" y="62"/>
                    <a:pt x="1" y="86"/>
                  </a:cubicBezTo>
                  <a:cubicBezTo>
                    <a:pt x="305" y="203"/>
                    <a:pt x="615" y="317"/>
                    <a:pt x="944" y="332"/>
                  </a:cubicBezTo>
                  <a:cubicBezTo>
                    <a:pt x="966" y="333"/>
                    <a:pt x="988" y="334"/>
                    <a:pt x="1009" y="334"/>
                  </a:cubicBezTo>
                  <a:cubicBezTo>
                    <a:pt x="1315" y="334"/>
                    <a:pt x="1628" y="233"/>
                    <a:pt x="182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4731557" y="1561895"/>
              <a:ext cx="111123" cy="24281"/>
            </a:xfrm>
            <a:custGeom>
              <a:avLst/>
              <a:gdLst/>
              <a:ahLst/>
              <a:cxnLst/>
              <a:rect l="l" t="t" r="r" b="b"/>
              <a:pathLst>
                <a:path w="1254" h="274" extrusionOk="0">
                  <a:moveTo>
                    <a:pt x="1254" y="0"/>
                  </a:moveTo>
                  <a:lnTo>
                    <a:pt x="1254" y="0"/>
                  </a:lnTo>
                  <a:cubicBezTo>
                    <a:pt x="948" y="71"/>
                    <a:pt x="635" y="108"/>
                    <a:pt x="320" y="108"/>
                  </a:cubicBezTo>
                  <a:cubicBezTo>
                    <a:pt x="213" y="108"/>
                    <a:pt x="107" y="104"/>
                    <a:pt x="0" y="96"/>
                  </a:cubicBezTo>
                  <a:lnTo>
                    <a:pt x="0" y="96"/>
                  </a:lnTo>
                  <a:cubicBezTo>
                    <a:pt x="68" y="178"/>
                    <a:pt x="175" y="225"/>
                    <a:pt x="283" y="249"/>
                  </a:cubicBezTo>
                  <a:cubicBezTo>
                    <a:pt x="358" y="265"/>
                    <a:pt x="435" y="273"/>
                    <a:pt x="512" y="273"/>
                  </a:cubicBezTo>
                  <a:cubicBezTo>
                    <a:pt x="784" y="273"/>
                    <a:pt x="1055" y="175"/>
                    <a:pt x="125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4291671" y="1280716"/>
              <a:ext cx="333015" cy="402767"/>
            </a:xfrm>
            <a:custGeom>
              <a:avLst/>
              <a:gdLst/>
              <a:ahLst/>
              <a:cxnLst/>
              <a:rect l="l" t="t" r="r" b="b"/>
              <a:pathLst>
                <a:path w="3758" h="4545" extrusionOk="0">
                  <a:moveTo>
                    <a:pt x="0" y="0"/>
                  </a:moveTo>
                  <a:cubicBezTo>
                    <a:pt x="265" y="458"/>
                    <a:pt x="271" y="1014"/>
                    <a:pt x="212" y="1536"/>
                  </a:cubicBezTo>
                  <a:cubicBezTo>
                    <a:pt x="154" y="2058"/>
                    <a:pt x="40" y="2580"/>
                    <a:pt x="83" y="3103"/>
                  </a:cubicBezTo>
                  <a:cubicBezTo>
                    <a:pt x="130" y="3625"/>
                    <a:pt x="369" y="4175"/>
                    <a:pt x="839" y="4408"/>
                  </a:cubicBezTo>
                  <a:cubicBezTo>
                    <a:pt x="1040" y="4509"/>
                    <a:pt x="1262" y="4544"/>
                    <a:pt x="1488" y="4544"/>
                  </a:cubicBezTo>
                  <a:cubicBezTo>
                    <a:pt x="1667" y="4544"/>
                    <a:pt x="1849" y="4523"/>
                    <a:pt x="2025" y="4494"/>
                  </a:cubicBezTo>
                  <a:cubicBezTo>
                    <a:pt x="2332" y="4442"/>
                    <a:pt x="2642" y="4374"/>
                    <a:pt x="2925" y="4236"/>
                  </a:cubicBezTo>
                  <a:cubicBezTo>
                    <a:pt x="3204" y="4098"/>
                    <a:pt x="3456" y="3886"/>
                    <a:pt x="3594" y="3606"/>
                  </a:cubicBezTo>
                  <a:cubicBezTo>
                    <a:pt x="3751" y="3305"/>
                    <a:pt x="3757" y="2952"/>
                    <a:pt x="3696" y="2627"/>
                  </a:cubicBezTo>
                  <a:cubicBezTo>
                    <a:pt x="3601" y="2098"/>
                    <a:pt x="3327" y="1601"/>
                    <a:pt x="2934" y="1232"/>
                  </a:cubicBezTo>
                  <a:cubicBezTo>
                    <a:pt x="2544" y="863"/>
                    <a:pt x="2049" y="630"/>
                    <a:pt x="1542" y="458"/>
                  </a:cubicBezTo>
                  <a:cubicBezTo>
                    <a:pt x="1036" y="286"/>
                    <a:pt x="507" y="166"/>
                    <a:pt x="0"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4291936" y="1280450"/>
              <a:ext cx="327521" cy="402589"/>
            </a:xfrm>
            <a:custGeom>
              <a:avLst/>
              <a:gdLst/>
              <a:ahLst/>
              <a:cxnLst/>
              <a:rect l="l" t="t" r="r" b="b"/>
              <a:pathLst>
                <a:path w="3696" h="4543" extrusionOk="0">
                  <a:moveTo>
                    <a:pt x="1" y="0"/>
                  </a:moveTo>
                  <a:lnTo>
                    <a:pt x="1" y="0"/>
                  </a:lnTo>
                  <a:cubicBezTo>
                    <a:pt x="262" y="458"/>
                    <a:pt x="268" y="1014"/>
                    <a:pt x="209" y="1536"/>
                  </a:cubicBezTo>
                  <a:cubicBezTo>
                    <a:pt x="154" y="2058"/>
                    <a:pt x="37" y="2580"/>
                    <a:pt x="80" y="3103"/>
                  </a:cubicBezTo>
                  <a:cubicBezTo>
                    <a:pt x="127" y="3625"/>
                    <a:pt x="369" y="4172"/>
                    <a:pt x="836" y="4408"/>
                  </a:cubicBezTo>
                  <a:cubicBezTo>
                    <a:pt x="1036" y="4508"/>
                    <a:pt x="1255" y="4543"/>
                    <a:pt x="1478" y="4543"/>
                  </a:cubicBezTo>
                  <a:cubicBezTo>
                    <a:pt x="1659" y="4543"/>
                    <a:pt x="1843" y="4520"/>
                    <a:pt x="2022" y="4491"/>
                  </a:cubicBezTo>
                  <a:cubicBezTo>
                    <a:pt x="2329" y="4442"/>
                    <a:pt x="2642" y="4374"/>
                    <a:pt x="2922" y="4236"/>
                  </a:cubicBezTo>
                  <a:cubicBezTo>
                    <a:pt x="3201" y="4095"/>
                    <a:pt x="3456" y="3886"/>
                    <a:pt x="3594" y="3606"/>
                  </a:cubicBezTo>
                  <a:cubicBezTo>
                    <a:pt x="3647" y="3499"/>
                    <a:pt x="3677" y="3382"/>
                    <a:pt x="3696" y="3268"/>
                  </a:cubicBezTo>
                  <a:lnTo>
                    <a:pt x="3696" y="3268"/>
                  </a:lnTo>
                  <a:cubicBezTo>
                    <a:pt x="3539" y="3401"/>
                    <a:pt x="3355" y="3514"/>
                    <a:pt x="3140" y="3582"/>
                  </a:cubicBezTo>
                  <a:cubicBezTo>
                    <a:pt x="2973" y="3637"/>
                    <a:pt x="2797" y="3663"/>
                    <a:pt x="2621" y="3663"/>
                  </a:cubicBezTo>
                  <a:cubicBezTo>
                    <a:pt x="1887" y="3663"/>
                    <a:pt x="1139" y="3204"/>
                    <a:pt x="944" y="2464"/>
                  </a:cubicBezTo>
                  <a:cubicBezTo>
                    <a:pt x="845" y="2080"/>
                    <a:pt x="805" y="1705"/>
                    <a:pt x="753" y="1318"/>
                  </a:cubicBezTo>
                  <a:cubicBezTo>
                    <a:pt x="753" y="1319"/>
                    <a:pt x="752" y="1320"/>
                    <a:pt x="751" y="1320"/>
                  </a:cubicBezTo>
                  <a:cubicBezTo>
                    <a:pt x="743" y="1320"/>
                    <a:pt x="718" y="1232"/>
                    <a:pt x="667" y="1051"/>
                  </a:cubicBezTo>
                  <a:cubicBezTo>
                    <a:pt x="609" y="882"/>
                    <a:pt x="557" y="719"/>
                    <a:pt x="507" y="544"/>
                  </a:cubicBezTo>
                  <a:cubicBezTo>
                    <a:pt x="467" y="399"/>
                    <a:pt x="437" y="261"/>
                    <a:pt x="406" y="123"/>
                  </a:cubicBezTo>
                  <a:cubicBezTo>
                    <a:pt x="268" y="83"/>
                    <a:pt x="133" y="43"/>
                    <a:pt x="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4400313" y="1393613"/>
              <a:ext cx="179180" cy="242369"/>
            </a:xfrm>
            <a:custGeom>
              <a:avLst/>
              <a:gdLst/>
              <a:ahLst/>
              <a:cxnLst/>
              <a:rect l="l" t="t" r="r" b="b"/>
              <a:pathLst>
                <a:path w="2022" h="2735" extrusionOk="0">
                  <a:moveTo>
                    <a:pt x="0" y="1"/>
                  </a:moveTo>
                  <a:cubicBezTo>
                    <a:pt x="215" y="542"/>
                    <a:pt x="430" y="1088"/>
                    <a:pt x="747" y="1580"/>
                  </a:cubicBezTo>
                  <a:cubicBezTo>
                    <a:pt x="1060" y="2068"/>
                    <a:pt x="1487" y="2504"/>
                    <a:pt x="2021" y="2735"/>
                  </a:cubicBezTo>
                  <a:cubicBezTo>
                    <a:pt x="1637" y="2425"/>
                    <a:pt x="1244" y="2105"/>
                    <a:pt x="980" y="1687"/>
                  </a:cubicBezTo>
                  <a:cubicBezTo>
                    <a:pt x="630" y="1128"/>
                    <a:pt x="513" y="413"/>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4521095" y="1481609"/>
              <a:ext cx="13469" cy="127166"/>
            </a:xfrm>
            <a:custGeom>
              <a:avLst/>
              <a:gdLst/>
              <a:ahLst/>
              <a:cxnLst/>
              <a:rect l="l" t="t" r="r" b="b"/>
              <a:pathLst>
                <a:path w="152" h="1435" extrusionOk="0">
                  <a:moveTo>
                    <a:pt x="148" y="0"/>
                  </a:moveTo>
                  <a:cubicBezTo>
                    <a:pt x="44" y="378"/>
                    <a:pt x="1" y="777"/>
                    <a:pt x="19" y="1174"/>
                  </a:cubicBezTo>
                  <a:cubicBezTo>
                    <a:pt x="26" y="1278"/>
                    <a:pt x="50" y="1404"/>
                    <a:pt x="151" y="1435"/>
                  </a:cubicBezTo>
                  <a:cubicBezTo>
                    <a:pt x="151" y="955"/>
                    <a:pt x="148" y="479"/>
                    <a:pt x="148"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4459331" y="1422502"/>
              <a:ext cx="13735" cy="108202"/>
            </a:xfrm>
            <a:custGeom>
              <a:avLst/>
              <a:gdLst/>
              <a:ahLst/>
              <a:cxnLst/>
              <a:rect l="l" t="t" r="r" b="b"/>
              <a:pathLst>
                <a:path w="155" h="1221" extrusionOk="0">
                  <a:moveTo>
                    <a:pt x="154" y="1"/>
                  </a:moveTo>
                  <a:cubicBezTo>
                    <a:pt x="93" y="200"/>
                    <a:pt x="31" y="406"/>
                    <a:pt x="16" y="615"/>
                  </a:cubicBezTo>
                  <a:cubicBezTo>
                    <a:pt x="1" y="824"/>
                    <a:pt x="34" y="1042"/>
                    <a:pt x="148" y="1220"/>
                  </a:cubicBezTo>
                  <a:cubicBezTo>
                    <a:pt x="148" y="812"/>
                    <a:pt x="148" y="409"/>
                    <a:pt x="154"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4345017" y="1461670"/>
              <a:ext cx="132125" cy="86136"/>
            </a:xfrm>
            <a:custGeom>
              <a:avLst/>
              <a:gdLst/>
              <a:ahLst/>
              <a:cxnLst/>
              <a:rect l="l" t="t" r="r" b="b"/>
              <a:pathLst>
                <a:path w="1491" h="972" extrusionOk="0">
                  <a:moveTo>
                    <a:pt x="1" y="1"/>
                  </a:moveTo>
                  <a:cubicBezTo>
                    <a:pt x="314" y="520"/>
                    <a:pt x="867" y="886"/>
                    <a:pt x="1466" y="972"/>
                  </a:cubicBezTo>
                  <a:cubicBezTo>
                    <a:pt x="1490" y="852"/>
                    <a:pt x="1450" y="815"/>
                    <a:pt x="1343" y="753"/>
                  </a:cubicBezTo>
                  <a:cubicBezTo>
                    <a:pt x="1235" y="692"/>
                    <a:pt x="1116" y="674"/>
                    <a:pt x="999" y="643"/>
                  </a:cubicBezTo>
                  <a:cubicBezTo>
                    <a:pt x="636" y="551"/>
                    <a:pt x="255" y="274"/>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4367614" y="1534690"/>
              <a:ext cx="171559" cy="81351"/>
            </a:xfrm>
            <a:custGeom>
              <a:avLst/>
              <a:gdLst/>
              <a:ahLst/>
              <a:cxnLst/>
              <a:rect l="l" t="t" r="r" b="b"/>
              <a:pathLst>
                <a:path w="1936" h="918" extrusionOk="0">
                  <a:moveTo>
                    <a:pt x="0" y="0"/>
                  </a:moveTo>
                  <a:lnTo>
                    <a:pt x="0" y="0"/>
                  </a:lnTo>
                  <a:cubicBezTo>
                    <a:pt x="148" y="341"/>
                    <a:pt x="424" y="624"/>
                    <a:pt x="759" y="783"/>
                  </a:cubicBezTo>
                  <a:cubicBezTo>
                    <a:pt x="954" y="874"/>
                    <a:pt x="1196" y="917"/>
                    <a:pt x="1435" y="917"/>
                  </a:cubicBezTo>
                  <a:cubicBezTo>
                    <a:pt x="1611" y="917"/>
                    <a:pt x="1785" y="894"/>
                    <a:pt x="1936" y="848"/>
                  </a:cubicBezTo>
                  <a:cubicBezTo>
                    <a:pt x="1880" y="793"/>
                    <a:pt x="1751" y="731"/>
                    <a:pt x="1733" y="654"/>
                  </a:cubicBezTo>
                  <a:cubicBezTo>
                    <a:pt x="1636" y="681"/>
                    <a:pt x="1537" y="693"/>
                    <a:pt x="1438" y="693"/>
                  </a:cubicBezTo>
                  <a:cubicBezTo>
                    <a:pt x="1218" y="693"/>
                    <a:pt x="997" y="634"/>
                    <a:pt x="796" y="541"/>
                  </a:cubicBezTo>
                  <a:cubicBezTo>
                    <a:pt x="504" y="403"/>
                    <a:pt x="252" y="200"/>
                    <a:pt x="0"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ángulo 100"/>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80875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488022" y="225018"/>
            <a:ext cx="8229600" cy="630300"/>
          </a:xfrm>
          <a:prstGeom prst="rect">
            <a:avLst/>
          </a:prstGeom>
        </p:spPr>
        <p:txBody>
          <a:bodyPr spcFirstLastPara="1" wrap="square" lIns="91425" tIns="91425" rIns="91425" bIns="91425" anchor="t" anchorCtr="0">
            <a:noAutofit/>
          </a:bodyPr>
          <a:lstStyle/>
          <a:p>
            <a:pPr lvl="0"/>
            <a:r>
              <a:rPr lang="es-MX" b="1" dirty="0"/>
              <a:t>Budget</a:t>
            </a:r>
            <a:endParaRPr sz="3200" dirty="0"/>
          </a:p>
        </p:txBody>
      </p:sp>
      <p:sp>
        <p:nvSpPr>
          <p:cNvPr id="423" name="Google Shape;423;p31"/>
          <p:cNvSpPr txBox="1"/>
          <p:nvPr/>
        </p:nvSpPr>
        <p:spPr>
          <a:xfrm flipH="1">
            <a:off x="267127" y="1422923"/>
            <a:ext cx="8801357" cy="2160426"/>
          </a:xfrm>
          <a:prstGeom prst="rect">
            <a:avLst/>
          </a:prstGeom>
          <a:noFill/>
          <a:ln>
            <a:noFill/>
          </a:ln>
        </p:spPr>
        <p:txBody>
          <a:bodyPr spcFirstLastPara="1" wrap="square" lIns="91425" tIns="91425" rIns="91425" bIns="91425" anchor="b" anchorCtr="0">
            <a:noAutofit/>
          </a:bodyPr>
          <a:lstStyle/>
          <a:p>
            <a:pPr lvl="0" algn="just"/>
            <a:r>
              <a:rPr lang="en-US" sz="2000" b="1" dirty="0">
                <a:solidFill>
                  <a:schemeClr val="dk1"/>
                </a:solidFill>
                <a:latin typeface="Arimo" panose="020B0604020202020204" charset="0"/>
                <a:ea typeface="Arimo" panose="020B0604020202020204" charset="0"/>
                <a:cs typeface="Arimo" panose="020B0604020202020204" charset="0"/>
              </a:rPr>
              <a:t>The final </a:t>
            </a:r>
            <a:r>
              <a:rPr lang="en-US" sz="2000" b="1" dirty="0" smtClean="0">
                <a:solidFill>
                  <a:schemeClr val="dk1"/>
                </a:solidFill>
                <a:latin typeface="Arimo" panose="020B0604020202020204" charset="0"/>
                <a:ea typeface="Arimo" panose="020B0604020202020204" charset="0"/>
                <a:cs typeface="Arimo" panose="020B0604020202020204" charset="0"/>
              </a:rPr>
              <a:t>budget </a:t>
            </a:r>
            <a:r>
              <a:rPr lang="en-US" sz="2000" b="1" dirty="0">
                <a:solidFill>
                  <a:schemeClr val="dk1"/>
                </a:solidFill>
                <a:latin typeface="Arimo" panose="020B0604020202020204" charset="0"/>
                <a:ea typeface="Arimo" panose="020B0604020202020204" charset="0"/>
                <a:cs typeface="Arimo" panose="020B0604020202020204" charset="0"/>
              </a:rPr>
              <a:t>would be the total amount of the initial team members plus </a:t>
            </a:r>
            <a:r>
              <a:rPr lang="en-US" sz="2000" b="1" dirty="0" smtClean="0">
                <a:solidFill>
                  <a:schemeClr val="dk1"/>
                </a:solidFill>
                <a:latin typeface="Arimo" panose="020B0604020202020204" charset="0"/>
                <a:ea typeface="Arimo" panose="020B0604020202020204" charset="0"/>
                <a:cs typeface="Arimo" panose="020B0604020202020204" charset="0"/>
              </a:rPr>
              <a:t>the change request cost:</a:t>
            </a:r>
            <a:endParaRPr lang="en-US" sz="2000" b="1" dirty="0" smtClean="0">
              <a:solidFill>
                <a:schemeClr val="dk1"/>
              </a:solidFill>
              <a:latin typeface="Arimo" panose="020B0604020202020204" charset="0"/>
              <a:ea typeface="Arimo" panose="020B0604020202020204" charset="0"/>
              <a:cs typeface="Arimo" panose="020B0604020202020204" charset="0"/>
            </a:endParaRPr>
          </a:p>
          <a:p>
            <a:pPr lvl="0" algn="just"/>
            <a:endParaRPr lang="en-US" sz="2000" b="1" dirty="0" smtClean="0">
              <a:solidFill>
                <a:schemeClr val="dk1"/>
              </a:solidFill>
              <a:latin typeface="Arimo" panose="020B0604020202020204" charset="0"/>
              <a:ea typeface="Arimo" panose="020B0604020202020204" charset="0"/>
              <a:cs typeface="Arimo" panose="020B0604020202020204" charset="0"/>
            </a:endParaRPr>
          </a:p>
          <a:p>
            <a:pPr lvl="0" algn="ctr"/>
            <a:r>
              <a:rPr lang="en-US" sz="2000" b="1" dirty="0" smtClean="0">
                <a:solidFill>
                  <a:schemeClr val="bg1"/>
                </a:solidFill>
                <a:latin typeface="Arimo" panose="020B0604020202020204" charset="0"/>
                <a:ea typeface="Arimo" panose="020B0604020202020204" charset="0"/>
                <a:cs typeface="Arimo" panose="020B0604020202020204" charset="0"/>
              </a:rPr>
              <a:t>Total </a:t>
            </a:r>
            <a:r>
              <a:rPr lang="en-US" sz="2000" b="1" dirty="0">
                <a:solidFill>
                  <a:schemeClr val="bg1"/>
                </a:solidFill>
                <a:latin typeface="Arimo" panose="020B0604020202020204" charset="0"/>
                <a:ea typeface="Arimo" panose="020B0604020202020204" charset="0"/>
                <a:cs typeface="Arimo" panose="020B0604020202020204" charset="0"/>
              </a:rPr>
              <a:t>= </a:t>
            </a:r>
            <a:r>
              <a:rPr lang="en-US" sz="2000" b="1" dirty="0" smtClean="0">
                <a:solidFill>
                  <a:srgbClr val="FF0000"/>
                </a:solidFill>
                <a:latin typeface="Arimo" panose="020B0604020202020204" charset="0"/>
                <a:ea typeface="Arimo" panose="020B0604020202020204" charset="0"/>
                <a:cs typeface="Arimo" panose="020B0604020202020204" charset="0"/>
              </a:rPr>
              <a:t>$1,662,000</a:t>
            </a:r>
            <a:endParaRPr lang="en-US" sz="2000" b="1" dirty="0">
              <a:solidFill>
                <a:srgbClr val="FF0000"/>
              </a:solidFill>
              <a:latin typeface="Arimo" panose="020B0604020202020204" charset="0"/>
              <a:ea typeface="Arimo" panose="020B0604020202020204" charset="0"/>
              <a:cs typeface="Arimo" panose="020B0604020202020204" charset="0"/>
            </a:endParaRPr>
          </a:p>
          <a:p>
            <a:pPr lvl="0" algn="ctr"/>
            <a:endParaRPr lang="en-US" sz="2000" b="1" dirty="0" smtClean="0">
              <a:solidFill>
                <a:schemeClr val="dk1"/>
              </a:solidFill>
              <a:latin typeface="Arimo" panose="020B0604020202020204" charset="0"/>
              <a:ea typeface="Arimo" panose="020B0604020202020204" charset="0"/>
              <a:cs typeface="Arimo" panose="020B0604020202020204" charset="0"/>
            </a:endParaRPr>
          </a:p>
        </p:txBody>
      </p:sp>
      <p:grpSp>
        <p:nvGrpSpPr>
          <p:cNvPr id="432" name="Google Shape;432;p31"/>
          <p:cNvGrpSpPr/>
          <p:nvPr/>
        </p:nvGrpSpPr>
        <p:grpSpPr>
          <a:xfrm>
            <a:off x="267127" y="3448594"/>
            <a:ext cx="1339153" cy="1154719"/>
            <a:chOff x="3786475" y="1280450"/>
            <a:chExt cx="1571030" cy="1490629"/>
          </a:xfrm>
        </p:grpSpPr>
        <p:sp>
          <p:nvSpPr>
            <p:cNvPr id="433" name="Google Shape;433;p31"/>
            <p:cNvSpPr/>
            <p:nvPr/>
          </p:nvSpPr>
          <p:spPr>
            <a:xfrm>
              <a:off x="3791412" y="1280716"/>
              <a:ext cx="1566093" cy="1465290"/>
            </a:xfrm>
            <a:custGeom>
              <a:avLst/>
              <a:gdLst/>
              <a:ahLst/>
              <a:cxnLst/>
              <a:rect l="l" t="t" r="r" b="b"/>
              <a:pathLst>
                <a:path w="17673" h="16535" extrusionOk="0">
                  <a:moveTo>
                    <a:pt x="6233" y="4175"/>
                  </a:moveTo>
                  <a:cubicBezTo>
                    <a:pt x="6242" y="4187"/>
                    <a:pt x="6255" y="4193"/>
                    <a:pt x="6264" y="4205"/>
                  </a:cubicBezTo>
                  <a:cubicBezTo>
                    <a:pt x="6249" y="4205"/>
                    <a:pt x="6233" y="4208"/>
                    <a:pt x="6218" y="4208"/>
                  </a:cubicBezTo>
                  <a:cubicBezTo>
                    <a:pt x="6224" y="4196"/>
                    <a:pt x="6230" y="4187"/>
                    <a:pt x="6233" y="4175"/>
                  </a:cubicBezTo>
                  <a:close/>
                  <a:moveTo>
                    <a:pt x="11633" y="4033"/>
                  </a:moveTo>
                  <a:cubicBezTo>
                    <a:pt x="11633" y="4083"/>
                    <a:pt x="11636" y="4132"/>
                    <a:pt x="11639" y="4181"/>
                  </a:cubicBezTo>
                  <a:cubicBezTo>
                    <a:pt x="11639" y="4202"/>
                    <a:pt x="11646" y="4221"/>
                    <a:pt x="11649" y="4236"/>
                  </a:cubicBezTo>
                  <a:cubicBezTo>
                    <a:pt x="11590" y="4224"/>
                    <a:pt x="11532" y="4218"/>
                    <a:pt x="11470" y="4208"/>
                  </a:cubicBezTo>
                  <a:cubicBezTo>
                    <a:pt x="11529" y="4156"/>
                    <a:pt x="11584" y="4095"/>
                    <a:pt x="11633" y="4033"/>
                  </a:cubicBezTo>
                  <a:close/>
                  <a:moveTo>
                    <a:pt x="11732" y="6082"/>
                  </a:moveTo>
                  <a:lnTo>
                    <a:pt x="11744" y="6162"/>
                  </a:lnTo>
                  <a:cubicBezTo>
                    <a:pt x="11744" y="6171"/>
                    <a:pt x="11747" y="6177"/>
                    <a:pt x="11747" y="6181"/>
                  </a:cubicBezTo>
                  <a:cubicBezTo>
                    <a:pt x="11750" y="6208"/>
                    <a:pt x="11756" y="6239"/>
                    <a:pt x="11759" y="6270"/>
                  </a:cubicBezTo>
                  <a:cubicBezTo>
                    <a:pt x="11793" y="6494"/>
                    <a:pt x="11824" y="6749"/>
                    <a:pt x="11851" y="7004"/>
                  </a:cubicBezTo>
                  <a:lnTo>
                    <a:pt x="11851" y="7010"/>
                  </a:lnTo>
                  <a:cubicBezTo>
                    <a:pt x="11851" y="7031"/>
                    <a:pt x="11854" y="7047"/>
                    <a:pt x="11854" y="7065"/>
                  </a:cubicBezTo>
                  <a:lnTo>
                    <a:pt x="11854" y="7077"/>
                  </a:lnTo>
                  <a:cubicBezTo>
                    <a:pt x="11854" y="7096"/>
                    <a:pt x="11858" y="7111"/>
                    <a:pt x="11858" y="7130"/>
                  </a:cubicBezTo>
                  <a:lnTo>
                    <a:pt x="11858" y="7139"/>
                  </a:lnTo>
                  <a:cubicBezTo>
                    <a:pt x="11864" y="7176"/>
                    <a:pt x="11867" y="7219"/>
                    <a:pt x="11867" y="7256"/>
                  </a:cubicBezTo>
                  <a:lnTo>
                    <a:pt x="11867" y="7271"/>
                  </a:lnTo>
                  <a:cubicBezTo>
                    <a:pt x="11867" y="7286"/>
                    <a:pt x="11870" y="7299"/>
                    <a:pt x="11870" y="7314"/>
                  </a:cubicBezTo>
                  <a:lnTo>
                    <a:pt x="11870" y="7332"/>
                  </a:lnTo>
                  <a:cubicBezTo>
                    <a:pt x="11870" y="7348"/>
                    <a:pt x="11870" y="7360"/>
                    <a:pt x="11873" y="7375"/>
                  </a:cubicBezTo>
                  <a:lnTo>
                    <a:pt x="11873" y="7391"/>
                  </a:lnTo>
                  <a:cubicBezTo>
                    <a:pt x="11873" y="7409"/>
                    <a:pt x="11873" y="7425"/>
                    <a:pt x="11879" y="7446"/>
                  </a:cubicBezTo>
                  <a:cubicBezTo>
                    <a:pt x="11879" y="7465"/>
                    <a:pt x="11879" y="7480"/>
                    <a:pt x="11882" y="7498"/>
                  </a:cubicBezTo>
                  <a:lnTo>
                    <a:pt x="11882" y="7514"/>
                  </a:lnTo>
                  <a:lnTo>
                    <a:pt x="11882" y="7554"/>
                  </a:lnTo>
                  <a:lnTo>
                    <a:pt x="11882" y="7572"/>
                  </a:lnTo>
                  <a:lnTo>
                    <a:pt x="11882" y="7606"/>
                  </a:lnTo>
                  <a:lnTo>
                    <a:pt x="11882" y="7624"/>
                  </a:lnTo>
                  <a:lnTo>
                    <a:pt x="11882" y="7664"/>
                  </a:lnTo>
                  <a:cubicBezTo>
                    <a:pt x="11885" y="7664"/>
                    <a:pt x="11885" y="7667"/>
                    <a:pt x="11885" y="7673"/>
                  </a:cubicBezTo>
                  <a:lnTo>
                    <a:pt x="11885" y="7719"/>
                  </a:lnTo>
                  <a:lnTo>
                    <a:pt x="11885" y="7729"/>
                  </a:lnTo>
                  <a:lnTo>
                    <a:pt x="11885" y="7766"/>
                  </a:lnTo>
                  <a:lnTo>
                    <a:pt x="11885" y="7781"/>
                  </a:lnTo>
                  <a:lnTo>
                    <a:pt x="11885" y="7812"/>
                  </a:lnTo>
                  <a:lnTo>
                    <a:pt x="11885" y="7827"/>
                  </a:lnTo>
                  <a:cubicBezTo>
                    <a:pt x="11885" y="7836"/>
                    <a:pt x="11885" y="7845"/>
                    <a:pt x="11882" y="7858"/>
                  </a:cubicBezTo>
                  <a:lnTo>
                    <a:pt x="11882" y="7867"/>
                  </a:lnTo>
                  <a:cubicBezTo>
                    <a:pt x="11882" y="7882"/>
                    <a:pt x="11879" y="7895"/>
                    <a:pt x="11879" y="7907"/>
                  </a:cubicBezTo>
                  <a:lnTo>
                    <a:pt x="11879" y="7913"/>
                  </a:lnTo>
                  <a:cubicBezTo>
                    <a:pt x="11879" y="7925"/>
                    <a:pt x="11873" y="7934"/>
                    <a:pt x="11873" y="7944"/>
                  </a:cubicBezTo>
                  <a:lnTo>
                    <a:pt x="11873" y="7956"/>
                  </a:lnTo>
                  <a:cubicBezTo>
                    <a:pt x="11873" y="7965"/>
                    <a:pt x="11870" y="7971"/>
                    <a:pt x="11870" y="7981"/>
                  </a:cubicBezTo>
                  <a:cubicBezTo>
                    <a:pt x="11870" y="7984"/>
                    <a:pt x="11870" y="7987"/>
                    <a:pt x="11867" y="7990"/>
                  </a:cubicBezTo>
                  <a:cubicBezTo>
                    <a:pt x="11867" y="7999"/>
                    <a:pt x="11864" y="8005"/>
                    <a:pt x="11864" y="8014"/>
                  </a:cubicBezTo>
                  <a:cubicBezTo>
                    <a:pt x="11864" y="8017"/>
                    <a:pt x="11864" y="8020"/>
                    <a:pt x="11858" y="8024"/>
                  </a:cubicBezTo>
                  <a:cubicBezTo>
                    <a:pt x="11854" y="8036"/>
                    <a:pt x="11854" y="8048"/>
                    <a:pt x="11851" y="8054"/>
                  </a:cubicBezTo>
                  <a:cubicBezTo>
                    <a:pt x="11824" y="8153"/>
                    <a:pt x="11744" y="8374"/>
                    <a:pt x="11627" y="8675"/>
                  </a:cubicBezTo>
                  <a:cubicBezTo>
                    <a:pt x="11621" y="8650"/>
                    <a:pt x="11612" y="8632"/>
                    <a:pt x="11609" y="8613"/>
                  </a:cubicBezTo>
                  <a:cubicBezTo>
                    <a:pt x="11474" y="8122"/>
                    <a:pt x="11609" y="6930"/>
                    <a:pt x="11732" y="6082"/>
                  </a:cubicBezTo>
                  <a:close/>
                  <a:moveTo>
                    <a:pt x="5954" y="6098"/>
                  </a:moveTo>
                  <a:cubicBezTo>
                    <a:pt x="6086" y="6939"/>
                    <a:pt x="6224" y="8134"/>
                    <a:pt x="6086" y="8619"/>
                  </a:cubicBezTo>
                  <a:cubicBezTo>
                    <a:pt x="6080" y="8641"/>
                    <a:pt x="6073" y="8659"/>
                    <a:pt x="6064" y="8681"/>
                  </a:cubicBezTo>
                  <a:cubicBezTo>
                    <a:pt x="5951" y="8377"/>
                    <a:pt x="5871" y="8159"/>
                    <a:pt x="5843" y="8063"/>
                  </a:cubicBezTo>
                  <a:cubicBezTo>
                    <a:pt x="5840" y="8051"/>
                    <a:pt x="5840" y="8045"/>
                    <a:pt x="5834" y="8033"/>
                  </a:cubicBezTo>
                  <a:cubicBezTo>
                    <a:pt x="5834" y="8030"/>
                    <a:pt x="5834" y="8027"/>
                    <a:pt x="5831" y="8020"/>
                  </a:cubicBezTo>
                  <a:cubicBezTo>
                    <a:pt x="5831" y="8014"/>
                    <a:pt x="5828" y="8005"/>
                    <a:pt x="5828" y="7999"/>
                  </a:cubicBezTo>
                  <a:cubicBezTo>
                    <a:pt x="5828" y="7996"/>
                    <a:pt x="5828" y="7990"/>
                    <a:pt x="5825" y="7987"/>
                  </a:cubicBezTo>
                  <a:cubicBezTo>
                    <a:pt x="5825" y="7981"/>
                    <a:pt x="5819" y="7971"/>
                    <a:pt x="5819" y="7965"/>
                  </a:cubicBezTo>
                  <a:lnTo>
                    <a:pt x="5819" y="7953"/>
                  </a:lnTo>
                  <a:cubicBezTo>
                    <a:pt x="5819" y="7941"/>
                    <a:pt x="5815" y="7934"/>
                    <a:pt x="5815" y="7922"/>
                  </a:cubicBezTo>
                  <a:lnTo>
                    <a:pt x="5815" y="7913"/>
                  </a:lnTo>
                  <a:cubicBezTo>
                    <a:pt x="5815" y="7904"/>
                    <a:pt x="5812" y="7888"/>
                    <a:pt x="5812" y="7873"/>
                  </a:cubicBezTo>
                  <a:lnTo>
                    <a:pt x="5812" y="7861"/>
                  </a:lnTo>
                  <a:cubicBezTo>
                    <a:pt x="5812" y="7848"/>
                    <a:pt x="5812" y="7842"/>
                    <a:pt x="5809" y="7830"/>
                  </a:cubicBezTo>
                  <a:lnTo>
                    <a:pt x="5809" y="7815"/>
                  </a:lnTo>
                  <a:lnTo>
                    <a:pt x="5809" y="7784"/>
                  </a:lnTo>
                  <a:lnTo>
                    <a:pt x="5809" y="7769"/>
                  </a:lnTo>
                  <a:lnTo>
                    <a:pt x="5809" y="7735"/>
                  </a:lnTo>
                  <a:lnTo>
                    <a:pt x="5809" y="7723"/>
                  </a:lnTo>
                  <a:lnTo>
                    <a:pt x="5809" y="7676"/>
                  </a:lnTo>
                  <a:lnTo>
                    <a:pt x="5809" y="7664"/>
                  </a:lnTo>
                  <a:lnTo>
                    <a:pt x="5809" y="7627"/>
                  </a:lnTo>
                  <a:lnTo>
                    <a:pt x="5809" y="7612"/>
                  </a:lnTo>
                  <a:lnTo>
                    <a:pt x="5809" y="7575"/>
                  </a:lnTo>
                  <a:lnTo>
                    <a:pt x="5809" y="7560"/>
                  </a:lnTo>
                  <a:lnTo>
                    <a:pt x="5809" y="7523"/>
                  </a:lnTo>
                  <a:lnTo>
                    <a:pt x="5809" y="7508"/>
                  </a:lnTo>
                  <a:cubicBezTo>
                    <a:pt x="5809" y="7471"/>
                    <a:pt x="5812" y="7434"/>
                    <a:pt x="5812" y="7394"/>
                  </a:cubicBezTo>
                  <a:lnTo>
                    <a:pt x="5812" y="7385"/>
                  </a:lnTo>
                  <a:cubicBezTo>
                    <a:pt x="5812" y="7369"/>
                    <a:pt x="5812" y="7354"/>
                    <a:pt x="5815" y="7342"/>
                  </a:cubicBezTo>
                  <a:lnTo>
                    <a:pt x="5815" y="7326"/>
                  </a:lnTo>
                  <a:cubicBezTo>
                    <a:pt x="5815" y="7311"/>
                    <a:pt x="5819" y="7296"/>
                    <a:pt x="5819" y="7280"/>
                  </a:cubicBezTo>
                  <a:lnTo>
                    <a:pt x="5819" y="7268"/>
                  </a:lnTo>
                  <a:cubicBezTo>
                    <a:pt x="5825" y="7231"/>
                    <a:pt x="5828" y="7188"/>
                    <a:pt x="5828" y="7151"/>
                  </a:cubicBezTo>
                  <a:cubicBezTo>
                    <a:pt x="5828" y="7130"/>
                    <a:pt x="5831" y="7111"/>
                    <a:pt x="5831" y="7093"/>
                  </a:cubicBezTo>
                  <a:lnTo>
                    <a:pt x="5831" y="7084"/>
                  </a:lnTo>
                  <a:cubicBezTo>
                    <a:pt x="5831" y="7065"/>
                    <a:pt x="5834" y="7047"/>
                    <a:pt x="5834" y="7028"/>
                  </a:cubicBezTo>
                  <a:lnTo>
                    <a:pt x="5834" y="7022"/>
                  </a:lnTo>
                  <a:cubicBezTo>
                    <a:pt x="5858" y="6770"/>
                    <a:pt x="5892" y="6512"/>
                    <a:pt x="5926" y="6291"/>
                  </a:cubicBezTo>
                  <a:cubicBezTo>
                    <a:pt x="5932" y="6260"/>
                    <a:pt x="5935" y="6233"/>
                    <a:pt x="5938" y="6205"/>
                  </a:cubicBezTo>
                  <a:cubicBezTo>
                    <a:pt x="5938" y="6199"/>
                    <a:pt x="5941" y="6190"/>
                    <a:pt x="5941" y="6177"/>
                  </a:cubicBezTo>
                  <a:cubicBezTo>
                    <a:pt x="5948" y="6156"/>
                    <a:pt x="5951" y="6128"/>
                    <a:pt x="5954" y="6107"/>
                  </a:cubicBezTo>
                  <a:lnTo>
                    <a:pt x="5954" y="6098"/>
                  </a:lnTo>
                  <a:close/>
                  <a:moveTo>
                    <a:pt x="5705" y="0"/>
                  </a:moveTo>
                  <a:lnTo>
                    <a:pt x="5705" y="0"/>
                  </a:lnTo>
                  <a:cubicBezTo>
                    <a:pt x="5966" y="458"/>
                    <a:pt x="5972" y="1014"/>
                    <a:pt x="5917" y="1536"/>
                  </a:cubicBezTo>
                  <a:cubicBezTo>
                    <a:pt x="5858" y="2058"/>
                    <a:pt x="5742" y="2580"/>
                    <a:pt x="5785" y="3103"/>
                  </a:cubicBezTo>
                  <a:cubicBezTo>
                    <a:pt x="5788" y="3170"/>
                    <a:pt x="5800" y="3238"/>
                    <a:pt x="5812" y="3305"/>
                  </a:cubicBezTo>
                  <a:cubicBezTo>
                    <a:pt x="5690" y="3287"/>
                    <a:pt x="5570" y="3262"/>
                    <a:pt x="5447" y="3256"/>
                  </a:cubicBezTo>
                  <a:cubicBezTo>
                    <a:pt x="5432" y="3256"/>
                    <a:pt x="5418" y="3255"/>
                    <a:pt x="5404" y="3255"/>
                  </a:cubicBezTo>
                  <a:cubicBezTo>
                    <a:pt x="4998" y="3255"/>
                    <a:pt x="4608" y="3464"/>
                    <a:pt x="4341" y="3769"/>
                  </a:cubicBezTo>
                  <a:cubicBezTo>
                    <a:pt x="4323" y="3791"/>
                    <a:pt x="4307" y="3812"/>
                    <a:pt x="4286" y="3837"/>
                  </a:cubicBezTo>
                  <a:cubicBezTo>
                    <a:pt x="4218" y="3468"/>
                    <a:pt x="4025" y="3124"/>
                    <a:pt x="3754" y="2869"/>
                  </a:cubicBezTo>
                  <a:cubicBezTo>
                    <a:pt x="3481" y="2611"/>
                    <a:pt x="3131" y="2445"/>
                    <a:pt x="2774" y="2322"/>
                  </a:cubicBezTo>
                  <a:cubicBezTo>
                    <a:pt x="2513" y="2233"/>
                    <a:pt x="2243" y="2166"/>
                    <a:pt x="1976" y="2089"/>
                  </a:cubicBezTo>
                  <a:cubicBezTo>
                    <a:pt x="1930" y="2077"/>
                    <a:pt x="1884" y="2061"/>
                    <a:pt x="1841" y="2049"/>
                  </a:cubicBezTo>
                  <a:cubicBezTo>
                    <a:pt x="1838" y="2049"/>
                    <a:pt x="1838" y="2049"/>
                    <a:pt x="1835" y="2046"/>
                  </a:cubicBezTo>
                  <a:cubicBezTo>
                    <a:pt x="1788" y="2031"/>
                    <a:pt x="1736" y="2015"/>
                    <a:pt x="1690" y="2000"/>
                  </a:cubicBezTo>
                  <a:lnTo>
                    <a:pt x="1690" y="2000"/>
                  </a:lnTo>
                  <a:cubicBezTo>
                    <a:pt x="1878" y="2319"/>
                    <a:pt x="1881" y="2709"/>
                    <a:pt x="1841" y="3078"/>
                  </a:cubicBezTo>
                  <a:cubicBezTo>
                    <a:pt x="1801" y="3447"/>
                    <a:pt x="1718" y="3812"/>
                    <a:pt x="1749" y="4181"/>
                  </a:cubicBezTo>
                  <a:cubicBezTo>
                    <a:pt x="1773" y="4467"/>
                    <a:pt x="1881" y="4761"/>
                    <a:pt x="2083" y="4952"/>
                  </a:cubicBezTo>
                  <a:cubicBezTo>
                    <a:pt x="1641" y="5019"/>
                    <a:pt x="1368" y="5105"/>
                    <a:pt x="1368" y="5204"/>
                  </a:cubicBezTo>
                  <a:lnTo>
                    <a:pt x="1368" y="5717"/>
                  </a:lnTo>
                  <a:cubicBezTo>
                    <a:pt x="1368" y="5793"/>
                    <a:pt x="1533" y="5864"/>
                    <a:pt x="1813" y="5919"/>
                  </a:cubicBezTo>
                  <a:cubicBezTo>
                    <a:pt x="1828" y="6021"/>
                    <a:pt x="1850" y="6144"/>
                    <a:pt x="1868" y="6273"/>
                  </a:cubicBezTo>
                  <a:cubicBezTo>
                    <a:pt x="1957" y="6869"/>
                    <a:pt x="2053" y="7710"/>
                    <a:pt x="1957" y="8054"/>
                  </a:cubicBezTo>
                  <a:cubicBezTo>
                    <a:pt x="1828" y="8506"/>
                    <a:pt x="504" y="11783"/>
                    <a:pt x="1" y="13021"/>
                  </a:cubicBezTo>
                  <a:lnTo>
                    <a:pt x="41" y="13030"/>
                  </a:lnTo>
                  <a:cubicBezTo>
                    <a:pt x="1307" y="13430"/>
                    <a:pt x="2613" y="13625"/>
                    <a:pt x="3923" y="13625"/>
                  </a:cubicBezTo>
                  <a:cubicBezTo>
                    <a:pt x="3991" y="13625"/>
                    <a:pt x="4060" y="13624"/>
                    <a:pt x="4129" y="13623"/>
                  </a:cubicBezTo>
                  <a:lnTo>
                    <a:pt x="4129" y="13623"/>
                  </a:lnTo>
                  <a:cubicBezTo>
                    <a:pt x="3803" y="14434"/>
                    <a:pt x="3502" y="15171"/>
                    <a:pt x="3300" y="15672"/>
                  </a:cubicBezTo>
                  <a:lnTo>
                    <a:pt x="3355" y="15694"/>
                  </a:lnTo>
                  <a:cubicBezTo>
                    <a:pt x="5140" y="16254"/>
                    <a:pt x="6989" y="16535"/>
                    <a:pt x="8838" y="16535"/>
                  </a:cubicBezTo>
                  <a:cubicBezTo>
                    <a:pt x="10687" y="16535"/>
                    <a:pt x="12536" y="16254"/>
                    <a:pt x="14321" y="15694"/>
                  </a:cubicBezTo>
                  <a:lnTo>
                    <a:pt x="14373" y="15672"/>
                  </a:lnTo>
                  <a:cubicBezTo>
                    <a:pt x="14171" y="15175"/>
                    <a:pt x="13869" y="14437"/>
                    <a:pt x="13544" y="13623"/>
                  </a:cubicBezTo>
                  <a:lnTo>
                    <a:pt x="13544" y="13623"/>
                  </a:lnTo>
                  <a:cubicBezTo>
                    <a:pt x="13628" y="13625"/>
                    <a:pt x="13712" y="13626"/>
                    <a:pt x="13796" y="13626"/>
                  </a:cubicBezTo>
                  <a:cubicBezTo>
                    <a:pt x="15091" y="13626"/>
                    <a:pt x="16386" y="13426"/>
                    <a:pt x="17632" y="13030"/>
                  </a:cubicBezTo>
                  <a:lnTo>
                    <a:pt x="17672" y="13021"/>
                  </a:lnTo>
                  <a:cubicBezTo>
                    <a:pt x="17184" y="11793"/>
                    <a:pt x="15857" y="8512"/>
                    <a:pt x="15734" y="8063"/>
                  </a:cubicBezTo>
                  <a:cubicBezTo>
                    <a:pt x="15639" y="7719"/>
                    <a:pt x="15734" y="6878"/>
                    <a:pt x="15823" y="6282"/>
                  </a:cubicBezTo>
                  <a:cubicBezTo>
                    <a:pt x="15842" y="6147"/>
                    <a:pt x="15860" y="6030"/>
                    <a:pt x="15875" y="5929"/>
                  </a:cubicBezTo>
                  <a:cubicBezTo>
                    <a:pt x="16155" y="5870"/>
                    <a:pt x="16321" y="5803"/>
                    <a:pt x="16321" y="5726"/>
                  </a:cubicBezTo>
                  <a:lnTo>
                    <a:pt x="16321" y="5210"/>
                  </a:lnTo>
                  <a:cubicBezTo>
                    <a:pt x="16321" y="5115"/>
                    <a:pt x="16060" y="5029"/>
                    <a:pt x="15633" y="4964"/>
                  </a:cubicBezTo>
                  <a:cubicBezTo>
                    <a:pt x="15679" y="4924"/>
                    <a:pt x="15722" y="4878"/>
                    <a:pt x="15762" y="4826"/>
                  </a:cubicBezTo>
                  <a:cubicBezTo>
                    <a:pt x="15814" y="4758"/>
                    <a:pt x="15863" y="4685"/>
                    <a:pt x="15909" y="4608"/>
                  </a:cubicBezTo>
                  <a:cubicBezTo>
                    <a:pt x="16007" y="4442"/>
                    <a:pt x="16084" y="4267"/>
                    <a:pt x="16155" y="4086"/>
                  </a:cubicBezTo>
                  <a:cubicBezTo>
                    <a:pt x="16170" y="4046"/>
                    <a:pt x="16186" y="4012"/>
                    <a:pt x="16201" y="3975"/>
                  </a:cubicBezTo>
                  <a:cubicBezTo>
                    <a:pt x="16247" y="3861"/>
                    <a:pt x="16293" y="3751"/>
                    <a:pt x="16345" y="3643"/>
                  </a:cubicBezTo>
                  <a:lnTo>
                    <a:pt x="16345" y="3643"/>
                  </a:lnTo>
                  <a:cubicBezTo>
                    <a:pt x="16345" y="3643"/>
                    <a:pt x="16342" y="3643"/>
                    <a:pt x="16340" y="3645"/>
                  </a:cubicBezTo>
                  <a:lnTo>
                    <a:pt x="16340" y="3645"/>
                  </a:lnTo>
                  <a:cubicBezTo>
                    <a:pt x="16426" y="3464"/>
                    <a:pt x="16521" y="3286"/>
                    <a:pt x="16652" y="3130"/>
                  </a:cubicBezTo>
                  <a:lnTo>
                    <a:pt x="16652" y="3130"/>
                  </a:lnTo>
                  <a:cubicBezTo>
                    <a:pt x="16463" y="3266"/>
                    <a:pt x="16235" y="3336"/>
                    <a:pt x="16001" y="3336"/>
                  </a:cubicBezTo>
                  <a:cubicBezTo>
                    <a:pt x="15996" y="3336"/>
                    <a:pt x="15991" y="3336"/>
                    <a:pt x="15986" y="3336"/>
                  </a:cubicBezTo>
                  <a:cubicBezTo>
                    <a:pt x="15768" y="3333"/>
                    <a:pt x="15556" y="3269"/>
                    <a:pt x="15338" y="3256"/>
                  </a:cubicBezTo>
                  <a:cubicBezTo>
                    <a:pt x="15323" y="3256"/>
                    <a:pt x="15309" y="3255"/>
                    <a:pt x="15295" y="3255"/>
                  </a:cubicBezTo>
                  <a:cubicBezTo>
                    <a:pt x="14889" y="3255"/>
                    <a:pt x="14499" y="3464"/>
                    <a:pt x="14232" y="3769"/>
                  </a:cubicBezTo>
                  <a:cubicBezTo>
                    <a:pt x="14214" y="3791"/>
                    <a:pt x="14198" y="3812"/>
                    <a:pt x="14180" y="3837"/>
                  </a:cubicBezTo>
                  <a:cubicBezTo>
                    <a:pt x="14109" y="3468"/>
                    <a:pt x="13919" y="3124"/>
                    <a:pt x="13645" y="2869"/>
                  </a:cubicBezTo>
                  <a:cubicBezTo>
                    <a:pt x="13372" y="2611"/>
                    <a:pt x="13022" y="2445"/>
                    <a:pt x="12665" y="2322"/>
                  </a:cubicBezTo>
                  <a:cubicBezTo>
                    <a:pt x="12613" y="2304"/>
                    <a:pt x="12558" y="2289"/>
                    <a:pt x="12506" y="2270"/>
                  </a:cubicBezTo>
                  <a:cubicBezTo>
                    <a:pt x="12616" y="2031"/>
                    <a:pt x="12745" y="1803"/>
                    <a:pt x="12914" y="1604"/>
                  </a:cubicBezTo>
                  <a:lnTo>
                    <a:pt x="12914" y="1604"/>
                  </a:lnTo>
                  <a:cubicBezTo>
                    <a:pt x="12651" y="1795"/>
                    <a:pt x="12324" y="1902"/>
                    <a:pt x="11998" y="1902"/>
                  </a:cubicBezTo>
                  <a:cubicBezTo>
                    <a:pt x="11989" y="1902"/>
                    <a:pt x="11980" y="1902"/>
                    <a:pt x="11971" y="1902"/>
                  </a:cubicBezTo>
                  <a:cubicBezTo>
                    <a:pt x="11661" y="1895"/>
                    <a:pt x="11357" y="1800"/>
                    <a:pt x="11047" y="1788"/>
                  </a:cubicBezTo>
                  <a:cubicBezTo>
                    <a:pt x="11027" y="1787"/>
                    <a:pt x="11006" y="1787"/>
                    <a:pt x="10986" y="1787"/>
                  </a:cubicBezTo>
                  <a:cubicBezTo>
                    <a:pt x="10406" y="1787"/>
                    <a:pt x="9851" y="2086"/>
                    <a:pt x="9471" y="2522"/>
                  </a:cubicBezTo>
                  <a:cubicBezTo>
                    <a:pt x="9443" y="2553"/>
                    <a:pt x="9422" y="2584"/>
                    <a:pt x="9394" y="2614"/>
                  </a:cubicBezTo>
                  <a:cubicBezTo>
                    <a:pt x="9293" y="2092"/>
                    <a:pt x="9025" y="1601"/>
                    <a:pt x="8638" y="1238"/>
                  </a:cubicBezTo>
                  <a:cubicBezTo>
                    <a:pt x="8245" y="866"/>
                    <a:pt x="7751" y="633"/>
                    <a:pt x="7244" y="461"/>
                  </a:cubicBezTo>
                  <a:cubicBezTo>
                    <a:pt x="6872" y="335"/>
                    <a:pt x="6488" y="240"/>
                    <a:pt x="6110" y="126"/>
                  </a:cubicBezTo>
                  <a:lnTo>
                    <a:pt x="5917" y="68"/>
                  </a:lnTo>
                  <a:cubicBezTo>
                    <a:pt x="5911" y="68"/>
                    <a:pt x="5911" y="68"/>
                    <a:pt x="5908" y="65"/>
                  </a:cubicBezTo>
                  <a:cubicBezTo>
                    <a:pt x="5840" y="46"/>
                    <a:pt x="5772" y="22"/>
                    <a:pt x="5705"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4662703" y="1780157"/>
              <a:ext cx="690399" cy="726132"/>
            </a:xfrm>
            <a:custGeom>
              <a:avLst/>
              <a:gdLst/>
              <a:ahLst/>
              <a:cxnLst/>
              <a:rect l="l" t="t" r="r" b="b"/>
              <a:pathLst>
                <a:path w="7791" h="8194" extrusionOk="0">
                  <a:moveTo>
                    <a:pt x="1954" y="2427"/>
                  </a:moveTo>
                  <a:cubicBezTo>
                    <a:pt x="1828" y="2876"/>
                    <a:pt x="504" y="6157"/>
                    <a:pt x="0" y="7391"/>
                  </a:cubicBezTo>
                  <a:lnTo>
                    <a:pt x="40" y="7404"/>
                  </a:lnTo>
                  <a:cubicBezTo>
                    <a:pt x="2550" y="8193"/>
                    <a:pt x="5241" y="8193"/>
                    <a:pt x="7753" y="7404"/>
                  </a:cubicBezTo>
                  <a:lnTo>
                    <a:pt x="7790" y="7391"/>
                  </a:lnTo>
                  <a:cubicBezTo>
                    <a:pt x="7286" y="6157"/>
                    <a:pt x="5962" y="2882"/>
                    <a:pt x="5836" y="2427"/>
                  </a:cubicBezTo>
                  <a:cubicBezTo>
                    <a:pt x="5680" y="1868"/>
                    <a:pt x="6030" y="1"/>
                    <a:pt x="6030" y="1"/>
                  </a:cubicBezTo>
                  <a:lnTo>
                    <a:pt x="1760" y="1"/>
                  </a:lnTo>
                  <a:cubicBezTo>
                    <a:pt x="1763" y="1"/>
                    <a:pt x="2114" y="1868"/>
                    <a:pt x="1954"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819197" y="1780157"/>
              <a:ext cx="378475" cy="73109"/>
            </a:xfrm>
            <a:custGeom>
              <a:avLst/>
              <a:gdLst/>
              <a:ahLst/>
              <a:cxnLst/>
              <a:rect l="l" t="t" r="r" b="b"/>
              <a:pathLst>
                <a:path w="4271" h="825" extrusionOk="0">
                  <a:moveTo>
                    <a:pt x="0" y="1"/>
                  </a:moveTo>
                  <a:cubicBezTo>
                    <a:pt x="0" y="1"/>
                    <a:pt x="50" y="277"/>
                    <a:pt x="108" y="646"/>
                  </a:cubicBezTo>
                  <a:lnTo>
                    <a:pt x="126" y="649"/>
                  </a:lnTo>
                  <a:cubicBezTo>
                    <a:pt x="793" y="766"/>
                    <a:pt x="1466" y="824"/>
                    <a:pt x="2140" y="824"/>
                  </a:cubicBezTo>
                  <a:cubicBezTo>
                    <a:pt x="2795" y="824"/>
                    <a:pt x="3451" y="769"/>
                    <a:pt x="4101" y="658"/>
                  </a:cubicBezTo>
                  <a:lnTo>
                    <a:pt x="4163" y="646"/>
                  </a:lnTo>
                  <a:cubicBezTo>
                    <a:pt x="4215"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732886" y="1780157"/>
              <a:ext cx="548615" cy="708408"/>
            </a:xfrm>
            <a:custGeom>
              <a:avLst/>
              <a:gdLst/>
              <a:ahLst/>
              <a:cxnLst/>
              <a:rect l="l" t="t" r="r" b="b"/>
              <a:pathLst>
                <a:path w="6191" h="7994" extrusionOk="0">
                  <a:moveTo>
                    <a:pt x="1841" y="1"/>
                  </a:moveTo>
                  <a:cubicBezTo>
                    <a:pt x="1850" y="1"/>
                    <a:pt x="2200" y="1868"/>
                    <a:pt x="2043" y="2427"/>
                  </a:cubicBezTo>
                  <a:cubicBezTo>
                    <a:pt x="1927" y="2839"/>
                    <a:pt x="609" y="6107"/>
                    <a:pt x="1" y="7613"/>
                  </a:cubicBezTo>
                  <a:cubicBezTo>
                    <a:pt x="1017" y="7866"/>
                    <a:pt x="2058" y="7993"/>
                    <a:pt x="3099" y="7993"/>
                  </a:cubicBezTo>
                  <a:cubicBezTo>
                    <a:pt x="4137" y="7993"/>
                    <a:pt x="5175" y="7867"/>
                    <a:pt x="6190" y="7616"/>
                  </a:cubicBezTo>
                  <a:cubicBezTo>
                    <a:pt x="5628" y="6230"/>
                    <a:pt x="4273"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783574" y="1742052"/>
              <a:ext cx="448392" cy="77718"/>
            </a:xfrm>
            <a:custGeom>
              <a:avLst/>
              <a:gdLst/>
              <a:ahLst/>
              <a:cxnLst/>
              <a:rect l="l" t="t" r="r" b="b"/>
              <a:pathLst>
                <a:path w="5060" h="877" extrusionOk="0">
                  <a:moveTo>
                    <a:pt x="0" y="1"/>
                  </a:moveTo>
                  <a:lnTo>
                    <a:pt x="0" y="517"/>
                  </a:lnTo>
                  <a:cubicBezTo>
                    <a:pt x="0" y="717"/>
                    <a:pt x="1134" y="876"/>
                    <a:pt x="2528" y="876"/>
                  </a:cubicBezTo>
                  <a:cubicBezTo>
                    <a:pt x="3926" y="876"/>
                    <a:pt x="5059" y="717"/>
                    <a:pt x="5059" y="517"/>
                  </a:cubicBezTo>
                  <a:lnTo>
                    <a:pt x="5059"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890266"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783840"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4783840" y="1710239"/>
              <a:ext cx="448392" cy="64070"/>
            </a:xfrm>
            <a:custGeom>
              <a:avLst/>
              <a:gdLst/>
              <a:ahLst/>
              <a:cxnLst/>
              <a:rect l="l" t="t" r="r" b="b"/>
              <a:pathLst>
                <a:path w="5060"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59" y="559"/>
                    <a:pt x="5059" y="360"/>
                  </a:cubicBezTo>
                  <a:cubicBezTo>
                    <a:pt x="5059"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985262" y="2098644"/>
              <a:ext cx="45814" cy="45815"/>
            </a:xfrm>
            <a:custGeom>
              <a:avLst/>
              <a:gdLst/>
              <a:ahLst/>
              <a:cxnLst/>
              <a:rect l="l" t="t" r="r" b="b"/>
              <a:pathLst>
                <a:path w="517" h="517" extrusionOk="0">
                  <a:moveTo>
                    <a:pt x="258" y="1"/>
                  </a:moveTo>
                  <a:cubicBezTo>
                    <a:pt x="117" y="1"/>
                    <a:pt x="0" y="117"/>
                    <a:pt x="0" y="259"/>
                  </a:cubicBezTo>
                  <a:cubicBezTo>
                    <a:pt x="0" y="400"/>
                    <a:pt x="117" y="517"/>
                    <a:pt x="258" y="517"/>
                  </a:cubicBezTo>
                  <a:cubicBezTo>
                    <a:pt x="400" y="517"/>
                    <a:pt x="516" y="400"/>
                    <a:pt x="516" y="259"/>
                  </a:cubicBezTo>
                  <a:cubicBezTo>
                    <a:pt x="510" y="117"/>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4961513" y="2000103"/>
              <a:ext cx="93223" cy="85339"/>
            </a:xfrm>
            <a:custGeom>
              <a:avLst/>
              <a:gdLst/>
              <a:ahLst/>
              <a:cxnLst/>
              <a:rect l="l" t="t" r="r" b="b"/>
              <a:pathLst>
                <a:path w="1052" h="963" extrusionOk="0">
                  <a:moveTo>
                    <a:pt x="526" y="1"/>
                  </a:moveTo>
                  <a:cubicBezTo>
                    <a:pt x="311" y="1"/>
                    <a:pt x="124" y="87"/>
                    <a:pt x="1" y="222"/>
                  </a:cubicBezTo>
                  <a:lnTo>
                    <a:pt x="333" y="962"/>
                  </a:lnTo>
                  <a:cubicBezTo>
                    <a:pt x="391" y="944"/>
                    <a:pt x="456" y="932"/>
                    <a:pt x="526" y="932"/>
                  </a:cubicBezTo>
                  <a:cubicBezTo>
                    <a:pt x="594" y="932"/>
                    <a:pt x="655" y="944"/>
                    <a:pt x="717" y="962"/>
                  </a:cubicBezTo>
                  <a:lnTo>
                    <a:pt x="1052" y="222"/>
                  </a:lnTo>
                  <a:cubicBezTo>
                    <a:pt x="929" y="93"/>
                    <a:pt x="738" y="4"/>
                    <a:pt x="526"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891596" y="2124786"/>
              <a:ext cx="93755" cy="87997"/>
            </a:xfrm>
            <a:custGeom>
              <a:avLst/>
              <a:gdLst/>
              <a:ahLst/>
              <a:cxnLst/>
              <a:rect l="l" t="t" r="r" b="b"/>
              <a:pathLst>
                <a:path w="1058" h="993" extrusionOk="0">
                  <a:moveTo>
                    <a:pt x="870" y="1"/>
                  </a:moveTo>
                  <a:lnTo>
                    <a:pt x="59" y="81"/>
                  </a:lnTo>
                  <a:cubicBezTo>
                    <a:pt x="1" y="256"/>
                    <a:pt x="19" y="461"/>
                    <a:pt x="126" y="649"/>
                  </a:cubicBezTo>
                  <a:cubicBezTo>
                    <a:pt x="234" y="833"/>
                    <a:pt x="409" y="956"/>
                    <a:pt x="584" y="993"/>
                  </a:cubicBezTo>
                  <a:lnTo>
                    <a:pt x="1057" y="332"/>
                  </a:lnTo>
                  <a:cubicBezTo>
                    <a:pt x="1011" y="289"/>
                    <a:pt x="968" y="240"/>
                    <a:pt x="934" y="182"/>
                  </a:cubicBezTo>
                  <a:cubicBezTo>
                    <a:pt x="901"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030456" y="2124786"/>
              <a:ext cx="93932" cy="87997"/>
            </a:xfrm>
            <a:custGeom>
              <a:avLst/>
              <a:gdLst/>
              <a:ahLst/>
              <a:cxnLst/>
              <a:rect l="l" t="t" r="r" b="b"/>
              <a:pathLst>
                <a:path w="1060" h="993" extrusionOk="0">
                  <a:moveTo>
                    <a:pt x="194" y="1"/>
                  </a:moveTo>
                  <a:cubicBezTo>
                    <a:pt x="181" y="62"/>
                    <a:pt x="160" y="124"/>
                    <a:pt x="123" y="182"/>
                  </a:cubicBezTo>
                  <a:cubicBezTo>
                    <a:pt x="89" y="240"/>
                    <a:pt x="46" y="289"/>
                    <a:pt x="0" y="332"/>
                  </a:cubicBezTo>
                  <a:lnTo>
                    <a:pt x="473" y="993"/>
                  </a:lnTo>
                  <a:cubicBezTo>
                    <a:pt x="651" y="953"/>
                    <a:pt x="823" y="836"/>
                    <a:pt x="931" y="652"/>
                  </a:cubicBezTo>
                  <a:cubicBezTo>
                    <a:pt x="1041" y="461"/>
                    <a:pt x="1060" y="256"/>
                    <a:pt x="1005" y="84"/>
                  </a:cubicBezTo>
                  <a:lnTo>
                    <a:pt x="19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986325" y="1682236"/>
              <a:ext cx="52371" cy="77097"/>
            </a:xfrm>
            <a:custGeom>
              <a:avLst/>
              <a:gdLst/>
              <a:ahLst/>
              <a:cxnLst/>
              <a:rect l="l" t="t" r="r" b="b"/>
              <a:pathLst>
                <a:path w="591" h="870" extrusionOk="0">
                  <a:moveTo>
                    <a:pt x="403" y="0"/>
                  </a:moveTo>
                  <a:lnTo>
                    <a:pt x="1" y="80"/>
                  </a:lnTo>
                  <a:lnTo>
                    <a:pt x="139" y="869"/>
                  </a:lnTo>
                  <a:lnTo>
                    <a:pt x="590" y="869"/>
                  </a:lnTo>
                  <a:lnTo>
                    <a:pt x="403"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004048" y="1557819"/>
              <a:ext cx="257515" cy="188755"/>
            </a:xfrm>
            <a:custGeom>
              <a:avLst/>
              <a:gdLst/>
              <a:ahLst/>
              <a:cxnLst/>
              <a:rect l="l" t="t" r="r" b="b"/>
              <a:pathLst>
                <a:path w="2906" h="2130" extrusionOk="0">
                  <a:moveTo>
                    <a:pt x="2906" y="0"/>
                  </a:moveTo>
                  <a:cubicBezTo>
                    <a:pt x="2726" y="133"/>
                    <a:pt x="2497" y="209"/>
                    <a:pt x="2272" y="209"/>
                  </a:cubicBezTo>
                  <a:cubicBezTo>
                    <a:pt x="2263" y="209"/>
                    <a:pt x="2254" y="209"/>
                    <a:pt x="2246" y="209"/>
                  </a:cubicBezTo>
                  <a:cubicBezTo>
                    <a:pt x="2027" y="206"/>
                    <a:pt x="1816" y="138"/>
                    <a:pt x="1597"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4" y="1788"/>
                    <a:pt x="787" y="2123"/>
                    <a:pt x="1201" y="2129"/>
                  </a:cubicBezTo>
                  <a:cubicBezTo>
                    <a:pt x="1209" y="2129"/>
                    <a:pt x="1216" y="2129"/>
                    <a:pt x="1223" y="2129"/>
                  </a:cubicBezTo>
                  <a:cubicBezTo>
                    <a:pt x="1534" y="2129"/>
                    <a:pt x="1823" y="1939"/>
                    <a:pt x="2018" y="1696"/>
                  </a:cubicBezTo>
                  <a:cubicBezTo>
                    <a:pt x="2218" y="1447"/>
                    <a:pt x="2338" y="1143"/>
                    <a:pt x="2458" y="845"/>
                  </a:cubicBezTo>
                  <a:cubicBezTo>
                    <a:pt x="2574"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5003783" y="1603279"/>
              <a:ext cx="230310" cy="143294"/>
            </a:xfrm>
            <a:custGeom>
              <a:avLst/>
              <a:gdLst/>
              <a:ahLst/>
              <a:cxnLst/>
              <a:rect l="l" t="t" r="r" b="b"/>
              <a:pathLst>
                <a:path w="2599" h="1617" extrusionOk="0">
                  <a:moveTo>
                    <a:pt x="2599" y="0"/>
                  </a:moveTo>
                  <a:lnTo>
                    <a:pt x="2599" y="0"/>
                  </a:lnTo>
                  <a:cubicBezTo>
                    <a:pt x="1926" y="541"/>
                    <a:pt x="1284" y="1106"/>
                    <a:pt x="359" y="1161"/>
                  </a:cubicBezTo>
                  <a:cubicBezTo>
                    <a:pt x="341" y="1162"/>
                    <a:pt x="323" y="1163"/>
                    <a:pt x="305" y="1163"/>
                  </a:cubicBezTo>
                  <a:cubicBezTo>
                    <a:pt x="204" y="1163"/>
                    <a:pt x="114" y="1149"/>
                    <a:pt x="31" y="1131"/>
                  </a:cubicBezTo>
                  <a:cubicBezTo>
                    <a:pt x="19" y="1180"/>
                    <a:pt x="6" y="1226"/>
                    <a:pt x="0" y="1275"/>
                  </a:cubicBezTo>
                  <a:cubicBezTo>
                    <a:pt x="2" y="1275"/>
                    <a:pt x="4" y="1275"/>
                    <a:pt x="6" y="1275"/>
                  </a:cubicBezTo>
                  <a:cubicBezTo>
                    <a:pt x="421" y="1275"/>
                    <a:pt x="782" y="1610"/>
                    <a:pt x="1201" y="1616"/>
                  </a:cubicBezTo>
                  <a:cubicBezTo>
                    <a:pt x="1208" y="1616"/>
                    <a:pt x="1216" y="1616"/>
                    <a:pt x="1223" y="1616"/>
                  </a:cubicBezTo>
                  <a:cubicBezTo>
                    <a:pt x="1534" y="1616"/>
                    <a:pt x="1823" y="1426"/>
                    <a:pt x="2018" y="1183"/>
                  </a:cubicBezTo>
                  <a:cubicBezTo>
                    <a:pt x="2218" y="934"/>
                    <a:pt x="2341" y="630"/>
                    <a:pt x="2457" y="332"/>
                  </a:cubicBezTo>
                  <a:cubicBezTo>
                    <a:pt x="2500" y="218"/>
                    <a:pt x="2547"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009188" y="1589898"/>
              <a:ext cx="210461" cy="122292"/>
            </a:xfrm>
            <a:custGeom>
              <a:avLst/>
              <a:gdLst/>
              <a:ahLst/>
              <a:cxnLst/>
              <a:rect l="l" t="t" r="r" b="b"/>
              <a:pathLst>
                <a:path w="2375" h="1380" extrusionOk="0">
                  <a:moveTo>
                    <a:pt x="2375" y="1"/>
                  </a:moveTo>
                  <a:cubicBezTo>
                    <a:pt x="2108" y="379"/>
                    <a:pt x="1678" y="609"/>
                    <a:pt x="1251" y="784"/>
                  </a:cubicBezTo>
                  <a:cubicBezTo>
                    <a:pt x="821" y="962"/>
                    <a:pt x="375" y="1107"/>
                    <a:pt x="1" y="1380"/>
                  </a:cubicBezTo>
                  <a:cubicBezTo>
                    <a:pt x="409" y="1220"/>
                    <a:pt x="821" y="1057"/>
                    <a:pt x="1232" y="901"/>
                  </a:cubicBezTo>
                  <a:cubicBezTo>
                    <a:pt x="1463" y="809"/>
                    <a:pt x="1699" y="716"/>
                    <a:pt x="1908" y="575"/>
                  </a:cubicBezTo>
                  <a:cubicBezTo>
                    <a:pt x="2120" y="437"/>
                    <a:pt x="2298" y="240"/>
                    <a:pt x="2375"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46495" y="1602127"/>
              <a:ext cx="71955" cy="93491"/>
            </a:xfrm>
            <a:custGeom>
              <a:avLst/>
              <a:gdLst/>
              <a:ahLst/>
              <a:cxnLst/>
              <a:rect l="l" t="t" r="r" b="b"/>
              <a:pathLst>
                <a:path w="812" h="1055" extrusionOk="0">
                  <a:moveTo>
                    <a:pt x="811" y="1"/>
                  </a:moveTo>
                  <a:lnTo>
                    <a:pt x="811" y="1"/>
                  </a:lnTo>
                  <a:cubicBezTo>
                    <a:pt x="541" y="351"/>
                    <a:pt x="274" y="704"/>
                    <a:pt x="0" y="1055"/>
                  </a:cubicBezTo>
                  <a:cubicBezTo>
                    <a:pt x="218" y="978"/>
                    <a:pt x="366"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117210" y="1599469"/>
              <a:ext cx="43421" cy="65488"/>
            </a:xfrm>
            <a:custGeom>
              <a:avLst/>
              <a:gdLst/>
              <a:ahLst/>
              <a:cxnLst/>
              <a:rect l="l" t="t" r="r" b="b"/>
              <a:pathLst>
                <a:path w="490" h="739" extrusionOk="0">
                  <a:moveTo>
                    <a:pt x="489" y="0"/>
                  </a:moveTo>
                  <a:lnTo>
                    <a:pt x="489" y="0"/>
                  </a:lnTo>
                  <a:cubicBezTo>
                    <a:pt x="382" y="277"/>
                    <a:pt x="216" y="532"/>
                    <a:pt x="1" y="734"/>
                  </a:cubicBezTo>
                  <a:cubicBezTo>
                    <a:pt x="13" y="737"/>
                    <a:pt x="25" y="738"/>
                    <a:pt x="38" y="738"/>
                  </a:cubicBezTo>
                  <a:cubicBezTo>
                    <a:pt x="100" y="738"/>
                    <a:pt x="164" y="707"/>
                    <a:pt x="210" y="661"/>
                  </a:cubicBezTo>
                  <a:cubicBezTo>
                    <a:pt x="262" y="608"/>
                    <a:pt x="296" y="538"/>
                    <a:pt x="333" y="470"/>
                  </a:cubicBezTo>
                  <a:cubicBezTo>
                    <a:pt x="403" y="320"/>
                    <a:pt x="480"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5058990" y="1682236"/>
              <a:ext cx="113604" cy="21357"/>
            </a:xfrm>
            <a:custGeom>
              <a:avLst/>
              <a:gdLst/>
              <a:ahLst/>
              <a:cxnLst/>
              <a:rect l="l" t="t" r="r" b="b"/>
              <a:pathLst>
                <a:path w="1282" h="241" extrusionOk="0">
                  <a:moveTo>
                    <a:pt x="1282" y="0"/>
                  </a:moveTo>
                  <a:cubicBezTo>
                    <a:pt x="1090" y="98"/>
                    <a:pt x="876" y="147"/>
                    <a:pt x="663" y="147"/>
                  </a:cubicBezTo>
                  <a:cubicBezTo>
                    <a:pt x="514" y="147"/>
                    <a:pt x="365" y="123"/>
                    <a:pt x="225" y="74"/>
                  </a:cubicBezTo>
                  <a:cubicBezTo>
                    <a:pt x="180" y="57"/>
                    <a:pt x="129" y="40"/>
                    <a:pt x="82" y="40"/>
                  </a:cubicBezTo>
                  <a:cubicBezTo>
                    <a:pt x="52" y="40"/>
                    <a:pt x="24" y="47"/>
                    <a:pt x="1" y="65"/>
                  </a:cubicBezTo>
                  <a:cubicBezTo>
                    <a:pt x="216" y="147"/>
                    <a:pt x="437" y="227"/>
                    <a:pt x="661" y="240"/>
                  </a:cubicBezTo>
                  <a:cubicBezTo>
                    <a:pt x="675" y="240"/>
                    <a:pt x="688" y="240"/>
                    <a:pt x="702" y="240"/>
                  </a:cubicBezTo>
                  <a:cubicBezTo>
                    <a:pt x="920" y="240"/>
                    <a:pt x="1143" y="171"/>
                    <a:pt x="12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5121641" y="1655829"/>
              <a:ext cx="78424" cy="16837"/>
            </a:xfrm>
            <a:custGeom>
              <a:avLst/>
              <a:gdLst/>
              <a:ahLst/>
              <a:cxnLst/>
              <a:rect l="l" t="t" r="r" b="b"/>
              <a:pathLst>
                <a:path w="885" h="190" extrusionOk="0">
                  <a:moveTo>
                    <a:pt x="885" y="0"/>
                  </a:moveTo>
                  <a:cubicBezTo>
                    <a:pt x="674" y="49"/>
                    <a:pt x="457" y="76"/>
                    <a:pt x="241" y="76"/>
                  </a:cubicBezTo>
                  <a:cubicBezTo>
                    <a:pt x="161" y="76"/>
                    <a:pt x="80" y="72"/>
                    <a:pt x="0" y="65"/>
                  </a:cubicBezTo>
                  <a:lnTo>
                    <a:pt x="0" y="65"/>
                  </a:lnTo>
                  <a:cubicBezTo>
                    <a:pt x="52" y="126"/>
                    <a:pt x="129" y="157"/>
                    <a:pt x="200" y="172"/>
                  </a:cubicBezTo>
                  <a:cubicBezTo>
                    <a:pt x="255" y="184"/>
                    <a:pt x="311" y="190"/>
                    <a:pt x="367" y="190"/>
                  </a:cubicBezTo>
                  <a:cubicBezTo>
                    <a:pt x="556" y="190"/>
                    <a:pt x="745" y="123"/>
                    <a:pt x="885"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812640" y="1457860"/>
              <a:ext cx="233944" cy="283133"/>
            </a:xfrm>
            <a:custGeom>
              <a:avLst/>
              <a:gdLst/>
              <a:ahLst/>
              <a:cxnLst/>
              <a:rect l="l" t="t" r="r" b="b"/>
              <a:pathLst>
                <a:path w="2640" h="3195" extrusionOk="0">
                  <a:moveTo>
                    <a:pt x="1" y="1"/>
                  </a:moveTo>
                  <a:lnTo>
                    <a:pt x="1" y="1"/>
                  </a:ln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3" y="3195"/>
                    <a:pt x="1302" y="3179"/>
                    <a:pt x="1426" y="3159"/>
                  </a:cubicBezTo>
                  <a:cubicBezTo>
                    <a:pt x="1644" y="3125"/>
                    <a:pt x="1859" y="3073"/>
                    <a:pt x="2059" y="2977"/>
                  </a:cubicBezTo>
                  <a:cubicBezTo>
                    <a:pt x="2258" y="2882"/>
                    <a:pt x="2437" y="2732"/>
                    <a:pt x="2532" y="2535"/>
                  </a:cubicBezTo>
                  <a:cubicBezTo>
                    <a:pt x="2633" y="2329"/>
                    <a:pt x="2639" y="2080"/>
                    <a:pt x="2596" y="1850"/>
                  </a:cubicBezTo>
                  <a:cubicBezTo>
                    <a:pt x="2529" y="1475"/>
                    <a:pt x="2341" y="1128"/>
                    <a:pt x="2065" y="870"/>
                  </a:cubicBezTo>
                  <a:cubicBezTo>
                    <a:pt x="1792" y="612"/>
                    <a:pt x="1441" y="446"/>
                    <a:pt x="1085" y="323"/>
                  </a:cubicBezTo>
                  <a:cubicBezTo>
                    <a:pt x="729"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812108" y="1457594"/>
              <a:ext cx="230665" cy="283133"/>
            </a:xfrm>
            <a:custGeom>
              <a:avLst/>
              <a:gdLst/>
              <a:ahLst/>
              <a:cxnLst/>
              <a:rect l="l" t="t" r="r" b="b"/>
              <a:pathLst>
                <a:path w="2603" h="3195" extrusionOk="0">
                  <a:moveTo>
                    <a:pt x="1" y="1"/>
                  </a:moveTo>
                  <a:lnTo>
                    <a:pt x="1" y="1"/>
                  </a:lnTo>
                  <a:cubicBezTo>
                    <a:pt x="185" y="320"/>
                    <a:pt x="188" y="710"/>
                    <a:pt x="148" y="1079"/>
                  </a:cubicBezTo>
                  <a:cubicBezTo>
                    <a:pt x="108" y="1448"/>
                    <a:pt x="25" y="1813"/>
                    <a:pt x="56" y="2182"/>
                  </a:cubicBezTo>
                  <a:cubicBezTo>
                    <a:pt x="90" y="2550"/>
                    <a:pt x="256" y="2934"/>
                    <a:pt x="590" y="3100"/>
                  </a:cubicBezTo>
                  <a:cubicBezTo>
                    <a:pt x="732" y="3170"/>
                    <a:pt x="887" y="3195"/>
                    <a:pt x="1045" y="3195"/>
                  </a:cubicBezTo>
                  <a:cubicBezTo>
                    <a:pt x="1171" y="3195"/>
                    <a:pt x="1299" y="3179"/>
                    <a:pt x="1423" y="3159"/>
                  </a:cubicBezTo>
                  <a:cubicBezTo>
                    <a:pt x="1644" y="3122"/>
                    <a:pt x="1859" y="3073"/>
                    <a:pt x="2059" y="2977"/>
                  </a:cubicBezTo>
                  <a:cubicBezTo>
                    <a:pt x="2252" y="2882"/>
                    <a:pt x="2433" y="2732"/>
                    <a:pt x="2529" y="2535"/>
                  </a:cubicBezTo>
                  <a:cubicBezTo>
                    <a:pt x="2569" y="2458"/>
                    <a:pt x="2587" y="2378"/>
                    <a:pt x="2602" y="2298"/>
                  </a:cubicBezTo>
                  <a:lnTo>
                    <a:pt x="2602" y="2298"/>
                  </a:lnTo>
                  <a:cubicBezTo>
                    <a:pt x="2495" y="2394"/>
                    <a:pt x="2366" y="2471"/>
                    <a:pt x="2212" y="2520"/>
                  </a:cubicBezTo>
                  <a:cubicBezTo>
                    <a:pt x="2094" y="2558"/>
                    <a:pt x="1971" y="2577"/>
                    <a:pt x="1846" y="2577"/>
                  </a:cubicBezTo>
                  <a:cubicBezTo>
                    <a:pt x="1329" y="2577"/>
                    <a:pt x="803" y="2256"/>
                    <a:pt x="667" y="1736"/>
                  </a:cubicBezTo>
                  <a:cubicBezTo>
                    <a:pt x="597" y="1469"/>
                    <a:pt x="572" y="1202"/>
                    <a:pt x="535" y="932"/>
                  </a:cubicBezTo>
                  <a:cubicBezTo>
                    <a:pt x="535" y="932"/>
                    <a:pt x="535" y="932"/>
                    <a:pt x="535" y="932"/>
                  </a:cubicBezTo>
                  <a:cubicBezTo>
                    <a:pt x="532" y="932"/>
                    <a:pt x="511" y="870"/>
                    <a:pt x="474" y="741"/>
                  </a:cubicBezTo>
                  <a:lnTo>
                    <a:pt x="357" y="385"/>
                  </a:lnTo>
                  <a:cubicBezTo>
                    <a:pt x="329" y="280"/>
                    <a:pt x="308" y="185"/>
                    <a:pt x="286" y="90"/>
                  </a:cubicBezTo>
                  <a:cubicBezTo>
                    <a:pt x="191"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88849" y="1537349"/>
              <a:ext cx="125567" cy="170500"/>
            </a:xfrm>
            <a:custGeom>
              <a:avLst/>
              <a:gdLst/>
              <a:ahLst/>
              <a:cxnLst/>
              <a:rect l="l" t="t" r="r" b="b"/>
              <a:pathLst>
                <a:path w="1417" h="1924" extrusionOk="0">
                  <a:moveTo>
                    <a:pt x="1" y="1"/>
                  </a:moveTo>
                  <a:lnTo>
                    <a:pt x="1" y="1"/>
                  </a:lnTo>
                  <a:cubicBezTo>
                    <a:pt x="151" y="379"/>
                    <a:pt x="302" y="763"/>
                    <a:pt x="523" y="1110"/>
                  </a:cubicBezTo>
                  <a:cubicBezTo>
                    <a:pt x="741" y="1454"/>
                    <a:pt x="1042" y="1761"/>
                    <a:pt x="1417" y="1924"/>
                  </a:cubicBezTo>
                  <a:cubicBezTo>
                    <a:pt x="1150" y="1706"/>
                    <a:pt x="873" y="1481"/>
                    <a:pt x="692" y="1187"/>
                  </a:cubicBezTo>
                  <a:cubicBezTo>
                    <a:pt x="446" y="793"/>
                    <a:pt x="357" y="287"/>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973299" y="1599203"/>
              <a:ext cx="9570" cy="89592"/>
            </a:xfrm>
            <a:custGeom>
              <a:avLst/>
              <a:gdLst/>
              <a:ahLst/>
              <a:cxnLst/>
              <a:rect l="l" t="t" r="r" b="b"/>
              <a:pathLst>
                <a:path w="108" h="1011" extrusionOk="0">
                  <a:moveTo>
                    <a:pt x="104" y="0"/>
                  </a:moveTo>
                  <a:cubicBezTo>
                    <a:pt x="31" y="270"/>
                    <a:pt x="0" y="550"/>
                    <a:pt x="15" y="826"/>
                  </a:cubicBezTo>
                  <a:cubicBezTo>
                    <a:pt x="22" y="900"/>
                    <a:pt x="40" y="986"/>
                    <a:pt x="108" y="1011"/>
                  </a:cubicBezTo>
                  <a:cubicBezTo>
                    <a:pt x="108" y="673"/>
                    <a:pt x="104" y="338"/>
                    <a:pt x="10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930232" y="1557819"/>
              <a:ext cx="9393" cy="75768"/>
            </a:xfrm>
            <a:custGeom>
              <a:avLst/>
              <a:gdLst/>
              <a:ahLst/>
              <a:cxnLst/>
              <a:rect l="l" t="t" r="r" b="b"/>
              <a:pathLst>
                <a:path w="106" h="855" extrusionOk="0">
                  <a:moveTo>
                    <a:pt x="105" y="0"/>
                  </a:moveTo>
                  <a:cubicBezTo>
                    <a:pt x="65" y="142"/>
                    <a:pt x="22" y="283"/>
                    <a:pt x="10"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849947" y="1585556"/>
              <a:ext cx="92957" cy="60526"/>
            </a:xfrm>
            <a:custGeom>
              <a:avLst/>
              <a:gdLst/>
              <a:ahLst/>
              <a:cxnLst/>
              <a:rect l="l" t="t" r="r" b="b"/>
              <a:pathLst>
                <a:path w="1049" h="683" extrusionOk="0">
                  <a:moveTo>
                    <a:pt x="1" y="1"/>
                  </a:moveTo>
                  <a:lnTo>
                    <a:pt x="1" y="1"/>
                  </a:lnTo>
                  <a:cubicBezTo>
                    <a:pt x="222" y="366"/>
                    <a:pt x="609" y="624"/>
                    <a:pt x="1033" y="682"/>
                  </a:cubicBezTo>
                  <a:cubicBezTo>
                    <a:pt x="1048" y="600"/>
                    <a:pt x="1020" y="572"/>
                    <a:pt x="947" y="529"/>
                  </a:cubicBezTo>
                  <a:cubicBezTo>
                    <a:pt x="876" y="489"/>
                    <a:pt x="787" y="471"/>
                    <a:pt x="701" y="449"/>
                  </a:cubicBezTo>
                  <a:cubicBezTo>
                    <a:pt x="449" y="385"/>
                    <a:pt x="179"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865720" y="1636776"/>
              <a:ext cx="120959" cy="57424"/>
            </a:xfrm>
            <a:custGeom>
              <a:avLst/>
              <a:gdLst/>
              <a:ahLst/>
              <a:cxnLst/>
              <a:rect l="l" t="t" r="r" b="b"/>
              <a:pathLst>
                <a:path w="1365" h="648" extrusionOk="0">
                  <a:moveTo>
                    <a:pt x="1" y="0"/>
                  </a:moveTo>
                  <a:lnTo>
                    <a:pt x="1" y="0"/>
                  </a:lnTo>
                  <a:cubicBezTo>
                    <a:pt x="105" y="240"/>
                    <a:pt x="296" y="439"/>
                    <a:pt x="535" y="553"/>
                  </a:cubicBezTo>
                  <a:cubicBezTo>
                    <a:pt x="672" y="617"/>
                    <a:pt x="845" y="648"/>
                    <a:pt x="1014" y="648"/>
                  </a:cubicBezTo>
                  <a:cubicBezTo>
                    <a:pt x="1138" y="648"/>
                    <a:pt x="1260" y="631"/>
                    <a:pt x="1365" y="599"/>
                  </a:cubicBezTo>
                  <a:cubicBezTo>
                    <a:pt x="1328" y="559"/>
                    <a:pt x="1236" y="516"/>
                    <a:pt x="1223" y="464"/>
                  </a:cubicBezTo>
                  <a:cubicBezTo>
                    <a:pt x="1155" y="483"/>
                    <a:pt x="1085" y="492"/>
                    <a:pt x="1015" y="492"/>
                  </a:cubicBezTo>
                  <a:cubicBezTo>
                    <a:pt x="861" y="492"/>
                    <a:pt x="704" y="449"/>
                    <a:pt x="563" y="384"/>
                  </a:cubicBezTo>
                  <a:cubicBezTo>
                    <a:pt x="354" y="283"/>
                    <a:pt x="176"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3786475" y="1780157"/>
              <a:ext cx="690399" cy="726132"/>
            </a:xfrm>
            <a:custGeom>
              <a:avLst/>
              <a:gdLst/>
              <a:ahLst/>
              <a:cxnLst/>
              <a:rect l="l" t="t" r="r" b="b"/>
              <a:pathLst>
                <a:path w="7791" h="8194" extrusionOk="0">
                  <a:moveTo>
                    <a:pt x="1957" y="2427"/>
                  </a:moveTo>
                  <a:cubicBezTo>
                    <a:pt x="1828" y="2876"/>
                    <a:pt x="504" y="6157"/>
                    <a:pt x="0" y="7391"/>
                  </a:cubicBezTo>
                  <a:lnTo>
                    <a:pt x="40" y="7404"/>
                  </a:lnTo>
                  <a:cubicBezTo>
                    <a:pt x="2550" y="8193"/>
                    <a:pt x="5244" y="8193"/>
                    <a:pt x="7753" y="7404"/>
                  </a:cubicBezTo>
                  <a:lnTo>
                    <a:pt x="7790" y="7391"/>
                  </a:lnTo>
                  <a:cubicBezTo>
                    <a:pt x="7290" y="6157"/>
                    <a:pt x="5966" y="2882"/>
                    <a:pt x="5837" y="2427"/>
                  </a:cubicBezTo>
                  <a:cubicBezTo>
                    <a:pt x="5680" y="1868"/>
                    <a:pt x="6030" y="1"/>
                    <a:pt x="6030" y="1"/>
                  </a:cubicBezTo>
                  <a:lnTo>
                    <a:pt x="1760" y="1"/>
                  </a:lnTo>
                  <a:cubicBezTo>
                    <a:pt x="1760" y="1"/>
                    <a:pt x="2111" y="1868"/>
                    <a:pt x="1957"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942704" y="1780157"/>
              <a:ext cx="378475" cy="73109"/>
            </a:xfrm>
            <a:custGeom>
              <a:avLst/>
              <a:gdLst/>
              <a:ahLst/>
              <a:cxnLst/>
              <a:rect l="l" t="t" r="r" b="b"/>
              <a:pathLst>
                <a:path w="4271" h="825" extrusionOk="0">
                  <a:moveTo>
                    <a:pt x="1" y="1"/>
                  </a:moveTo>
                  <a:cubicBezTo>
                    <a:pt x="1" y="1"/>
                    <a:pt x="50" y="277"/>
                    <a:pt x="108" y="646"/>
                  </a:cubicBezTo>
                  <a:lnTo>
                    <a:pt x="126" y="649"/>
                  </a:lnTo>
                  <a:cubicBezTo>
                    <a:pt x="793" y="766"/>
                    <a:pt x="1466" y="824"/>
                    <a:pt x="2140" y="824"/>
                  </a:cubicBezTo>
                  <a:cubicBezTo>
                    <a:pt x="2795" y="824"/>
                    <a:pt x="3451" y="769"/>
                    <a:pt x="4101" y="658"/>
                  </a:cubicBezTo>
                  <a:lnTo>
                    <a:pt x="4163" y="646"/>
                  </a:lnTo>
                  <a:cubicBezTo>
                    <a:pt x="4218"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3856658" y="1780157"/>
              <a:ext cx="548615" cy="708408"/>
            </a:xfrm>
            <a:custGeom>
              <a:avLst/>
              <a:gdLst/>
              <a:ahLst/>
              <a:cxnLst/>
              <a:rect l="l" t="t" r="r" b="b"/>
              <a:pathLst>
                <a:path w="6191" h="7994" extrusionOk="0">
                  <a:moveTo>
                    <a:pt x="1844" y="1"/>
                  </a:moveTo>
                  <a:cubicBezTo>
                    <a:pt x="1850" y="1"/>
                    <a:pt x="2200" y="1868"/>
                    <a:pt x="2044" y="2427"/>
                  </a:cubicBezTo>
                  <a:cubicBezTo>
                    <a:pt x="1927" y="2839"/>
                    <a:pt x="612" y="6107"/>
                    <a:pt x="1" y="7613"/>
                  </a:cubicBezTo>
                  <a:cubicBezTo>
                    <a:pt x="1018" y="7866"/>
                    <a:pt x="2059" y="7993"/>
                    <a:pt x="3100" y="7993"/>
                  </a:cubicBezTo>
                  <a:cubicBezTo>
                    <a:pt x="4139" y="7993"/>
                    <a:pt x="5177" y="7867"/>
                    <a:pt x="6190" y="7616"/>
                  </a:cubicBezTo>
                  <a:cubicBezTo>
                    <a:pt x="5628" y="6230"/>
                    <a:pt x="4274"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3907346" y="1742052"/>
              <a:ext cx="448658" cy="77718"/>
            </a:xfrm>
            <a:custGeom>
              <a:avLst/>
              <a:gdLst/>
              <a:ahLst/>
              <a:cxnLst/>
              <a:rect l="l" t="t" r="r" b="b"/>
              <a:pathLst>
                <a:path w="5063" h="877" extrusionOk="0">
                  <a:moveTo>
                    <a:pt x="0" y="1"/>
                  </a:moveTo>
                  <a:lnTo>
                    <a:pt x="0" y="517"/>
                  </a:lnTo>
                  <a:cubicBezTo>
                    <a:pt x="0" y="717"/>
                    <a:pt x="1134" y="876"/>
                    <a:pt x="2531" y="876"/>
                  </a:cubicBezTo>
                  <a:cubicBezTo>
                    <a:pt x="3929" y="876"/>
                    <a:pt x="5062" y="717"/>
                    <a:pt x="5062" y="517"/>
                  </a:cubicBezTo>
                  <a:lnTo>
                    <a:pt x="506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013773"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3907612"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3907612" y="1710239"/>
              <a:ext cx="448658" cy="64070"/>
            </a:xfrm>
            <a:custGeom>
              <a:avLst/>
              <a:gdLst/>
              <a:ahLst/>
              <a:cxnLst/>
              <a:rect l="l" t="t" r="r" b="b"/>
              <a:pathLst>
                <a:path w="5063"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62" y="559"/>
                    <a:pt x="5062" y="360"/>
                  </a:cubicBezTo>
                  <a:cubicBezTo>
                    <a:pt x="5062"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09034" y="2098644"/>
              <a:ext cx="45814" cy="45549"/>
            </a:xfrm>
            <a:custGeom>
              <a:avLst/>
              <a:gdLst/>
              <a:ahLst/>
              <a:cxnLst/>
              <a:rect l="l" t="t" r="r" b="b"/>
              <a:pathLst>
                <a:path w="517" h="514" extrusionOk="0">
                  <a:moveTo>
                    <a:pt x="258" y="1"/>
                  </a:moveTo>
                  <a:cubicBezTo>
                    <a:pt x="117" y="1"/>
                    <a:pt x="0" y="114"/>
                    <a:pt x="0" y="259"/>
                  </a:cubicBezTo>
                  <a:cubicBezTo>
                    <a:pt x="0" y="400"/>
                    <a:pt x="117" y="514"/>
                    <a:pt x="258" y="514"/>
                  </a:cubicBezTo>
                  <a:cubicBezTo>
                    <a:pt x="400" y="514"/>
                    <a:pt x="516" y="400"/>
                    <a:pt x="516" y="259"/>
                  </a:cubicBezTo>
                  <a:cubicBezTo>
                    <a:pt x="516" y="114"/>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085108" y="2000103"/>
              <a:ext cx="93134" cy="85339"/>
            </a:xfrm>
            <a:custGeom>
              <a:avLst/>
              <a:gdLst/>
              <a:ahLst/>
              <a:cxnLst/>
              <a:rect l="l" t="t" r="r" b="b"/>
              <a:pathLst>
                <a:path w="1051" h="963" extrusionOk="0">
                  <a:moveTo>
                    <a:pt x="525" y="1"/>
                  </a:moveTo>
                  <a:cubicBezTo>
                    <a:pt x="310" y="1"/>
                    <a:pt x="123" y="87"/>
                    <a:pt x="0" y="222"/>
                  </a:cubicBezTo>
                  <a:lnTo>
                    <a:pt x="332" y="962"/>
                  </a:lnTo>
                  <a:cubicBezTo>
                    <a:pt x="390" y="944"/>
                    <a:pt x="455" y="932"/>
                    <a:pt x="525" y="932"/>
                  </a:cubicBezTo>
                  <a:cubicBezTo>
                    <a:pt x="593" y="932"/>
                    <a:pt x="654" y="944"/>
                    <a:pt x="716" y="962"/>
                  </a:cubicBezTo>
                  <a:lnTo>
                    <a:pt x="1051" y="222"/>
                  </a:lnTo>
                  <a:cubicBezTo>
                    <a:pt x="931" y="93"/>
                    <a:pt x="740" y="4"/>
                    <a:pt x="525"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4015102" y="2124786"/>
              <a:ext cx="93755" cy="87997"/>
            </a:xfrm>
            <a:custGeom>
              <a:avLst/>
              <a:gdLst/>
              <a:ahLst/>
              <a:cxnLst/>
              <a:rect l="l" t="t" r="r" b="b"/>
              <a:pathLst>
                <a:path w="1058" h="993" extrusionOk="0">
                  <a:moveTo>
                    <a:pt x="870" y="1"/>
                  </a:moveTo>
                  <a:lnTo>
                    <a:pt x="59" y="81"/>
                  </a:lnTo>
                  <a:cubicBezTo>
                    <a:pt x="1" y="256"/>
                    <a:pt x="22" y="461"/>
                    <a:pt x="130" y="649"/>
                  </a:cubicBezTo>
                  <a:cubicBezTo>
                    <a:pt x="237" y="833"/>
                    <a:pt x="409" y="956"/>
                    <a:pt x="584" y="993"/>
                  </a:cubicBezTo>
                  <a:lnTo>
                    <a:pt x="1057" y="332"/>
                  </a:lnTo>
                  <a:cubicBezTo>
                    <a:pt x="1011" y="289"/>
                    <a:pt x="968" y="240"/>
                    <a:pt x="934" y="182"/>
                  </a:cubicBezTo>
                  <a:cubicBezTo>
                    <a:pt x="904"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4154494" y="2124786"/>
              <a:ext cx="93400" cy="87997"/>
            </a:xfrm>
            <a:custGeom>
              <a:avLst/>
              <a:gdLst/>
              <a:ahLst/>
              <a:cxnLst/>
              <a:rect l="l" t="t" r="r" b="b"/>
              <a:pathLst>
                <a:path w="1054" h="993" extrusionOk="0">
                  <a:moveTo>
                    <a:pt x="191" y="1"/>
                  </a:moveTo>
                  <a:cubicBezTo>
                    <a:pt x="179" y="62"/>
                    <a:pt x="157" y="124"/>
                    <a:pt x="123" y="182"/>
                  </a:cubicBezTo>
                  <a:cubicBezTo>
                    <a:pt x="86" y="240"/>
                    <a:pt x="46" y="289"/>
                    <a:pt x="0" y="332"/>
                  </a:cubicBezTo>
                  <a:lnTo>
                    <a:pt x="470" y="993"/>
                  </a:lnTo>
                  <a:cubicBezTo>
                    <a:pt x="648" y="953"/>
                    <a:pt x="820" y="836"/>
                    <a:pt x="928" y="652"/>
                  </a:cubicBezTo>
                  <a:cubicBezTo>
                    <a:pt x="1036" y="461"/>
                    <a:pt x="1054" y="256"/>
                    <a:pt x="1002" y="84"/>
                  </a:cubicBezTo>
                  <a:lnTo>
                    <a:pt x="19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110098" y="1682236"/>
              <a:ext cx="52637" cy="77097"/>
            </a:xfrm>
            <a:custGeom>
              <a:avLst/>
              <a:gdLst/>
              <a:ahLst/>
              <a:cxnLst/>
              <a:rect l="l" t="t" r="r" b="b"/>
              <a:pathLst>
                <a:path w="594" h="870" extrusionOk="0">
                  <a:moveTo>
                    <a:pt x="400" y="0"/>
                  </a:moveTo>
                  <a:lnTo>
                    <a:pt x="1" y="80"/>
                  </a:lnTo>
                  <a:lnTo>
                    <a:pt x="139" y="869"/>
                  </a:lnTo>
                  <a:lnTo>
                    <a:pt x="593" y="869"/>
                  </a:lnTo>
                  <a:lnTo>
                    <a:pt x="400"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4127821" y="1557819"/>
              <a:ext cx="257604" cy="188755"/>
            </a:xfrm>
            <a:custGeom>
              <a:avLst/>
              <a:gdLst/>
              <a:ahLst/>
              <a:cxnLst/>
              <a:rect l="l" t="t" r="r" b="b"/>
              <a:pathLst>
                <a:path w="2907" h="2130" extrusionOk="0">
                  <a:moveTo>
                    <a:pt x="2906" y="0"/>
                  </a:moveTo>
                  <a:lnTo>
                    <a:pt x="2906" y="0"/>
                  </a:lnTo>
                  <a:cubicBezTo>
                    <a:pt x="2723" y="133"/>
                    <a:pt x="2500" y="209"/>
                    <a:pt x="2272" y="209"/>
                  </a:cubicBezTo>
                  <a:cubicBezTo>
                    <a:pt x="2263" y="209"/>
                    <a:pt x="2255" y="209"/>
                    <a:pt x="2246" y="209"/>
                  </a:cubicBezTo>
                  <a:cubicBezTo>
                    <a:pt x="2028" y="206"/>
                    <a:pt x="1816" y="138"/>
                    <a:pt x="1598"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5" y="1788"/>
                    <a:pt x="787" y="2123"/>
                    <a:pt x="1201" y="2129"/>
                  </a:cubicBezTo>
                  <a:cubicBezTo>
                    <a:pt x="1209" y="2129"/>
                    <a:pt x="1216" y="2129"/>
                    <a:pt x="1223" y="2129"/>
                  </a:cubicBezTo>
                  <a:cubicBezTo>
                    <a:pt x="1535" y="2129"/>
                    <a:pt x="1826" y="1939"/>
                    <a:pt x="2022" y="1696"/>
                  </a:cubicBezTo>
                  <a:cubicBezTo>
                    <a:pt x="2221" y="1447"/>
                    <a:pt x="2338" y="1143"/>
                    <a:pt x="2458" y="845"/>
                  </a:cubicBezTo>
                  <a:cubicBezTo>
                    <a:pt x="2577"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4127555" y="1603279"/>
              <a:ext cx="230310" cy="143294"/>
            </a:xfrm>
            <a:custGeom>
              <a:avLst/>
              <a:gdLst/>
              <a:ahLst/>
              <a:cxnLst/>
              <a:rect l="l" t="t" r="r" b="b"/>
              <a:pathLst>
                <a:path w="2599" h="1617" extrusionOk="0">
                  <a:moveTo>
                    <a:pt x="2599" y="0"/>
                  </a:moveTo>
                  <a:lnTo>
                    <a:pt x="2599" y="0"/>
                  </a:lnTo>
                  <a:cubicBezTo>
                    <a:pt x="1926" y="541"/>
                    <a:pt x="1287" y="1106"/>
                    <a:pt x="360" y="1161"/>
                  </a:cubicBezTo>
                  <a:cubicBezTo>
                    <a:pt x="341" y="1162"/>
                    <a:pt x="323" y="1163"/>
                    <a:pt x="305" y="1163"/>
                  </a:cubicBezTo>
                  <a:cubicBezTo>
                    <a:pt x="205" y="1163"/>
                    <a:pt x="114" y="1149"/>
                    <a:pt x="31" y="1131"/>
                  </a:cubicBezTo>
                  <a:cubicBezTo>
                    <a:pt x="19" y="1180"/>
                    <a:pt x="6" y="1226"/>
                    <a:pt x="0" y="1275"/>
                  </a:cubicBezTo>
                  <a:cubicBezTo>
                    <a:pt x="2" y="1275"/>
                    <a:pt x="4" y="1275"/>
                    <a:pt x="6" y="1275"/>
                  </a:cubicBezTo>
                  <a:cubicBezTo>
                    <a:pt x="421" y="1275"/>
                    <a:pt x="785" y="1610"/>
                    <a:pt x="1201" y="1616"/>
                  </a:cubicBezTo>
                  <a:cubicBezTo>
                    <a:pt x="1209" y="1616"/>
                    <a:pt x="1216" y="1616"/>
                    <a:pt x="1223" y="1616"/>
                  </a:cubicBezTo>
                  <a:cubicBezTo>
                    <a:pt x="1534" y="1616"/>
                    <a:pt x="1823" y="1426"/>
                    <a:pt x="2018" y="1183"/>
                  </a:cubicBezTo>
                  <a:cubicBezTo>
                    <a:pt x="2218" y="934"/>
                    <a:pt x="2341" y="630"/>
                    <a:pt x="2458" y="332"/>
                  </a:cubicBezTo>
                  <a:cubicBezTo>
                    <a:pt x="2504" y="218"/>
                    <a:pt x="2550"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132961" y="1589898"/>
              <a:ext cx="210815" cy="122292"/>
            </a:xfrm>
            <a:custGeom>
              <a:avLst/>
              <a:gdLst/>
              <a:ahLst/>
              <a:cxnLst/>
              <a:rect l="l" t="t" r="r" b="b"/>
              <a:pathLst>
                <a:path w="2379" h="1380" extrusionOk="0">
                  <a:moveTo>
                    <a:pt x="2378" y="1"/>
                  </a:moveTo>
                  <a:lnTo>
                    <a:pt x="2378" y="1"/>
                  </a:lnTo>
                  <a:cubicBezTo>
                    <a:pt x="2108" y="379"/>
                    <a:pt x="1678" y="609"/>
                    <a:pt x="1251" y="784"/>
                  </a:cubicBezTo>
                  <a:cubicBezTo>
                    <a:pt x="821" y="962"/>
                    <a:pt x="375" y="1107"/>
                    <a:pt x="1" y="1380"/>
                  </a:cubicBezTo>
                  <a:cubicBezTo>
                    <a:pt x="412" y="1220"/>
                    <a:pt x="821" y="1057"/>
                    <a:pt x="1232" y="901"/>
                  </a:cubicBezTo>
                  <a:cubicBezTo>
                    <a:pt x="1463" y="809"/>
                    <a:pt x="1702" y="716"/>
                    <a:pt x="1908" y="575"/>
                  </a:cubicBezTo>
                  <a:cubicBezTo>
                    <a:pt x="2120" y="437"/>
                    <a:pt x="2301" y="240"/>
                    <a:pt x="237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170002" y="1602127"/>
              <a:ext cx="71955" cy="93491"/>
            </a:xfrm>
            <a:custGeom>
              <a:avLst/>
              <a:gdLst/>
              <a:ahLst/>
              <a:cxnLst/>
              <a:rect l="l" t="t" r="r" b="b"/>
              <a:pathLst>
                <a:path w="812" h="1055" extrusionOk="0">
                  <a:moveTo>
                    <a:pt x="811" y="1"/>
                  </a:moveTo>
                  <a:lnTo>
                    <a:pt x="811" y="1"/>
                  </a:lnTo>
                  <a:cubicBezTo>
                    <a:pt x="541" y="351"/>
                    <a:pt x="274" y="704"/>
                    <a:pt x="0" y="1055"/>
                  </a:cubicBezTo>
                  <a:cubicBezTo>
                    <a:pt x="225" y="978"/>
                    <a:pt x="369"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4241071" y="1599469"/>
              <a:ext cx="43333" cy="65488"/>
            </a:xfrm>
            <a:custGeom>
              <a:avLst/>
              <a:gdLst/>
              <a:ahLst/>
              <a:cxnLst/>
              <a:rect l="l" t="t" r="r" b="b"/>
              <a:pathLst>
                <a:path w="489" h="739" extrusionOk="0">
                  <a:moveTo>
                    <a:pt x="489" y="0"/>
                  </a:moveTo>
                  <a:cubicBezTo>
                    <a:pt x="381" y="277"/>
                    <a:pt x="215" y="532"/>
                    <a:pt x="0" y="734"/>
                  </a:cubicBezTo>
                  <a:cubicBezTo>
                    <a:pt x="12" y="737"/>
                    <a:pt x="24" y="738"/>
                    <a:pt x="37" y="738"/>
                  </a:cubicBezTo>
                  <a:cubicBezTo>
                    <a:pt x="99" y="738"/>
                    <a:pt x="163" y="707"/>
                    <a:pt x="209" y="661"/>
                  </a:cubicBezTo>
                  <a:cubicBezTo>
                    <a:pt x="261" y="608"/>
                    <a:pt x="298" y="538"/>
                    <a:pt x="332" y="470"/>
                  </a:cubicBezTo>
                  <a:cubicBezTo>
                    <a:pt x="406" y="320"/>
                    <a:pt x="482"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4183028" y="1682236"/>
              <a:ext cx="113339" cy="21357"/>
            </a:xfrm>
            <a:custGeom>
              <a:avLst/>
              <a:gdLst/>
              <a:ahLst/>
              <a:cxnLst/>
              <a:rect l="l" t="t" r="r" b="b"/>
              <a:pathLst>
                <a:path w="1279" h="241" extrusionOk="0">
                  <a:moveTo>
                    <a:pt x="1279" y="0"/>
                  </a:moveTo>
                  <a:lnTo>
                    <a:pt x="1279" y="0"/>
                  </a:lnTo>
                  <a:cubicBezTo>
                    <a:pt x="1089" y="98"/>
                    <a:pt x="875" y="147"/>
                    <a:pt x="661" y="147"/>
                  </a:cubicBezTo>
                  <a:cubicBezTo>
                    <a:pt x="512" y="147"/>
                    <a:pt x="362" y="123"/>
                    <a:pt x="222" y="74"/>
                  </a:cubicBezTo>
                  <a:cubicBezTo>
                    <a:pt x="177" y="57"/>
                    <a:pt x="127" y="40"/>
                    <a:pt x="81" y="40"/>
                  </a:cubicBezTo>
                  <a:cubicBezTo>
                    <a:pt x="52" y="40"/>
                    <a:pt x="25" y="47"/>
                    <a:pt x="1" y="65"/>
                  </a:cubicBezTo>
                  <a:cubicBezTo>
                    <a:pt x="216" y="147"/>
                    <a:pt x="434" y="227"/>
                    <a:pt x="661" y="240"/>
                  </a:cubicBezTo>
                  <a:cubicBezTo>
                    <a:pt x="675" y="240"/>
                    <a:pt x="689" y="240"/>
                    <a:pt x="702" y="240"/>
                  </a:cubicBezTo>
                  <a:cubicBezTo>
                    <a:pt x="920" y="240"/>
                    <a:pt x="1140" y="171"/>
                    <a:pt x="127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4245679" y="1655829"/>
              <a:ext cx="78158" cy="16837"/>
            </a:xfrm>
            <a:custGeom>
              <a:avLst/>
              <a:gdLst/>
              <a:ahLst/>
              <a:cxnLst/>
              <a:rect l="l" t="t" r="r" b="b"/>
              <a:pathLst>
                <a:path w="882" h="190" extrusionOk="0">
                  <a:moveTo>
                    <a:pt x="882" y="0"/>
                  </a:moveTo>
                  <a:lnTo>
                    <a:pt x="882" y="0"/>
                  </a:lnTo>
                  <a:cubicBezTo>
                    <a:pt x="672" y="49"/>
                    <a:pt x="456" y="76"/>
                    <a:pt x="241" y="76"/>
                  </a:cubicBezTo>
                  <a:cubicBezTo>
                    <a:pt x="161" y="76"/>
                    <a:pt x="80" y="72"/>
                    <a:pt x="0" y="65"/>
                  </a:cubicBezTo>
                  <a:lnTo>
                    <a:pt x="0" y="65"/>
                  </a:lnTo>
                  <a:cubicBezTo>
                    <a:pt x="50" y="126"/>
                    <a:pt x="126" y="157"/>
                    <a:pt x="200" y="172"/>
                  </a:cubicBezTo>
                  <a:cubicBezTo>
                    <a:pt x="254" y="184"/>
                    <a:pt x="309" y="190"/>
                    <a:pt x="365" y="190"/>
                  </a:cubicBezTo>
                  <a:cubicBezTo>
                    <a:pt x="552" y="190"/>
                    <a:pt x="740" y="123"/>
                    <a:pt x="8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3936146" y="1457860"/>
              <a:ext cx="234209" cy="283133"/>
            </a:xfrm>
            <a:custGeom>
              <a:avLst/>
              <a:gdLst/>
              <a:ahLst/>
              <a:cxnLst/>
              <a:rect l="l" t="t" r="r" b="b"/>
              <a:pathLst>
                <a:path w="2643" h="3195" extrusionOk="0">
                  <a:moveTo>
                    <a:pt x="1" y="1"/>
                  </a:move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4" y="3195"/>
                    <a:pt x="1302" y="3179"/>
                    <a:pt x="1426" y="3159"/>
                  </a:cubicBezTo>
                  <a:cubicBezTo>
                    <a:pt x="1644" y="3125"/>
                    <a:pt x="1859" y="3073"/>
                    <a:pt x="2059" y="2977"/>
                  </a:cubicBezTo>
                  <a:cubicBezTo>
                    <a:pt x="2255" y="2882"/>
                    <a:pt x="2437" y="2732"/>
                    <a:pt x="2532" y="2535"/>
                  </a:cubicBezTo>
                  <a:cubicBezTo>
                    <a:pt x="2636" y="2329"/>
                    <a:pt x="2643" y="2080"/>
                    <a:pt x="2596" y="1850"/>
                  </a:cubicBezTo>
                  <a:cubicBezTo>
                    <a:pt x="2529" y="1475"/>
                    <a:pt x="2341" y="1128"/>
                    <a:pt x="2065" y="870"/>
                  </a:cubicBezTo>
                  <a:cubicBezTo>
                    <a:pt x="1792" y="612"/>
                    <a:pt x="1441" y="446"/>
                    <a:pt x="1085" y="323"/>
                  </a:cubicBezTo>
                  <a:cubicBezTo>
                    <a:pt x="726"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3935880" y="1457594"/>
              <a:ext cx="230931" cy="283133"/>
            </a:xfrm>
            <a:custGeom>
              <a:avLst/>
              <a:gdLst/>
              <a:ahLst/>
              <a:cxnLst/>
              <a:rect l="l" t="t" r="r" b="b"/>
              <a:pathLst>
                <a:path w="2606" h="3195" extrusionOk="0">
                  <a:moveTo>
                    <a:pt x="1" y="1"/>
                  </a:moveTo>
                  <a:cubicBezTo>
                    <a:pt x="185" y="320"/>
                    <a:pt x="188" y="710"/>
                    <a:pt x="151" y="1079"/>
                  </a:cubicBezTo>
                  <a:cubicBezTo>
                    <a:pt x="108" y="1448"/>
                    <a:pt x="28" y="1813"/>
                    <a:pt x="59" y="2182"/>
                  </a:cubicBezTo>
                  <a:cubicBezTo>
                    <a:pt x="90" y="2550"/>
                    <a:pt x="259" y="2934"/>
                    <a:pt x="594" y="3100"/>
                  </a:cubicBezTo>
                  <a:cubicBezTo>
                    <a:pt x="734" y="3170"/>
                    <a:pt x="889" y="3195"/>
                    <a:pt x="1047" y="3195"/>
                  </a:cubicBezTo>
                  <a:cubicBezTo>
                    <a:pt x="1173" y="3195"/>
                    <a:pt x="1302" y="3179"/>
                    <a:pt x="1426" y="3159"/>
                  </a:cubicBezTo>
                  <a:cubicBezTo>
                    <a:pt x="1644" y="3122"/>
                    <a:pt x="1859" y="3073"/>
                    <a:pt x="2059" y="2977"/>
                  </a:cubicBezTo>
                  <a:cubicBezTo>
                    <a:pt x="2255" y="2882"/>
                    <a:pt x="2437" y="2732"/>
                    <a:pt x="2532" y="2535"/>
                  </a:cubicBezTo>
                  <a:cubicBezTo>
                    <a:pt x="2569" y="2458"/>
                    <a:pt x="2590" y="2378"/>
                    <a:pt x="2606" y="2298"/>
                  </a:cubicBezTo>
                  <a:lnTo>
                    <a:pt x="2606" y="2298"/>
                  </a:lnTo>
                  <a:cubicBezTo>
                    <a:pt x="2498" y="2394"/>
                    <a:pt x="2366" y="2471"/>
                    <a:pt x="2212" y="2520"/>
                  </a:cubicBezTo>
                  <a:cubicBezTo>
                    <a:pt x="2095" y="2558"/>
                    <a:pt x="1972" y="2577"/>
                    <a:pt x="1848" y="2577"/>
                  </a:cubicBezTo>
                  <a:cubicBezTo>
                    <a:pt x="1332" y="2577"/>
                    <a:pt x="807" y="2256"/>
                    <a:pt x="670" y="1736"/>
                  </a:cubicBezTo>
                  <a:cubicBezTo>
                    <a:pt x="597" y="1469"/>
                    <a:pt x="572" y="1202"/>
                    <a:pt x="535" y="932"/>
                  </a:cubicBezTo>
                  <a:cubicBezTo>
                    <a:pt x="535" y="932"/>
                    <a:pt x="535" y="932"/>
                    <a:pt x="535" y="932"/>
                  </a:cubicBezTo>
                  <a:cubicBezTo>
                    <a:pt x="533" y="932"/>
                    <a:pt x="514" y="870"/>
                    <a:pt x="474" y="741"/>
                  </a:cubicBezTo>
                  <a:lnTo>
                    <a:pt x="357" y="385"/>
                  </a:lnTo>
                  <a:cubicBezTo>
                    <a:pt x="333" y="280"/>
                    <a:pt x="308" y="185"/>
                    <a:pt x="290" y="90"/>
                  </a:cubicBezTo>
                  <a:cubicBezTo>
                    <a:pt x="194"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012976" y="1537349"/>
              <a:ext cx="125567" cy="170500"/>
            </a:xfrm>
            <a:custGeom>
              <a:avLst/>
              <a:gdLst/>
              <a:ahLst/>
              <a:cxnLst/>
              <a:rect l="l" t="t" r="r" b="b"/>
              <a:pathLst>
                <a:path w="1417" h="1924" extrusionOk="0">
                  <a:moveTo>
                    <a:pt x="0" y="1"/>
                  </a:moveTo>
                  <a:lnTo>
                    <a:pt x="0" y="1"/>
                  </a:lnTo>
                  <a:cubicBezTo>
                    <a:pt x="147" y="379"/>
                    <a:pt x="298" y="763"/>
                    <a:pt x="522" y="1110"/>
                  </a:cubicBezTo>
                  <a:cubicBezTo>
                    <a:pt x="740" y="1454"/>
                    <a:pt x="1038" y="1761"/>
                    <a:pt x="1416" y="1924"/>
                  </a:cubicBezTo>
                  <a:cubicBezTo>
                    <a:pt x="1146" y="1706"/>
                    <a:pt x="869" y="1481"/>
                    <a:pt x="691" y="1187"/>
                  </a:cubicBezTo>
                  <a:cubicBezTo>
                    <a:pt x="445" y="793"/>
                    <a:pt x="356" y="287"/>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4097337" y="1599203"/>
              <a:ext cx="9570" cy="89592"/>
            </a:xfrm>
            <a:custGeom>
              <a:avLst/>
              <a:gdLst/>
              <a:ahLst/>
              <a:cxnLst/>
              <a:rect l="l" t="t" r="r" b="b"/>
              <a:pathLst>
                <a:path w="108" h="1011" extrusionOk="0">
                  <a:moveTo>
                    <a:pt x="102" y="0"/>
                  </a:moveTo>
                  <a:cubicBezTo>
                    <a:pt x="31" y="270"/>
                    <a:pt x="0" y="550"/>
                    <a:pt x="16" y="826"/>
                  </a:cubicBezTo>
                  <a:cubicBezTo>
                    <a:pt x="19" y="900"/>
                    <a:pt x="37" y="986"/>
                    <a:pt x="108" y="1011"/>
                  </a:cubicBezTo>
                  <a:cubicBezTo>
                    <a:pt x="108" y="673"/>
                    <a:pt x="102" y="338"/>
                    <a:pt x="10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4054004" y="1557819"/>
              <a:ext cx="9393" cy="75768"/>
            </a:xfrm>
            <a:custGeom>
              <a:avLst/>
              <a:gdLst/>
              <a:ahLst/>
              <a:cxnLst/>
              <a:rect l="l" t="t" r="r" b="b"/>
              <a:pathLst>
                <a:path w="106" h="855" extrusionOk="0">
                  <a:moveTo>
                    <a:pt x="105" y="0"/>
                  </a:moveTo>
                  <a:cubicBezTo>
                    <a:pt x="62" y="142"/>
                    <a:pt x="19" y="283"/>
                    <a:pt x="7"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3973719" y="1585556"/>
              <a:ext cx="92957" cy="60526"/>
            </a:xfrm>
            <a:custGeom>
              <a:avLst/>
              <a:gdLst/>
              <a:ahLst/>
              <a:cxnLst/>
              <a:rect l="l" t="t" r="r" b="b"/>
              <a:pathLst>
                <a:path w="1049" h="683" extrusionOk="0">
                  <a:moveTo>
                    <a:pt x="1" y="1"/>
                  </a:moveTo>
                  <a:lnTo>
                    <a:pt x="1" y="1"/>
                  </a:lnTo>
                  <a:cubicBezTo>
                    <a:pt x="222" y="366"/>
                    <a:pt x="612" y="624"/>
                    <a:pt x="1033" y="682"/>
                  </a:cubicBezTo>
                  <a:cubicBezTo>
                    <a:pt x="1048" y="600"/>
                    <a:pt x="1021" y="572"/>
                    <a:pt x="950" y="529"/>
                  </a:cubicBezTo>
                  <a:cubicBezTo>
                    <a:pt x="873" y="486"/>
                    <a:pt x="784" y="471"/>
                    <a:pt x="704" y="449"/>
                  </a:cubicBezTo>
                  <a:cubicBezTo>
                    <a:pt x="449" y="385"/>
                    <a:pt x="182"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3989227" y="1636776"/>
              <a:ext cx="120959" cy="57424"/>
            </a:xfrm>
            <a:custGeom>
              <a:avLst/>
              <a:gdLst/>
              <a:ahLst/>
              <a:cxnLst/>
              <a:rect l="l" t="t" r="r" b="b"/>
              <a:pathLst>
                <a:path w="1365" h="648" extrusionOk="0">
                  <a:moveTo>
                    <a:pt x="1" y="0"/>
                  </a:moveTo>
                  <a:cubicBezTo>
                    <a:pt x="105" y="240"/>
                    <a:pt x="299" y="439"/>
                    <a:pt x="535" y="553"/>
                  </a:cubicBezTo>
                  <a:cubicBezTo>
                    <a:pt x="674" y="617"/>
                    <a:pt x="846" y="648"/>
                    <a:pt x="1015" y="648"/>
                  </a:cubicBezTo>
                  <a:cubicBezTo>
                    <a:pt x="1138" y="648"/>
                    <a:pt x="1260" y="631"/>
                    <a:pt x="1365" y="599"/>
                  </a:cubicBezTo>
                  <a:cubicBezTo>
                    <a:pt x="1328" y="559"/>
                    <a:pt x="1236" y="516"/>
                    <a:pt x="1223" y="464"/>
                  </a:cubicBezTo>
                  <a:cubicBezTo>
                    <a:pt x="1155" y="483"/>
                    <a:pt x="1085" y="492"/>
                    <a:pt x="1015" y="492"/>
                  </a:cubicBezTo>
                  <a:cubicBezTo>
                    <a:pt x="861" y="492"/>
                    <a:pt x="705" y="449"/>
                    <a:pt x="563" y="384"/>
                  </a:cubicBezTo>
                  <a:cubicBezTo>
                    <a:pt x="360" y="283"/>
                    <a:pt x="179"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4662437" y="1722468"/>
              <a:ext cx="400451" cy="766098"/>
            </a:xfrm>
            <a:custGeom>
              <a:avLst/>
              <a:gdLst/>
              <a:ahLst/>
              <a:cxnLst/>
              <a:rect l="l" t="t" r="r" b="b"/>
              <a:pathLst>
                <a:path w="4519" h="8645" extrusionOk="0">
                  <a:moveTo>
                    <a:pt x="1920" y="1"/>
                  </a:moveTo>
                  <a:cubicBezTo>
                    <a:pt x="1865" y="7"/>
                    <a:pt x="1819" y="19"/>
                    <a:pt x="1773" y="31"/>
                  </a:cubicBezTo>
                  <a:cubicBezTo>
                    <a:pt x="1705" y="47"/>
                    <a:pt x="1644" y="62"/>
                    <a:pt x="1588" y="80"/>
                  </a:cubicBezTo>
                  <a:cubicBezTo>
                    <a:pt x="1447" y="127"/>
                    <a:pt x="1367" y="176"/>
                    <a:pt x="1367" y="225"/>
                  </a:cubicBezTo>
                  <a:lnTo>
                    <a:pt x="1367" y="741"/>
                  </a:lnTo>
                  <a:cubicBezTo>
                    <a:pt x="1367" y="818"/>
                    <a:pt x="1530" y="885"/>
                    <a:pt x="1812" y="944"/>
                  </a:cubicBezTo>
                  <a:cubicBezTo>
                    <a:pt x="1828" y="1042"/>
                    <a:pt x="1846" y="1162"/>
                    <a:pt x="1865" y="1297"/>
                  </a:cubicBezTo>
                  <a:cubicBezTo>
                    <a:pt x="1954" y="1893"/>
                    <a:pt x="2049" y="2734"/>
                    <a:pt x="1954" y="3078"/>
                  </a:cubicBezTo>
                  <a:cubicBezTo>
                    <a:pt x="1828" y="3527"/>
                    <a:pt x="501" y="6808"/>
                    <a:pt x="0" y="8042"/>
                  </a:cubicBezTo>
                  <a:lnTo>
                    <a:pt x="37" y="8055"/>
                  </a:lnTo>
                  <a:cubicBezTo>
                    <a:pt x="912" y="8331"/>
                    <a:pt x="1812" y="8506"/>
                    <a:pt x="2719" y="8592"/>
                  </a:cubicBezTo>
                  <a:lnTo>
                    <a:pt x="2722" y="8592"/>
                  </a:lnTo>
                  <a:cubicBezTo>
                    <a:pt x="3106" y="8628"/>
                    <a:pt x="3490" y="8644"/>
                    <a:pt x="3874" y="8644"/>
                  </a:cubicBezTo>
                  <a:cubicBezTo>
                    <a:pt x="4089" y="8644"/>
                    <a:pt x="4304" y="8639"/>
                    <a:pt x="4519" y="8629"/>
                  </a:cubicBezTo>
                  <a:cubicBezTo>
                    <a:pt x="3996" y="7969"/>
                    <a:pt x="3720" y="7084"/>
                    <a:pt x="3370" y="6335"/>
                  </a:cubicBezTo>
                  <a:cubicBezTo>
                    <a:pt x="3195" y="5941"/>
                    <a:pt x="2117" y="3294"/>
                    <a:pt x="2645" y="1435"/>
                  </a:cubicBezTo>
                  <a:cubicBezTo>
                    <a:pt x="2703" y="1235"/>
                    <a:pt x="2817" y="1063"/>
                    <a:pt x="2934" y="901"/>
                  </a:cubicBezTo>
                  <a:cubicBezTo>
                    <a:pt x="2934" y="870"/>
                    <a:pt x="2937" y="836"/>
                    <a:pt x="2934" y="805"/>
                  </a:cubicBezTo>
                  <a:lnTo>
                    <a:pt x="2921" y="554"/>
                  </a:lnTo>
                  <a:cubicBezTo>
                    <a:pt x="2547" y="480"/>
                    <a:pt x="2187" y="286"/>
                    <a:pt x="192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4083159" y="1730887"/>
              <a:ext cx="394248" cy="757945"/>
            </a:xfrm>
            <a:custGeom>
              <a:avLst/>
              <a:gdLst/>
              <a:ahLst/>
              <a:cxnLst/>
              <a:rect l="l" t="t" r="r" b="b"/>
              <a:pathLst>
                <a:path w="4449" h="8553" extrusionOk="0">
                  <a:moveTo>
                    <a:pt x="2900" y="1"/>
                  </a:moveTo>
                  <a:cubicBezTo>
                    <a:pt x="2519" y="139"/>
                    <a:pt x="2129" y="259"/>
                    <a:pt x="1742" y="369"/>
                  </a:cubicBezTo>
                  <a:cubicBezTo>
                    <a:pt x="1973" y="1488"/>
                    <a:pt x="1874" y="2787"/>
                    <a:pt x="1745" y="3893"/>
                  </a:cubicBezTo>
                  <a:cubicBezTo>
                    <a:pt x="1595" y="5143"/>
                    <a:pt x="1057" y="6528"/>
                    <a:pt x="547" y="7677"/>
                  </a:cubicBezTo>
                  <a:cubicBezTo>
                    <a:pt x="406" y="8000"/>
                    <a:pt x="222" y="8285"/>
                    <a:pt x="1" y="8540"/>
                  </a:cubicBezTo>
                  <a:cubicBezTo>
                    <a:pt x="189" y="8548"/>
                    <a:pt x="376" y="8552"/>
                    <a:pt x="564" y="8552"/>
                  </a:cubicBezTo>
                  <a:cubicBezTo>
                    <a:pt x="815" y="8552"/>
                    <a:pt x="1066" y="8545"/>
                    <a:pt x="1318" y="8531"/>
                  </a:cubicBezTo>
                  <a:lnTo>
                    <a:pt x="1328" y="8531"/>
                  </a:lnTo>
                  <a:cubicBezTo>
                    <a:pt x="1973" y="8494"/>
                    <a:pt x="2618" y="8405"/>
                    <a:pt x="3250" y="8267"/>
                  </a:cubicBezTo>
                  <a:cubicBezTo>
                    <a:pt x="3254" y="8267"/>
                    <a:pt x="3257" y="8267"/>
                    <a:pt x="3263" y="8264"/>
                  </a:cubicBezTo>
                  <a:cubicBezTo>
                    <a:pt x="3647" y="8178"/>
                    <a:pt x="4031" y="8083"/>
                    <a:pt x="4408" y="7963"/>
                  </a:cubicBezTo>
                  <a:lnTo>
                    <a:pt x="4448" y="7954"/>
                  </a:lnTo>
                  <a:cubicBezTo>
                    <a:pt x="3945" y="6713"/>
                    <a:pt x="2618" y="3432"/>
                    <a:pt x="2495" y="2983"/>
                  </a:cubicBezTo>
                  <a:cubicBezTo>
                    <a:pt x="2396" y="2639"/>
                    <a:pt x="2495" y="1798"/>
                    <a:pt x="2581" y="1202"/>
                  </a:cubicBezTo>
                  <a:cubicBezTo>
                    <a:pt x="2602" y="1067"/>
                    <a:pt x="2621" y="950"/>
                    <a:pt x="2636" y="849"/>
                  </a:cubicBezTo>
                  <a:cubicBezTo>
                    <a:pt x="2916" y="790"/>
                    <a:pt x="3081" y="723"/>
                    <a:pt x="3081" y="646"/>
                  </a:cubicBezTo>
                  <a:lnTo>
                    <a:pt x="3081" y="130"/>
                  </a:lnTo>
                  <a:cubicBezTo>
                    <a:pt x="3081" y="84"/>
                    <a:pt x="3017" y="38"/>
                    <a:pt x="290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4079083" y="1738774"/>
              <a:ext cx="981323" cy="1032305"/>
            </a:xfrm>
            <a:custGeom>
              <a:avLst/>
              <a:gdLst/>
              <a:ahLst/>
              <a:cxnLst/>
              <a:rect l="l" t="t" r="r" b="b"/>
              <a:pathLst>
                <a:path w="11074" h="11649" extrusionOk="0">
                  <a:moveTo>
                    <a:pt x="2777" y="3450"/>
                  </a:moveTo>
                  <a:cubicBezTo>
                    <a:pt x="2602" y="4092"/>
                    <a:pt x="713" y="8752"/>
                    <a:pt x="0" y="10509"/>
                  </a:cubicBezTo>
                  <a:lnTo>
                    <a:pt x="56" y="10528"/>
                  </a:lnTo>
                  <a:cubicBezTo>
                    <a:pt x="3625" y="11649"/>
                    <a:pt x="7456" y="11649"/>
                    <a:pt x="11022" y="10528"/>
                  </a:cubicBezTo>
                  <a:lnTo>
                    <a:pt x="11074" y="10509"/>
                  </a:lnTo>
                  <a:cubicBezTo>
                    <a:pt x="10361" y="8752"/>
                    <a:pt x="8475" y="4092"/>
                    <a:pt x="8297" y="3450"/>
                  </a:cubicBezTo>
                  <a:cubicBezTo>
                    <a:pt x="8076" y="2658"/>
                    <a:pt x="8574" y="1"/>
                    <a:pt x="8574" y="1"/>
                  </a:cubicBezTo>
                  <a:lnTo>
                    <a:pt x="2501" y="1"/>
                  </a:lnTo>
                  <a:cubicBezTo>
                    <a:pt x="2501" y="1"/>
                    <a:pt x="3002" y="2658"/>
                    <a:pt x="2777" y="345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300621" y="1738774"/>
              <a:ext cx="538248" cy="103594"/>
            </a:xfrm>
            <a:custGeom>
              <a:avLst/>
              <a:gdLst/>
              <a:ahLst/>
              <a:cxnLst/>
              <a:rect l="l" t="t" r="r" b="b"/>
              <a:pathLst>
                <a:path w="6074" h="1169" extrusionOk="0">
                  <a:moveTo>
                    <a:pt x="1" y="1"/>
                  </a:moveTo>
                  <a:cubicBezTo>
                    <a:pt x="1" y="1"/>
                    <a:pt x="75" y="391"/>
                    <a:pt x="151" y="916"/>
                  </a:cubicBezTo>
                  <a:lnTo>
                    <a:pt x="176" y="919"/>
                  </a:lnTo>
                  <a:cubicBezTo>
                    <a:pt x="1122" y="1086"/>
                    <a:pt x="2078" y="1169"/>
                    <a:pt x="3034" y="1169"/>
                  </a:cubicBezTo>
                  <a:cubicBezTo>
                    <a:pt x="3967" y="1169"/>
                    <a:pt x="4901" y="1089"/>
                    <a:pt x="5825" y="932"/>
                  </a:cubicBezTo>
                  <a:lnTo>
                    <a:pt x="5926" y="916"/>
                  </a:lnTo>
                  <a:cubicBezTo>
                    <a:pt x="6003" y="391"/>
                    <a:pt x="6074" y="1"/>
                    <a:pt x="6074"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4178952" y="1738774"/>
              <a:ext cx="780255" cy="1007138"/>
            </a:xfrm>
            <a:custGeom>
              <a:avLst/>
              <a:gdLst/>
              <a:ahLst/>
              <a:cxnLst/>
              <a:rect l="l" t="t" r="r" b="b"/>
              <a:pathLst>
                <a:path w="8805" h="11365" extrusionOk="0">
                  <a:moveTo>
                    <a:pt x="2633" y="1"/>
                  </a:moveTo>
                  <a:cubicBezTo>
                    <a:pt x="2627" y="1"/>
                    <a:pt x="3125" y="2658"/>
                    <a:pt x="2900" y="3450"/>
                  </a:cubicBezTo>
                  <a:cubicBezTo>
                    <a:pt x="2741" y="4034"/>
                    <a:pt x="867" y="8682"/>
                    <a:pt x="1" y="10823"/>
                  </a:cubicBezTo>
                  <a:cubicBezTo>
                    <a:pt x="1452" y="11184"/>
                    <a:pt x="2936" y="11364"/>
                    <a:pt x="4420" y="11364"/>
                  </a:cubicBezTo>
                  <a:cubicBezTo>
                    <a:pt x="5892" y="11364"/>
                    <a:pt x="7364" y="11187"/>
                    <a:pt x="8804" y="10832"/>
                  </a:cubicBezTo>
                  <a:cubicBezTo>
                    <a:pt x="8006" y="8863"/>
                    <a:pt x="6083" y="4062"/>
                    <a:pt x="5911" y="3450"/>
                  </a:cubicBezTo>
                  <a:cubicBezTo>
                    <a:pt x="5690" y="2658"/>
                    <a:pt x="6187" y="1"/>
                    <a:pt x="618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4251085" y="1684629"/>
              <a:ext cx="638382" cy="110329"/>
            </a:xfrm>
            <a:custGeom>
              <a:avLst/>
              <a:gdLst/>
              <a:ahLst/>
              <a:cxnLst/>
              <a:rect l="l" t="t" r="r" b="b"/>
              <a:pathLst>
                <a:path w="7204" h="1245" extrusionOk="0">
                  <a:moveTo>
                    <a:pt x="1" y="1"/>
                  </a:moveTo>
                  <a:lnTo>
                    <a:pt x="1" y="735"/>
                  </a:lnTo>
                  <a:cubicBezTo>
                    <a:pt x="1" y="1017"/>
                    <a:pt x="1613" y="1245"/>
                    <a:pt x="3601" y="1245"/>
                  </a:cubicBezTo>
                  <a:cubicBezTo>
                    <a:pt x="5591" y="1245"/>
                    <a:pt x="7204" y="1014"/>
                    <a:pt x="7204" y="735"/>
                  </a:cubicBezTo>
                  <a:lnTo>
                    <a:pt x="7204"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4402440" y="1705365"/>
              <a:ext cx="329205" cy="89858"/>
            </a:xfrm>
            <a:custGeom>
              <a:avLst/>
              <a:gdLst/>
              <a:ahLst/>
              <a:cxnLst/>
              <a:rect l="l" t="t" r="r" b="b"/>
              <a:pathLst>
                <a:path w="3715" h="1014" extrusionOk="0">
                  <a:moveTo>
                    <a:pt x="1" y="0"/>
                  </a:moveTo>
                  <a:lnTo>
                    <a:pt x="1" y="937"/>
                  </a:lnTo>
                  <a:cubicBezTo>
                    <a:pt x="551" y="986"/>
                    <a:pt x="1199" y="1014"/>
                    <a:pt x="1890" y="1014"/>
                  </a:cubicBezTo>
                  <a:cubicBezTo>
                    <a:pt x="2553" y="1014"/>
                    <a:pt x="3177" y="986"/>
                    <a:pt x="3714" y="946"/>
                  </a:cubicBezTo>
                  <a:lnTo>
                    <a:pt x="3714" y="0"/>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250553" y="1639435"/>
              <a:ext cx="638382" cy="90478"/>
            </a:xfrm>
            <a:custGeom>
              <a:avLst/>
              <a:gdLst/>
              <a:ahLst/>
              <a:cxnLst/>
              <a:rect l="l" t="t" r="r" b="b"/>
              <a:pathLst>
                <a:path w="7204" h="1021" extrusionOk="0">
                  <a:moveTo>
                    <a:pt x="3604" y="1"/>
                  </a:moveTo>
                  <a:cubicBezTo>
                    <a:pt x="1613" y="1"/>
                    <a:pt x="1" y="228"/>
                    <a:pt x="1" y="511"/>
                  </a:cubicBezTo>
                  <a:cubicBezTo>
                    <a:pt x="1" y="793"/>
                    <a:pt x="1613" y="1021"/>
                    <a:pt x="3604" y="1021"/>
                  </a:cubicBezTo>
                  <a:cubicBezTo>
                    <a:pt x="5591" y="1021"/>
                    <a:pt x="7204" y="793"/>
                    <a:pt x="7204" y="511"/>
                  </a:cubicBezTo>
                  <a:cubicBezTo>
                    <a:pt x="7204" y="228"/>
                    <a:pt x="5591" y="1"/>
                    <a:pt x="3604" y="1"/>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4250553" y="1639435"/>
              <a:ext cx="638382" cy="90478"/>
            </a:xfrm>
            <a:custGeom>
              <a:avLst/>
              <a:gdLst/>
              <a:ahLst/>
              <a:cxnLst/>
              <a:rect l="l" t="t" r="r" b="b"/>
              <a:pathLst>
                <a:path w="7204" h="1021" extrusionOk="0">
                  <a:moveTo>
                    <a:pt x="3604" y="222"/>
                  </a:moveTo>
                  <a:cubicBezTo>
                    <a:pt x="5084" y="222"/>
                    <a:pt x="6285" y="348"/>
                    <a:pt x="6285" y="511"/>
                  </a:cubicBezTo>
                  <a:cubicBezTo>
                    <a:pt x="6292" y="670"/>
                    <a:pt x="5084" y="799"/>
                    <a:pt x="3604" y="799"/>
                  </a:cubicBezTo>
                  <a:cubicBezTo>
                    <a:pt x="2120" y="799"/>
                    <a:pt x="919" y="670"/>
                    <a:pt x="919" y="511"/>
                  </a:cubicBezTo>
                  <a:cubicBezTo>
                    <a:pt x="919" y="354"/>
                    <a:pt x="2120" y="222"/>
                    <a:pt x="3604" y="222"/>
                  </a:cubicBezTo>
                  <a:close/>
                  <a:moveTo>
                    <a:pt x="3604" y="1"/>
                  </a:moveTo>
                  <a:cubicBezTo>
                    <a:pt x="1613" y="1"/>
                    <a:pt x="1" y="231"/>
                    <a:pt x="1" y="511"/>
                  </a:cubicBezTo>
                  <a:cubicBezTo>
                    <a:pt x="1" y="793"/>
                    <a:pt x="1613" y="1021"/>
                    <a:pt x="3604" y="1021"/>
                  </a:cubicBezTo>
                  <a:cubicBezTo>
                    <a:pt x="5591" y="1021"/>
                    <a:pt x="7204" y="790"/>
                    <a:pt x="7204" y="511"/>
                  </a:cubicBezTo>
                  <a:cubicBezTo>
                    <a:pt x="7204" y="231"/>
                    <a:pt x="5591" y="1"/>
                    <a:pt x="3604"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4537489" y="2192046"/>
              <a:ext cx="64866" cy="64602"/>
            </a:xfrm>
            <a:custGeom>
              <a:avLst/>
              <a:gdLst/>
              <a:ahLst/>
              <a:cxnLst/>
              <a:rect l="l" t="t" r="r" b="b"/>
              <a:pathLst>
                <a:path w="732" h="729" extrusionOk="0">
                  <a:moveTo>
                    <a:pt x="366" y="0"/>
                  </a:moveTo>
                  <a:cubicBezTo>
                    <a:pt x="166" y="0"/>
                    <a:pt x="0" y="160"/>
                    <a:pt x="0" y="363"/>
                  </a:cubicBezTo>
                  <a:cubicBezTo>
                    <a:pt x="0" y="562"/>
                    <a:pt x="160" y="728"/>
                    <a:pt x="366" y="728"/>
                  </a:cubicBezTo>
                  <a:cubicBezTo>
                    <a:pt x="569" y="728"/>
                    <a:pt x="731" y="566"/>
                    <a:pt x="731" y="363"/>
                  </a:cubicBezTo>
                  <a:cubicBezTo>
                    <a:pt x="731" y="160"/>
                    <a:pt x="565" y="0"/>
                    <a:pt x="366"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4503461" y="2051589"/>
              <a:ext cx="132125" cy="121760"/>
            </a:xfrm>
            <a:custGeom>
              <a:avLst/>
              <a:gdLst/>
              <a:ahLst/>
              <a:cxnLst/>
              <a:rect l="l" t="t" r="r" b="b"/>
              <a:pathLst>
                <a:path w="1491" h="1374" extrusionOk="0">
                  <a:moveTo>
                    <a:pt x="750" y="0"/>
                  </a:moveTo>
                  <a:cubicBezTo>
                    <a:pt x="446" y="0"/>
                    <a:pt x="172" y="129"/>
                    <a:pt x="0" y="320"/>
                  </a:cubicBezTo>
                  <a:lnTo>
                    <a:pt x="476" y="1373"/>
                  </a:lnTo>
                  <a:cubicBezTo>
                    <a:pt x="559" y="1343"/>
                    <a:pt x="655" y="1327"/>
                    <a:pt x="744" y="1327"/>
                  </a:cubicBezTo>
                  <a:cubicBezTo>
                    <a:pt x="842" y="1327"/>
                    <a:pt x="934" y="1343"/>
                    <a:pt x="1014" y="1373"/>
                  </a:cubicBezTo>
                  <a:lnTo>
                    <a:pt x="1490" y="320"/>
                  </a:lnTo>
                  <a:cubicBezTo>
                    <a:pt x="1324" y="129"/>
                    <a:pt x="1054" y="0"/>
                    <a:pt x="750"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4404389" y="2229088"/>
              <a:ext cx="133188" cy="125039"/>
            </a:xfrm>
            <a:custGeom>
              <a:avLst/>
              <a:gdLst/>
              <a:ahLst/>
              <a:cxnLst/>
              <a:rect l="l" t="t" r="r" b="b"/>
              <a:pathLst>
                <a:path w="1503" h="1411" extrusionOk="0">
                  <a:moveTo>
                    <a:pt x="1235" y="0"/>
                  </a:moveTo>
                  <a:lnTo>
                    <a:pt x="83" y="114"/>
                  </a:lnTo>
                  <a:cubicBezTo>
                    <a:pt x="0" y="359"/>
                    <a:pt x="28" y="657"/>
                    <a:pt x="181" y="922"/>
                  </a:cubicBezTo>
                  <a:cubicBezTo>
                    <a:pt x="335" y="1186"/>
                    <a:pt x="578" y="1355"/>
                    <a:pt x="830" y="1410"/>
                  </a:cubicBezTo>
                  <a:lnTo>
                    <a:pt x="1502" y="467"/>
                  </a:lnTo>
                  <a:cubicBezTo>
                    <a:pt x="1438" y="412"/>
                    <a:pt x="1376" y="338"/>
                    <a:pt x="1330" y="258"/>
                  </a:cubicBezTo>
                  <a:cubicBezTo>
                    <a:pt x="1284" y="172"/>
                    <a:pt x="1250" y="83"/>
                    <a:pt x="1235"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602267" y="2228467"/>
              <a:ext cx="132922" cy="125039"/>
            </a:xfrm>
            <a:custGeom>
              <a:avLst/>
              <a:gdLst/>
              <a:ahLst/>
              <a:cxnLst/>
              <a:rect l="l" t="t" r="r" b="b"/>
              <a:pathLst>
                <a:path w="1500" h="1411" extrusionOk="0">
                  <a:moveTo>
                    <a:pt x="268" y="1"/>
                  </a:moveTo>
                  <a:cubicBezTo>
                    <a:pt x="252" y="90"/>
                    <a:pt x="218" y="176"/>
                    <a:pt x="172" y="259"/>
                  </a:cubicBezTo>
                  <a:cubicBezTo>
                    <a:pt x="120" y="345"/>
                    <a:pt x="65" y="413"/>
                    <a:pt x="0" y="471"/>
                  </a:cubicBezTo>
                  <a:lnTo>
                    <a:pt x="670" y="1411"/>
                  </a:lnTo>
                  <a:cubicBezTo>
                    <a:pt x="925" y="1359"/>
                    <a:pt x="1164" y="1184"/>
                    <a:pt x="1318" y="922"/>
                  </a:cubicBezTo>
                  <a:cubicBezTo>
                    <a:pt x="1475" y="658"/>
                    <a:pt x="1499" y="363"/>
                    <a:pt x="1419" y="118"/>
                  </a:cubicBezTo>
                  <a:lnTo>
                    <a:pt x="26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4539084" y="1600000"/>
              <a:ext cx="74702" cy="109265"/>
            </a:xfrm>
            <a:custGeom>
              <a:avLst/>
              <a:gdLst/>
              <a:ahLst/>
              <a:cxnLst/>
              <a:rect l="l" t="t" r="r" b="b"/>
              <a:pathLst>
                <a:path w="843" h="1233" extrusionOk="0">
                  <a:moveTo>
                    <a:pt x="569" y="0"/>
                  </a:moveTo>
                  <a:lnTo>
                    <a:pt x="1" y="111"/>
                  </a:lnTo>
                  <a:lnTo>
                    <a:pt x="197" y="1232"/>
                  </a:lnTo>
                  <a:lnTo>
                    <a:pt x="842" y="1232"/>
                  </a:lnTo>
                  <a:lnTo>
                    <a:pt x="569"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4563631" y="1422502"/>
              <a:ext cx="366955" cy="268777"/>
            </a:xfrm>
            <a:custGeom>
              <a:avLst/>
              <a:gdLst/>
              <a:ahLst/>
              <a:cxnLst/>
              <a:rect l="l" t="t" r="r" b="b"/>
              <a:pathLst>
                <a:path w="4141" h="3033" extrusionOk="0">
                  <a:moveTo>
                    <a:pt x="4141" y="1"/>
                  </a:moveTo>
                  <a:lnTo>
                    <a:pt x="4141" y="1"/>
                  </a:lnTo>
                  <a:cubicBezTo>
                    <a:pt x="3882" y="187"/>
                    <a:pt x="3567" y="293"/>
                    <a:pt x="3252" y="293"/>
                  </a:cubicBezTo>
                  <a:cubicBezTo>
                    <a:pt x="3235" y="293"/>
                    <a:pt x="3218" y="293"/>
                    <a:pt x="3201" y="292"/>
                  </a:cubicBezTo>
                  <a:cubicBezTo>
                    <a:pt x="2888" y="289"/>
                    <a:pt x="2587" y="194"/>
                    <a:pt x="2273" y="182"/>
                  </a:cubicBezTo>
                  <a:cubicBezTo>
                    <a:pt x="2256" y="181"/>
                    <a:pt x="2239" y="181"/>
                    <a:pt x="2221" y="181"/>
                  </a:cubicBezTo>
                  <a:cubicBezTo>
                    <a:pt x="1641" y="181"/>
                    <a:pt x="1079" y="480"/>
                    <a:pt x="700" y="916"/>
                  </a:cubicBezTo>
                  <a:cubicBezTo>
                    <a:pt x="304" y="1364"/>
                    <a:pt x="89" y="1951"/>
                    <a:pt x="0" y="2544"/>
                  </a:cubicBezTo>
                  <a:cubicBezTo>
                    <a:pt x="6" y="2544"/>
                    <a:pt x="11" y="2544"/>
                    <a:pt x="17" y="2544"/>
                  </a:cubicBezTo>
                  <a:cubicBezTo>
                    <a:pt x="606" y="2544"/>
                    <a:pt x="1121" y="3020"/>
                    <a:pt x="1708" y="3032"/>
                  </a:cubicBezTo>
                  <a:cubicBezTo>
                    <a:pt x="1716" y="3033"/>
                    <a:pt x="1723" y="3033"/>
                    <a:pt x="1731" y="3033"/>
                  </a:cubicBezTo>
                  <a:cubicBezTo>
                    <a:pt x="2177" y="3033"/>
                    <a:pt x="2594" y="2765"/>
                    <a:pt x="2872" y="2412"/>
                  </a:cubicBezTo>
                  <a:cubicBezTo>
                    <a:pt x="3161" y="2059"/>
                    <a:pt x="3330" y="1626"/>
                    <a:pt x="3499" y="1205"/>
                  </a:cubicBezTo>
                  <a:cubicBezTo>
                    <a:pt x="3668" y="781"/>
                    <a:pt x="3846" y="351"/>
                    <a:pt x="414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4563631" y="1487546"/>
              <a:ext cx="327787" cy="203732"/>
            </a:xfrm>
            <a:custGeom>
              <a:avLst/>
              <a:gdLst/>
              <a:ahLst/>
              <a:cxnLst/>
              <a:rect l="l" t="t" r="r" b="b"/>
              <a:pathLst>
                <a:path w="3699" h="2299" extrusionOk="0">
                  <a:moveTo>
                    <a:pt x="3698" y="1"/>
                  </a:moveTo>
                  <a:lnTo>
                    <a:pt x="3698" y="1"/>
                  </a:lnTo>
                  <a:cubicBezTo>
                    <a:pt x="2743" y="769"/>
                    <a:pt x="1834" y="1570"/>
                    <a:pt x="516" y="1647"/>
                  </a:cubicBezTo>
                  <a:cubicBezTo>
                    <a:pt x="483" y="1650"/>
                    <a:pt x="451" y="1651"/>
                    <a:pt x="419" y="1651"/>
                  </a:cubicBezTo>
                  <a:cubicBezTo>
                    <a:pt x="285" y="1651"/>
                    <a:pt x="162" y="1631"/>
                    <a:pt x="43" y="1601"/>
                  </a:cubicBezTo>
                  <a:cubicBezTo>
                    <a:pt x="28" y="1672"/>
                    <a:pt x="12" y="1739"/>
                    <a:pt x="0" y="1810"/>
                  </a:cubicBezTo>
                  <a:cubicBezTo>
                    <a:pt x="6" y="1810"/>
                    <a:pt x="11" y="1810"/>
                    <a:pt x="17" y="1810"/>
                  </a:cubicBezTo>
                  <a:cubicBezTo>
                    <a:pt x="606" y="1810"/>
                    <a:pt x="1121" y="2283"/>
                    <a:pt x="1708" y="2298"/>
                  </a:cubicBezTo>
                  <a:cubicBezTo>
                    <a:pt x="1713" y="2298"/>
                    <a:pt x="1718" y="2298"/>
                    <a:pt x="1723" y="2298"/>
                  </a:cubicBezTo>
                  <a:cubicBezTo>
                    <a:pt x="2175" y="2298"/>
                    <a:pt x="2593" y="2027"/>
                    <a:pt x="2872" y="1678"/>
                  </a:cubicBezTo>
                  <a:cubicBezTo>
                    <a:pt x="3158" y="1322"/>
                    <a:pt x="3330" y="892"/>
                    <a:pt x="3499" y="471"/>
                  </a:cubicBezTo>
                  <a:cubicBezTo>
                    <a:pt x="3560" y="311"/>
                    <a:pt x="3628" y="154"/>
                    <a:pt x="3698"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4571517" y="1468494"/>
              <a:ext cx="299519" cy="174045"/>
            </a:xfrm>
            <a:custGeom>
              <a:avLst/>
              <a:gdLst/>
              <a:ahLst/>
              <a:cxnLst/>
              <a:rect l="l" t="t" r="r" b="b"/>
              <a:pathLst>
                <a:path w="3380" h="1964" extrusionOk="0">
                  <a:moveTo>
                    <a:pt x="3379" y="1"/>
                  </a:moveTo>
                  <a:cubicBezTo>
                    <a:pt x="2998" y="538"/>
                    <a:pt x="2384" y="861"/>
                    <a:pt x="1779" y="1116"/>
                  </a:cubicBezTo>
                  <a:cubicBezTo>
                    <a:pt x="1171" y="1368"/>
                    <a:pt x="535" y="1577"/>
                    <a:pt x="0" y="1964"/>
                  </a:cubicBezTo>
                  <a:cubicBezTo>
                    <a:pt x="584" y="1733"/>
                    <a:pt x="1171" y="1503"/>
                    <a:pt x="1751" y="1275"/>
                  </a:cubicBezTo>
                  <a:cubicBezTo>
                    <a:pt x="2086" y="1146"/>
                    <a:pt x="2421" y="1014"/>
                    <a:pt x="2716" y="815"/>
                  </a:cubicBezTo>
                  <a:cubicBezTo>
                    <a:pt x="3010" y="615"/>
                    <a:pt x="3269" y="339"/>
                    <a:pt x="3379"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4624598" y="1485685"/>
              <a:ext cx="102173" cy="132660"/>
            </a:xfrm>
            <a:custGeom>
              <a:avLst/>
              <a:gdLst/>
              <a:ahLst/>
              <a:cxnLst/>
              <a:rect l="l" t="t" r="r" b="b"/>
              <a:pathLst>
                <a:path w="1153" h="1497" extrusionOk="0">
                  <a:moveTo>
                    <a:pt x="1152" y="0"/>
                  </a:moveTo>
                  <a:lnTo>
                    <a:pt x="0" y="1496"/>
                  </a:lnTo>
                  <a:cubicBezTo>
                    <a:pt x="310" y="1389"/>
                    <a:pt x="519" y="1100"/>
                    <a:pt x="704" y="833"/>
                  </a:cubicBezTo>
                  <a:cubicBezTo>
                    <a:pt x="879" y="572"/>
                    <a:pt x="1060" y="301"/>
                    <a:pt x="115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4725531" y="1482141"/>
              <a:ext cx="61322" cy="92783"/>
            </a:xfrm>
            <a:custGeom>
              <a:avLst/>
              <a:gdLst/>
              <a:ahLst/>
              <a:cxnLst/>
              <a:rect l="l" t="t" r="r" b="b"/>
              <a:pathLst>
                <a:path w="692" h="1047" extrusionOk="0">
                  <a:moveTo>
                    <a:pt x="692" y="0"/>
                  </a:moveTo>
                  <a:cubicBezTo>
                    <a:pt x="544" y="393"/>
                    <a:pt x="305" y="753"/>
                    <a:pt x="1" y="1042"/>
                  </a:cubicBezTo>
                  <a:cubicBezTo>
                    <a:pt x="18" y="1045"/>
                    <a:pt x="35" y="1047"/>
                    <a:pt x="52" y="1047"/>
                  </a:cubicBezTo>
                  <a:cubicBezTo>
                    <a:pt x="142" y="1047"/>
                    <a:pt x="228" y="1002"/>
                    <a:pt x="293" y="937"/>
                  </a:cubicBezTo>
                  <a:cubicBezTo>
                    <a:pt x="369" y="860"/>
                    <a:pt x="419" y="762"/>
                    <a:pt x="468" y="664"/>
                  </a:cubicBezTo>
                  <a:cubicBezTo>
                    <a:pt x="569" y="455"/>
                    <a:pt x="677" y="234"/>
                    <a:pt x="69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4642498" y="1600000"/>
              <a:ext cx="161545" cy="29598"/>
            </a:xfrm>
            <a:custGeom>
              <a:avLst/>
              <a:gdLst/>
              <a:ahLst/>
              <a:cxnLst/>
              <a:rect l="l" t="t" r="r" b="b"/>
              <a:pathLst>
                <a:path w="1823" h="334" extrusionOk="0">
                  <a:moveTo>
                    <a:pt x="1822" y="0"/>
                  </a:moveTo>
                  <a:lnTo>
                    <a:pt x="1822" y="0"/>
                  </a:lnTo>
                  <a:cubicBezTo>
                    <a:pt x="1553" y="135"/>
                    <a:pt x="1251" y="204"/>
                    <a:pt x="950" y="204"/>
                  </a:cubicBezTo>
                  <a:cubicBezTo>
                    <a:pt x="735" y="204"/>
                    <a:pt x="520" y="169"/>
                    <a:pt x="317" y="99"/>
                  </a:cubicBezTo>
                  <a:cubicBezTo>
                    <a:pt x="252" y="78"/>
                    <a:pt x="179" y="53"/>
                    <a:pt x="112" y="53"/>
                  </a:cubicBezTo>
                  <a:cubicBezTo>
                    <a:pt x="72" y="53"/>
                    <a:pt x="33" y="62"/>
                    <a:pt x="1" y="86"/>
                  </a:cubicBezTo>
                  <a:cubicBezTo>
                    <a:pt x="305" y="203"/>
                    <a:pt x="615" y="317"/>
                    <a:pt x="944" y="332"/>
                  </a:cubicBezTo>
                  <a:cubicBezTo>
                    <a:pt x="966" y="333"/>
                    <a:pt x="988" y="334"/>
                    <a:pt x="1009" y="334"/>
                  </a:cubicBezTo>
                  <a:cubicBezTo>
                    <a:pt x="1315" y="334"/>
                    <a:pt x="1628" y="233"/>
                    <a:pt x="182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4731557" y="1561895"/>
              <a:ext cx="111123" cy="24281"/>
            </a:xfrm>
            <a:custGeom>
              <a:avLst/>
              <a:gdLst/>
              <a:ahLst/>
              <a:cxnLst/>
              <a:rect l="l" t="t" r="r" b="b"/>
              <a:pathLst>
                <a:path w="1254" h="274" extrusionOk="0">
                  <a:moveTo>
                    <a:pt x="1254" y="0"/>
                  </a:moveTo>
                  <a:lnTo>
                    <a:pt x="1254" y="0"/>
                  </a:lnTo>
                  <a:cubicBezTo>
                    <a:pt x="948" y="71"/>
                    <a:pt x="635" y="108"/>
                    <a:pt x="320" y="108"/>
                  </a:cubicBezTo>
                  <a:cubicBezTo>
                    <a:pt x="213" y="108"/>
                    <a:pt x="107" y="104"/>
                    <a:pt x="0" y="96"/>
                  </a:cubicBezTo>
                  <a:lnTo>
                    <a:pt x="0" y="96"/>
                  </a:lnTo>
                  <a:cubicBezTo>
                    <a:pt x="68" y="178"/>
                    <a:pt x="175" y="225"/>
                    <a:pt x="283" y="249"/>
                  </a:cubicBezTo>
                  <a:cubicBezTo>
                    <a:pt x="358" y="265"/>
                    <a:pt x="435" y="273"/>
                    <a:pt x="512" y="273"/>
                  </a:cubicBezTo>
                  <a:cubicBezTo>
                    <a:pt x="784" y="273"/>
                    <a:pt x="1055" y="175"/>
                    <a:pt x="125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4291671" y="1280716"/>
              <a:ext cx="333015" cy="402767"/>
            </a:xfrm>
            <a:custGeom>
              <a:avLst/>
              <a:gdLst/>
              <a:ahLst/>
              <a:cxnLst/>
              <a:rect l="l" t="t" r="r" b="b"/>
              <a:pathLst>
                <a:path w="3758" h="4545" extrusionOk="0">
                  <a:moveTo>
                    <a:pt x="0" y="0"/>
                  </a:moveTo>
                  <a:cubicBezTo>
                    <a:pt x="265" y="458"/>
                    <a:pt x="271" y="1014"/>
                    <a:pt x="212" y="1536"/>
                  </a:cubicBezTo>
                  <a:cubicBezTo>
                    <a:pt x="154" y="2058"/>
                    <a:pt x="40" y="2580"/>
                    <a:pt x="83" y="3103"/>
                  </a:cubicBezTo>
                  <a:cubicBezTo>
                    <a:pt x="130" y="3625"/>
                    <a:pt x="369" y="4175"/>
                    <a:pt x="839" y="4408"/>
                  </a:cubicBezTo>
                  <a:cubicBezTo>
                    <a:pt x="1040" y="4509"/>
                    <a:pt x="1262" y="4544"/>
                    <a:pt x="1488" y="4544"/>
                  </a:cubicBezTo>
                  <a:cubicBezTo>
                    <a:pt x="1667" y="4544"/>
                    <a:pt x="1849" y="4523"/>
                    <a:pt x="2025" y="4494"/>
                  </a:cubicBezTo>
                  <a:cubicBezTo>
                    <a:pt x="2332" y="4442"/>
                    <a:pt x="2642" y="4374"/>
                    <a:pt x="2925" y="4236"/>
                  </a:cubicBezTo>
                  <a:cubicBezTo>
                    <a:pt x="3204" y="4098"/>
                    <a:pt x="3456" y="3886"/>
                    <a:pt x="3594" y="3606"/>
                  </a:cubicBezTo>
                  <a:cubicBezTo>
                    <a:pt x="3751" y="3305"/>
                    <a:pt x="3757" y="2952"/>
                    <a:pt x="3696" y="2627"/>
                  </a:cubicBezTo>
                  <a:cubicBezTo>
                    <a:pt x="3601" y="2098"/>
                    <a:pt x="3327" y="1601"/>
                    <a:pt x="2934" y="1232"/>
                  </a:cubicBezTo>
                  <a:cubicBezTo>
                    <a:pt x="2544" y="863"/>
                    <a:pt x="2049" y="630"/>
                    <a:pt x="1542" y="458"/>
                  </a:cubicBezTo>
                  <a:cubicBezTo>
                    <a:pt x="1036" y="286"/>
                    <a:pt x="507" y="166"/>
                    <a:pt x="0"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4291936" y="1280450"/>
              <a:ext cx="327521" cy="402589"/>
            </a:xfrm>
            <a:custGeom>
              <a:avLst/>
              <a:gdLst/>
              <a:ahLst/>
              <a:cxnLst/>
              <a:rect l="l" t="t" r="r" b="b"/>
              <a:pathLst>
                <a:path w="3696" h="4543" extrusionOk="0">
                  <a:moveTo>
                    <a:pt x="1" y="0"/>
                  </a:moveTo>
                  <a:lnTo>
                    <a:pt x="1" y="0"/>
                  </a:lnTo>
                  <a:cubicBezTo>
                    <a:pt x="262" y="458"/>
                    <a:pt x="268" y="1014"/>
                    <a:pt x="209" y="1536"/>
                  </a:cubicBezTo>
                  <a:cubicBezTo>
                    <a:pt x="154" y="2058"/>
                    <a:pt x="37" y="2580"/>
                    <a:pt x="80" y="3103"/>
                  </a:cubicBezTo>
                  <a:cubicBezTo>
                    <a:pt x="127" y="3625"/>
                    <a:pt x="369" y="4172"/>
                    <a:pt x="836" y="4408"/>
                  </a:cubicBezTo>
                  <a:cubicBezTo>
                    <a:pt x="1036" y="4508"/>
                    <a:pt x="1255" y="4543"/>
                    <a:pt x="1478" y="4543"/>
                  </a:cubicBezTo>
                  <a:cubicBezTo>
                    <a:pt x="1659" y="4543"/>
                    <a:pt x="1843" y="4520"/>
                    <a:pt x="2022" y="4491"/>
                  </a:cubicBezTo>
                  <a:cubicBezTo>
                    <a:pt x="2329" y="4442"/>
                    <a:pt x="2642" y="4374"/>
                    <a:pt x="2922" y="4236"/>
                  </a:cubicBezTo>
                  <a:cubicBezTo>
                    <a:pt x="3201" y="4095"/>
                    <a:pt x="3456" y="3886"/>
                    <a:pt x="3594" y="3606"/>
                  </a:cubicBezTo>
                  <a:cubicBezTo>
                    <a:pt x="3647" y="3499"/>
                    <a:pt x="3677" y="3382"/>
                    <a:pt x="3696" y="3268"/>
                  </a:cubicBezTo>
                  <a:lnTo>
                    <a:pt x="3696" y="3268"/>
                  </a:lnTo>
                  <a:cubicBezTo>
                    <a:pt x="3539" y="3401"/>
                    <a:pt x="3355" y="3514"/>
                    <a:pt x="3140" y="3582"/>
                  </a:cubicBezTo>
                  <a:cubicBezTo>
                    <a:pt x="2973" y="3637"/>
                    <a:pt x="2797" y="3663"/>
                    <a:pt x="2621" y="3663"/>
                  </a:cubicBezTo>
                  <a:cubicBezTo>
                    <a:pt x="1887" y="3663"/>
                    <a:pt x="1139" y="3204"/>
                    <a:pt x="944" y="2464"/>
                  </a:cubicBezTo>
                  <a:cubicBezTo>
                    <a:pt x="845" y="2080"/>
                    <a:pt x="805" y="1705"/>
                    <a:pt x="753" y="1318"/>
                  </a:cubicBezTo>
                  <a:cubicBezTo>
                    <a:pt x="753" y="1319"/>
                    <a:pt x="752" y="1320"/>
                    <a:pt x="751" y="1320"/>
                  </a:cubicBezTo>
                  <a:cubicBezTo>
                    <a:pt x="743" y="1320"/>
                    <a:pt x="718" y="1232"/>
                    <a:pt x="667" y="1051"/>
                  </a:cubicBezTo>
                  <a:cubicBezTo>
                    <a:pt x="609" y="882"/>
                    <a:pt x="557" y="719"/>
                    <a:pt x="507" y="544"/>
                  </a:cubicBezTo>
                  <a:cubicBezTo>
                    <a:pt x="467" y="399"/>
                    <a:pt x="437" y="261"/>
                    <a:pt x="406" y="123"/>
                  </a:cubicBezTo>
                  <a:cubicBezTo>
                    <a:pt x="268" y="83"/>
                    <a:pt x="133" y="43"/>
                    <a:pt x="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4400313" y="1393613"/>
              <a:ext cx="179180" cy="242369"/>
            </a:xfrm>
            <a:custGeom>
              <a:avLst/>
              <a:gdLst/>
              <a:ahLst/>
              <a:cxnLst/>
              <a:rect l="l" t="t" r="r" b="b"/>
              <a:pathLst>
                <a:path w="2022" h="2735" extrusionOk="0">
                  <a:moveTo>
                    <a:pt x="0" y="1"/>
                  </a:moveTo>
                  <a:cubicBezTo>
                    <a:pt x="215" y="542"/>
                    <a:pt x="430" y="1088"/>
                    <a:pt x="747" y="1580"/>
                  </a:cubicBezTo>
                  <a:cubicBezTo>
                    <a:pt x="1060" y="2068"/>
                    <a:pt x="1487" y="2504"/>
                    <a:pt x="2021" y="2735"/>
                  </a:cubicBezTo>
                  <a:cubicBezTo>
                    <a:pt x="1637" y="2425"/>
                    <a:pt x="1244" y="2105"/>
                    <a:pt x="980" y="1687"/>
                  </a:cubicBezTo>
                  <a:cubicBezTo>
                    <a:pt x="630" y="1128"/>
                    <a:pt x="513" y="413"/>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4521095" y="1481609"/>
              <a:ext cx="13469" cy="127166"/>
            </a:xfrm>
            <a:custGeom>
              <a:avLst/>
              <a:gdLst/>
              <a:ahLst/>
              <a:cxnLst/>
              <a:rect l="l" t="t" r="r" b="b"/>
              <a:pathLst>
                <a:path w="152" h="1435" extrusionOk="0">
                  <a:moveTo>
                    <a:pt x="148" y="0"/>
                  </a:moveTo>
                  <a:cubicBezTo>
                    <a:pt x="44" y="378"/>
                    <a:pt x="1" y="777"/>
                    <a:pt x="19" y="1174"/>
                  </a:cubicBezTo>
                  <a:cubicBezTo>
                    <a:pt x="26" y="1278"/>
                    <a:pt x="50" y="1404"/>
                    <a:pt x="151" y="1435"/>
                  </a:cubicBezTo>
                  <a:cubicBezTo>
                    <a:pt x="151" y="955"/>
                    <a:pt x="148" y="479"/>
                    <a:pt x="148"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4459331" y="1422502"/>
              <a:ext cx="13735" cy="108202"/>
            </a:xfrm>
            <a:custGeom>
              <a:avLst/>
              <a:gdLst/>
              <a:ahLst/>
              <a:cxnLst/>
              <a:rect l="l" t="t" r="r" b="b"/>
              <a:pathLst>
                <a:path w="155" h="1221" extrusionOk="0">
                  <a:moveTo>
                    <a:pt x="154" y="1"/>
                  </a:moveTo>
                  <a:cubicBezTo>
                    <a:pt x="93" y="200"/>
                    <a:pt x="31" y="406"/>
                    <a:pt x="16" y="615"/>
                  </a:cubicBezTo>
                  <a:cubicBezTo>
                    <a:pt x="1" y="824"/>
                    <a:pt x="34" y="1042"/>
                    <a:pt x="148" y="1220"/>
                  </a:cubicBezTo>
                  <a:cubicBezTo>
                    <a:pt x="148" y="812"/>
                    <a:pt x="148" y="409"/>
                    <a:pt x="154"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4345017" y="1461670"/>
              <a:ext cx="132125" cy="86136"/>
            </a:xfrm>
            <a:custGeom>
              <a:avLst/>
              <a:gdLst/>
              <a:ahLst/>
              <a:cxnLst/>
              <a:rect l="l" t="t" r="r" b="b"/>
              <a:pathLst>
                <a:path w="1491" h="972" extrusionOk="0">
                  <a:moveTo>
                    <a:pt x="1" y="1"/>
                  </a:moveTo>
                  <a:cubicBezTo>
                    <a:pt x="314" y="520"/>
                    <a:pt x="867" y="886"/>
                    <a:pt x="1466" y="972"/>
                  </a:cubicBezTo>
                  <a:cubicBezTo>
                    <a:pt x="1490" y="852"/>
                    <a:pt x="1450" y="815"/>
                    <a:pt x="1343" y="753"/>
                  </a:cubicBezTo>
                  <a:cubicBezTo>
                    <a:pt x="1235" y="692"/>
                    <a:pt x="1116" y="674"/>
                    <a:pt x="999" y="643"/>
                  </a:cubicBezTo>
                  <a:cubicBezTo>
                    <a:pt x="636" y="551"/>
                    <a:pt x="255" y="274"/>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4367614" y="1534690"/>
              <a:ext cx="171559" cy="81351"/>
            </a:xfrm>
            <a:custGeom>
              <a:avLst/>
              <a:gdLst/>
              <a:ahLst/>
              <a:cxnLst/>
              <a:rect l="l" t="t" r="r" b="b"/>
              <a:pathLst>
                <a:path w="1936" h="918" extrusionOk="0">
                  <a:moveTo>
                    <a:pt x="0" y="0"/>
                  </a:moveTo>
                  <a:lnTo>
                    <a:pt x="0" y="0"/>
                  </a:lnTo>
                  <a:cubicBezTo>
                    <a:pt x="148" y="341"/>
                    <a:pt x="424" y="624"/>
                    <a:pt x="759" y="783"/>
                  </a:cubicBezTo>
                  <a:cubicBezTo>
                    <a:pt x="954" y="874"/>
                    <a:pt x="1196" y="917"/>
                    <a:pt x="1435" y="917"/>
                  </a:cubicBezTo>
                  <a:cubicBezTo>
                    <a:pt x="1611" y="917"/>
                    <a:pt x="1785" y="894"/>
                    <a:pt x="1936" y="848"/>
                  </a:cubicBezTo>
                  <a:cubicBezTo>
                    <a:pt x="1880" y="793"/>
                    <a:pt x="1751" y="731"/>
                    <a:pt x="1733" y="654"/>
                  </a:cubicBezTo>
                  <a:cubicBezTo>
                    <a:pt x="1636" y="681"/>
                    <a:pt x="1537" y="693"/>
                    <a:pt x="1438" y="693"/>
                  </a:cubicBezTo>
                  <a:cubicBezTo>
                    <a:pt x="1218" y="693"/>
                    <a:pt x="997" y="634"/>
                    <a:pt x="796" y="541"/>
                  </a:cubicBezTo>
                  <a:cubicBezTo>
                    <a:pt x="504" y="403"/>
                    <a:pt x="252" y="200"/>
                    <a:pt x="0"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ángulo 100"/>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0756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3"/>
          <p:cNvSpPr txBox="1">
            <a:spLocks noGrp="1"/>
          </p:cNvSpPr>
          <p:nvPr>
            <p:ph type="title"/>
          </p:nvPr>
        </p:nvSpPr>
        <p:spPr>
          <a:xfrm>
            <a:off x="457200" y="559434"/>
            <a:ext cx="8229600" cy="630300"/>
          </a:xfrm>
          <a:prstGeom prst="rect">
            <a:avLst/>
          </a:prstGeom>
        </p:spPr>
        <p:txBody>
          <a:bodyPr spcFirstLastPara="1" wrap="square" lIns="91425" tIns="91425" rIns="91425" bIns="91425" anchor="t" anchorCtr="0">
            <a:noAutofit/>
          </a:bodyPr>
          <a:lstStyle/>
          <a:p>
            <a:pPr lvl="0"/>
            <a:r>
              <a:rPr lang="es-MX" dirty="0" smtClean="0"/>
              <a:t>Time</a:t>
            </a:r>
            <a:endParaRPr sz="3200" dirty="0"/>
          </a:p>
        </p:txBody>
      </p:sp>
      <p:sp>
        <p:nvSpPr>
          <p:cNvPr id="721" name="Google Shape;721;p33"/>
          <p:cNvSpPr txBox="1"/>
          <p:nvPr/>
        </p:nvSpPr>
        <p:spPr>
          <a:xfrm>
            <a:off x="1128728" y="1622865"/>
            <a:ext cx="5656111" cy="1640411"/>
          </a:xfrm>
          <a:prstGeom prst="rect">
            <a:avLst/>
          </a:prstGeom>
          <a:noFill/>
          <a:ln>
            <a:noFill/>
          </a:ln>
        </p:spPr>
        <p:txBody>
          <a:bodyPr spcFirstLastPara="1" wrap="square" lIns="91425" tIns="91425" rIns="91425" bIns="91425" anchor="t" anchorCtr="0">
            <a:noAutofit/>
          </a:bodyPr>
          <a:lstStyle/>
          <a:p>
            <a:pPr lvl="0" algn="just"/>
            <a:r>
              <a:rPr lang="en-US" sz="3200" dirty="0"/>
              <a:t>The final estimated time for the development of this project is 12 months.</a:t>
            </a:r>
            <a:endParaRPr sz="3200" dirty="0">
              <a:solidFill>
                <a:schemeClr val="lt1"/>
              </a:solidFill>
              <a:latin typeface="Arimo"/>
              <a:ea typeface="Arimo"/>
              <a:cs typeface="Arimo"/>
              <a:sym typeface="Arimo"/>
            </a:endParaRPr>
          </a:p>
        </p:txBody>
      </p:sp>
      <p:grpSp>
        <p:nvGrpSpPr>
          <p:cNvPr id="738" name="Google Shape;738;p33"/>
          <p:cNvGrpSpPr/>
          <p:nvPr/>
        </p:nvGrpSpPr>
        <p:grpSpPr>
          <a:xfrm>
            <a:off x="7029298" y="1207807"/>
            <a:ext cx="1414856" cy="2181855"/>
            <a:chOff x="864725" y="114250"/>
            <a:chExt cx="773019" cy="1192075"/>
          </a:xfrm>
        </p:grpSpPr>
        <p:sp>
          <p:nvSpPr>
            <p:cNvPr id="739" name="Google Shape;739;p33"/>
            <p:cNvSpPr/>
            <p:nvPr/>
          </p:nvSpPr>
          <p:spPr>
            <a:xfrm>
              <a:off x="869225" y="114250"/>
              <a:ext cx="768519" cy="995634"/>
            </a:xfrm>
            <a:custGeom>
              <a:avLst/>
              <a:gdLst/>
              <a:ahLst/>
              <a:cxnLst/>
              <a:rect l="l" t="t" r="r" b="b"/>
              <a:pathLst>
                <a:path w="7158" h="9124" extrusionOk="0">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073975" y="1178573"/>
              <a:ext cx="359574" cy="127101"/>
            </a:xfrm>
            <a:custGeom>
              <a:avLst/>
              <a:gdLst/>
              <a:ahLst/>
              <a:cxnLst/>
              <a:rect l="l" t="t" r="r" b="b"/>
              <a:pathLst>
                <a:path w="3349" h="902" extrusionOk="0">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4725" y="114250"/>
              <a:ext cx="768519" cy="898538"/>
            </a:xfrm>
            <a:custGeom>
              <a:avLst/>
              <a:gdLst/>
              <a:ahLst/>
              <a:cxnLst/>
              <a:rect l="l" t="t" r="r" b="b"/>
              <a:pathLst>
                <a:path w="7158" h="8369" extrusionOk="0">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64725" y="114250"/>
              <a:ext cx="384367" cy="898538"/>
            </a:xfrm>
            <a:custGeom>
              <a:avLst/>
              <a:gdLst/>
              <a:ahLst/>
              <a:cxnLst/>
              <a:rect l="l" t="t" r="r" b="b"/>
              <a:pathLst>
                <a:path w="3580" h="8369" extrusionOk="0">
                  <a:moveTo>
                    <a:pt x="3576" y="1"/>
                  </a:moveTo>
                  <a:lnTo>
                    <a:pt x="3576" y="1"/>
                  </a:lnTo>
                  <a:lnTo>
                    <a:pt x="3576" y="1"/>
                  </a:lnTo>
                  <a:cubicBezTo>
                    <a:pt x="3577" y="1"/>
                    <a:pt x="3578" y="1"/>
                    <a:pt x="3579" y="1"/>
                  </a:cubicBezTo>
                  <a:close/>
                  <a:moveTo>
                    <a:pt x="3576" y="1"/>
                  </a:moveTo>
                  <a:cubicBezTo>
                    <a:pt x="1602" y="3"/>
                    <a:pt x="1" y="1603"/>
                    <a:pt x="1" y="3580"/>
                  </a:cubicBezTo>
                  <a:cubicBezTo>
                    <a:pt x="1" y="4827"/>
                    <a:pt x="640" y="5926"/>
                    <a:pt x="1607" y="6565"/>
                  </a:cubicBezTo>
                  <a:cubicBezTo>
                    <a:pt x="1791" y="6688"/>
                    <a:pt x="1902" y="6897"/>
                    <a:pt x="1902" y="7115"/>
                  </a:cubicBezTo>
                  <a:lnTo>
                    <a:pt x="1902" y="7739"/>
                  </a:lnTo>
                  <a:cubicBezTo>
                    <a:pt x="1902" y="8086"/>
                    <a:pt x="2182" y="8368"/>
                    <a:pt x="2532" y="8368"/>
                  </a:cubicBezTo>
                  <a:lnTo>
                    <a:pt x="3576" y="8368"/>
                  </a:lnTo>
                  <a:lnTo>
                    <a:pt x="3576" y="7158"/>
                  </a:lnTo>
                  <a:lnTo>
                    <a:pt x="3576" y="6574"/>
                  </a:lnTo>
                  <a:lnTo>
                    <a:pt x="3576" y="1"/>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125300" y="434198"/>
              <a:ext cx="138608" cy="573973"/>
            </a:xfrm>
            <a:custGeom>
              <a:avLst/>
              <a:gdLst/>
              <a:ahLst/>
              <a:cxnLst/>
              <a:rect l="l" t="t" r="r" b="b"/>
              <a:pathLst>
                <a:path w="1291" h="5346" extrusionOk="0">
                  <a:moveTo>
                    <a:pt x="158" y="1"/>
                  </a:moveTo>
                  <a:cubicBezTo>
                    <a:pt x="114" y="1"/>
                    <a:pt x="71" y="23"/>
                    <a:pt x="43" y="62"/>
                  </a:cubicBezTo>
                  <a:cubicBezTo>
                    <a:pt x="0" y="126"/>
                    <a:pt x="22" y="206"/>
                    <a:pt x="83" y="249"/>
                  </a:cubicBezTo>
                  <a:lnTo>
                    <a:pt x="1020" y="861"/>
                  </a:lnTo>
                  <a:lnTo>
                    <a:pt x="1020" y="5210"/>
                  </a:lnTo>
                  <a:cubicBezTo>
                    <a:pt x="1020" y="5284"/>
                    <a:pt x="1082" y="5345"/>
                    <a:pt x="1152" y="5345"/>
                  </a:cubicBezTo>
                  <a:cubicBezTo>
                    <a:pt x="1226" y="5345"/>
                    <a:pt x="1287" y="5284"/>
                    <a:pt x="1290" y="5210"/>
                  </a:cubicBezTo>
                  <a:lnTo>
                    <a:pt x="1290" y="787"/>
                  </a:lnTo>
                  <a:cubicBezTo>
                    <a:pt x="1290" y="741"/>
                    <a:pt x="1269" y="698"/>
                    <a:pt x="1229" y="673"/>
                  </a:cubicBezTo>
                  <a:lnTo>
                    <a:pt x="231" y="22"/>
                  </a:lnTo>
                  <a:cubicBezTo>
                    <a:pt x="208" y="8"/>
                    <a:pt x="182" y="1"/>
                    <a:pt x="15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068933" y="1209267"/>
              <a:ext cx="359887" cy="97058"/>
            </a:xfrm>
            <a:custGeom>
              <a:avLst/>
              <a:gdLst/>
              <a:ahLst/>
              <a:cxnLst/>
              <a:rect l="l" t="t" r="r" b="b"/>
              <a:pathLst>
                <a:path w="3352" h="904" extrusionOk="0">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1069256" y="1101043"/>
              <a:ext cx="359565" cy="100386"/>
            </a:xfrm>
            <a:custGeom>
              <a:avLst/>
              <a:gdLst/>
              <a:ahLst/>
              <a:cxnLst/>
              <a:rect l="l" t="t" r="r" b="b"/>
              <a:pathLst>
                <a:path w="3349" h="935" extrusionOk="0">
                  <a:moveTo>
                    <a:pt x="274" y="1"/>
                  </a:moveTo>
                  <a:cubicBezTo>
                    <a:pt x="123" y="1"/>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1"/>
                    <a:pt x="3078" y="1"/>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1069256" y="993570"/>
              <a:ext cx="359565" cy="100279"/>
            </a:xfrm>
            <a:custGeom>
              <a:avLst/>
              <a:gdLst/>
              <a:ahLst/>
              <a:cxnLst/>
              <a:rect l="l" t="t" r="r" b="b"/>
              <a:pathLst>
                <a:path w="3349" h="934" extrusionOk="0">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069256" y="993570"/>
              <a:ext cx="179836" cy="100279"/>
            </a:xfrm>
            <a:custGeom>
              <a:avLst/>
              <a:gdLst/>
              <a:ahLst/>
              <a:cxnLst/>
              <a:rect l="l" t="t" r="r" b="b"/>
              <a:pathLst>
                <a:path w="1675" h="934" extrusionOk="0">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069256" y="1101043"/>
              <a:ext cx="179836" cy="100386"/>
            </a:xfrm>
            <a:custGeom>
              <a:avLst/>
              <a:gdLst/>
              <a:ahLst/>
              <a:cxnLst/>
              <a:rect l="l" t="t" r="r" b="b"/>
              <a:pathLst>
                <a:path w="1675" h="935" extrusionOk="0">
                  <a:moveTo>
                    <a:pt x="274" y="1"/>
                  </a:moveTo>
                  <a:cubicBezTo>
                    <a:pt x="123" y="1"/>
                    <a:pt x="0" y="123"/>
                    <a:pt x="0" y="274"/>
                  </a:cubicBezTo>
                  <a:lnTo>
                    <a:pt x="0" y="661"/>
                  </a:lnTo>
                  <a:cubicBezTo>
                    <a:pt x="0" y="811"/>
                    <a:pt x="123" y="934"/>
                    <a:pt x="274" y="934"/>
                  </a:cubicBezTo>
                  <a:lnTo>
                    <a:pt x="1674" y="934"/>
                  </a:lnTo>
                  <a:lnTo>
                    <a:pt x="167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069256" y="1208837"/>
              <a:ext cx="179836" cy="96843"/>
            </a:xfrm>
            <a:custGeom>
              <a:avLst/>
              <a:gdLst/>
              <a:ahLst/>
              <a:cxnLst/>
              <a:rect l="l" t="t" r="r" b="b"/>
              <a:pathLst>
                <a:path w="1675" h="902" extrusionOk="0">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1011493" y="355070"/>
              <a:ext cx="250805" cy="186922"/>
            </a:xfrm>
            <a:custGeom>
              <a:avLst/>
              <a:gdLst/>
              <a:ahLst/>
              <a:cxnLst/>
              <a:rect l="l" t="t" r="r" b="b"/>
              <a:pathLst>
                <a:path w="2336" h="1741" extrusionOk="0">
                  <a:moveTo>
                    <a:pt x="1" y="0"/>
                  </a:moveTo>
                  <a:lnTo>
                    <a:pt x="1" y="0"/>
                  </a:lnTo>
                  <a:cubicBezTo>
                    <a:pt x="1" y="0"/>
                    <a:pt x="480" y="1740"/>
                    <a:pt x="1608" y="1740"/>
                  </a:cubicBezTo>
                  <a:cubicBezTo>
                    <a:pt x="1826" y="1740"/>
                    <a:pt x="2068" y="1675"/>
                    <a:pt x="2335" y="1521"/>
                  </a:cubicBezTo>
                  <a:cubicBezTo>
                    <a:pt x="2335" y="1521"/>
                    <a:pt x="2329" y="529"/>
                    <a:pt x="1629" y="280"/>
                  </a:cubicBezTo>
                  <a:cubicBezTo>
                    <a:pt x="928" y="34"/>
                    <a:pt x="1" y="0"/>
                    <a:pt x="1"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011493" y="355392"/>
              <a:ext cx="250805" cy="186600"/>
            </a:xfrm>
            <a:custGeom>
              <a:avLst/>
              <a:gdLst/>
              <a:ahLst/>
              <a:cxnLst/>
              <a:rect l="l" t="t" r="r" b="b"/>
              <a:pathLst>
                <a:path w="2336" h="1738" extrusionOk="0">
                  <a:moveTo>
                    <a:pt x="1" y="0"/>
                  </a:moveTo>
                  <a:cubicBezTo>
                    <a:pt x="1" y="1"/>
                    <a:pt x="480" y="1737"/>
                    <a:pt x="1608" y="1737"/>
                  </a:cubicBezTo>
                  <a:cubicBezTo>
                    <a:pt x="1825" y="1737"/>
                    <a:pt x="2068" y="1672"/>
                    <a:pt x="2335" y="1518"/>
                  </a:cubicBezTo>
                  <a:lnTo>
                    <a:pt x="1"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248985" y="602439"/>
              <a:ext cx="250697" cy="186708"/>
            </a:xfrm>
            <a:custGeom>
              <a:avLst/>
              <a:gdLst/>
              <a:ahLst/>
              <a:cxnLst/>
              <a:rect l="l" t="t" r="r" b="b"/>
              <a:pathLst>
                <a:path w="2335" h="1739" extrusionOk="0">
                  <a:moveTo>
                    <a:pt x="2335" y="0"/>
                  </a:moveTo>
                  <a:cubicBezTo>
                    <a:pt x="2335" y="0"/>
                    <a:pt x="1410" y="34"/>
                    <a:pt x="707" y="280"/>
                  </a:cubicBezTo>
                  <a:cubicBezTo>
                    <a:pt x="9" y="528"/>
                    <a:pt x="0" y="1521"/>
                    <a:pt x="0" y="1521"/>
                  </a:cubicBezTo>
                  <a:cubicBezTo>
                    <a:pt x="268" y="1674"/>
                    <a:pt x="509" y="1739"/>
                    <a:pt x="727" y="1739"/>
                  </a:cubicBezTo>
                  <a:cubicBezTo>
                    <a:pt x="1857" y="1739"/>
                    <a:pt x="2335" y="0"/>
                    <a:pt x="2335"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248985" y="602761"/>
              <a:ext cx="250697" cy="186386"/>
            </a:xfrm>
            <a:custGeom>
              <a:avLst/>
              <a:gdLst/>
              <a:ahLst/>
              <a:cxnLst/>
              <a:rect l="l" t="t" r="r" b="b"/>
              <a:pathLst>
                <a:path w="2335" h="1736" extrusionOk="0">
                  <a:moveTo>
                    <a:pt x="2335" y="0"/>
                  </a:moveTo>
                  <a:cubicBezTo>
                    <a:pt x="2335" y="0"/>
                    <a:pt x="2335" y="0"/>
                    <a:pt x="2335" y="0"/>
                  </a:cubicBezTo>
                  <a:lnTo>
                    <a:pt x="2335" y="0"/>
                  </a:lnTo>
                  <a:lnTo>
                    <a:pt x="2335" y="0"/>
                  </a:lnTo>
                  <a:cubicBezTo>
                    <a:pt x="2335" y="0"/>
                    <a:pt x="2335" y="0"/>
                    <a:pt x="2335" y="0"/>
                  </a:cubicBezTo>
                  <a:close/>
                  <a:moveTo>
                    <a:pt x="2335" y="0"/>
                  </a:moveTo>
                  <a:lnTo>
                    <a:pt x="0" y="1518"/>
                  </a:lnTo>
                  <a:cubicBezTo>
                    <a:pt x="268" y="1671"/>
                    <a:pt x="509" y="1736"/>
                    <a:pt x="727" y="1736"/>
                  </a:cubicBezTo>
                  <a:cubicBezTo>
                    <a:pt x="1855" y="1736"/>
                    <a:pt x="2333" y="4"/>
                    <a:pt x="2335"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ángulo 43"/>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270794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50"/>
          <p:cNvSpPr txBox="1">
            <a:spLocks noGrp="1"/>
          </p:cNvSpPr>
          <p:nvPr>
            <p:ph type="title"/>
          </p:nvPr>
        </p:nvSpPr>
        <p:spPr>
          <a:xfrm>
            <a:off x="708917" y="357864"/>
            <a:ext cx="8229600" cy="990405"/>
          </a:xfrm>
          <a:prstGeom prst="rect">
            <a:avLst/>
          </a:prstGeom>
        </p:spPr>
        <p:txBody>
          <a:bodyPr spcFirstLastPara="1" wrap="square" lIns="91425" tIns="91425" rIns="91425" bIns="91425" anchor="t" anchorCtr="0">
            <a:noAutofit/>
          </a:bodyPr>
          <a:lstStyle/>
          <a:p>
            <a:pPr lvl="0"/>
            <a:r>
              <a:rPr lang="en-US" sz="2800" dirty="0"/>
              <a:t>Smart Energy Solution for Public Buildings</a:t>
            </a:r>
            <a:endParaRPr sz="2800" dirty="0"/>
          </a:p>
        </p:txBody>
      </p:sp>
      <p:sp>
        <p:nvSpPr>
          <p:cNvPr id="1429" name="Google Shape;1429;p50"/>
          <p:cNvSpPr txBox="1"/>
          <p:nvPr/>
        </p:nvSpPr>
        <p:spPr>
          <a:xfrm>
            <a:off x="2958586" y="1913046"/>
            <a:ext cx="4025735" cy="17766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600" dirty="0" smtClean="0">
              <a:solidFill>
                <a:schemeClr val="dk1"/>
              </a:solidFill>
              <a:latin typeface="Audiowide"/>
              <a:ea typeface="Audiowide"/>
              <a:cs typeface="Audiowide"/>
              <a:sym typeface="Audiowide"/>
            </a:endParaRPr>
          </a:p>
          <a:p>
            <a:pPr algn="ctr"/>
            <a:r>
              <a:rPr lang="en" sz="3600" dirty="0">
                <a:solidFill>
                  <a:schemeClr val="dk1"/>
                </a:solidFill>
                <a:latin typeface="Audiowide"/>
                <a:ea typeface="Audiowide"/>
                <a:cs typeface="Audiowide"/>
                <a:sym typeface="Audiowide"/>
              </a:rPr>
              <a:t>THANK </a:t>
            </a:r>
            <a:r>
              <a:rPr lang="en" sz="3600" dirty="0" smtClean="0">
                <a:solidFill>
                  <a:schemeClr val="dk1"/>
                </a:solidFill>
                <a:latin typeface="Audiowide"/>
                <a:ea typeface="Audiowide"/>
                <a:cs typeface="Audiowide"/>
                <a:sym typeface="Audiowide"/>
              </a:rPr>
              <a:t>YOU</a:t>
            </a:r>
            <a:endParaRPr lang="en" sz="3600" dirty="0">
              <a:solidFill>
                <a:schemeClr val="dk1"/>
              </a:solidFill>
              <a:latin typeface="Audiowide"/>
              <a:ea typeface="Audiowide"/>
              <a:cs typeface="Audiowide"/>
              <a:sym typeface="Audiowide"/>
            </a:endParaRPr>
          </a:p>
          <a:p>
            <a:pPr marL="0" lvl="0" indent="0" algn="ctr" rtl="0">
              <a:spcBef>
                <a:spcPts val="0"/>
              </a:spcBef>
              <a:spcAft>
                <a:spcPts val="0"/>
              </a:spcAft>
              <a:buNone/>
            </a:pPr>
            <a:endParaRPr sz="3600" dirty="0">
              <a:solidFill>
                <a:schemeClr val="dk1"/>
              </a:solidFill>
              <a:latin typeface="Audiowide"/>
              <a:ea typeface="Audiowide"/>
              <a:cs typeface="Audiowide"/>
              <a:sym typeface="Audiowide"/>
            </a:endParaRPr>
          </a:p>
        </p:txBody>
      </p:sp>
      <p:grpSp>
        <p:nvGrpSpPr>
          <p:cNvPr id="1443" name="Google Shape;1443;p50"/>
          <p:cNvGrpSpPr/>
          <p:nvPr/>
        </p:nvGrpSpPr>
        <p:grpSpPr>
          <a:xfrm>
            <a:off x="1675350" y="1491358"/>
            <a:ext cx="1283236" cy="2620032"/>
            <a:chOff x="9042999" y="5684848"/>
            <a:chExt cx="376455" cy="755266"/>
          </a:xfrm>
        </p:grpSpPr>
        <p:sp>
          <p:nvSpPr>
            <p:cNvPr id="1444" name="Google Shape;1444;p50"/>
            <p:cNvSpPr/>
            <p:nvPr/>
          </p:nvSpPr>
          <p:spPr>
            <a:xfrm>
              <a:off x="9043009" y="5684848"/>
              <a:ext cx="376445" cy="755266"/>
            </a:xfrm>
            <a:custGeom>
              <a:avLst/>
              <a:gdLst/>
              <a:ahLst/>
              <a:cxnLst/>
              <a:rect l="l" t="t" r="r" b="b"/>
              <a:pathLst>
                <a:path w="6498" h="13037" extrusionOk="0">
                  <a:moveTo>
                    <a:pt x="2851" y="12042"/>
                  </a:moveTo>
                  <a:cubicBezTo>
                    <a:pt x="2854" y="12257"/>
                    <a:pt x="2885" y="12429"/>
                    <a:pt x="2913" y="12537"/>
                  </a:cubicBezTo>
                  <a:cubicBezTo>
                    <a:pt x="2728" y="12596"/>
                    <a:pt x="2542" y="12630"/>
                    <a:pt x="2361" y="12630"/>
                  </a:cubicBezTo>
                  <a:cubicBezTo>
                    <a:pt x="2289" y="12630"/>
                    <a:pt x="2218" y="12625"/>
                    <a:pt x="2148" y="12613"/>
                  </a:cubicBezTo>
                  <a:cubicBezTo>
                    <a:pt x="1660" y="12561"/>
                    <a:pt x="1334" y="12334"/>
                    <a:pt x="1042" y="12042"/>
                  </a:cubicBezTo>
                  <a:close/>
                  <a:moveTo>
                    <a:pt x="922" y="1"/>
                  </a:moveTo>
                  <a:lnTo>
                    <a:pt x="922" y="972"/>
                  </a:lnTo>
                  <a:lnTo>
                    <a:pt x="1" y="972"/>
                  </a:lnTo>
                  <a:lnTo>
                    <a:pt x="1" y="12042"/>
                  </a:lnTo>
                  <a:lnTo>
                    <a:pt x="584" y="12042"/>
                  </a:lnTo>
                  <a:lnTo>
                    <a:pt x="677" y="12153"/>
                  </a:lnTo>
                  <a:cubicBezTo>
                    <a:pt x="1135" y="12712"/>
                    <a:pt x="1660" y="12968"/>
                    <a:pt x="2251" y="12968"/>
                  </a:cubicBezTo>
                  <a:cubicBezTo>
                    <a:pt x="2546" y="12968"/>
                    <a:pt x="2858" y="12904"/>
                    <a:pt x="3186" y="12782"/>
                  </a:cubicBezTo>
                  <a:cubicBezTo>
                    <a:pt x="3583" y="12963"/>
                    <a:pt x="3944" y="13036"/>
                    <a:pt x="4263" y="13036"/>
                  </a:cubicBezTo>
                  <a:cubicBezTo>
                    <a:pt x="5026" y="13036"/>
                    <a:pt x="5557" y="12618"/>
                    <a:pt x="5806" y="12242"/>
                  </a:cubicBezTo>
                  <a:cubicBezTo>
                    <a:pt x="6497" y="11201"/>
                    <a:pt x="6172" y="8931"/>
                    <a:pt x="6172" y="8930"/>
                  </a:cubicBezTo>
                  <a:lnTo>
                    <a:pt x="6172" y="8930"/>
                  </a:lnTo>
                  <a:cubicBezTo>
                    <a:pt x="5941" y="9155"/>
                    <a:pt x="5385" y="9373"/>
                    <a:pt x="4817" y="9615"/>
                  </a:cubicBezTo>
                  <a:lnTo>
                    <a:pt x="4817" y="972"/>
                  </a:lnTo>
                  <a:lnTo>
                    <a:pt x="3896" y="972"/>
                  </a:lnTo>
                  <a:lnTo>
                    <a:pt x="3896" y="1"/>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9042999" y="5740924"/>
              <a:ext cx="279061" cy="641602"/>
            </a:xfrm>
            <a:custGeom>
              <a:avLst/>
              <a:gdLst/>
              <a:ahLst/>
              <a:cxnLst/>
              <a:rect l="l" t="t" r="r" b="b"/>
              <a:pathLst>
                <a:path w="4817" h="11075" extrusionOk="0">
                  <a:moveTo>
                    <a:pt x="4310" y="510"/>
                  </a:moveTo>
                  <a:lnTo>
                    <a:pt x="4310" y="10567"/>
                  </a:lnTo>
                  <a:lnTo>
                    <a:pt x="507" y="10567"/>
                  </a:lnTo>
                  <a:lnTo>
                    <a:pt x="507" y="510"/>
                  </a:lnTo>
                  <a:close/>
                  <a:moveTo>
                    <a:pt x="0" y="1"/>
                  </a:moveTo>
                  <a:lnTo>
                    <a:pt x="0" y="4"/>
                  </a:lnTo>
                  <a:lnTo>
                    <a:pt x="0" y="11074"/>
                  </a:lnTo>
                  <a:lnTo>
                    <a:pt x="4817" y="11074"/>
                  </a:lnTo>
                  <a:lnTo>
                    <a:pt x="4817"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9096527" y="5684848"/>
              <a:ext cx="172175" cy="56310"/>
            </a:xfrm>
            <a:custGeom>
              <a:avLst/>
              <a:gdLst/>
              <a:ahLst/>
              <a:cxnLst/>
              <a:rect l="l" t="t" r="r" b="b"/>
              <a:pathLst>
                <a:path w="2972" h="972" extrusionOk="0">
                  <a:moveTo>
                    <a:pt x="1" y="1"/>
                  </a:moveTo>
                  <a:lnTo>
                    <a:pt x="1" y="972"/>
                  </a:lnTo>
                  <a:lnTo>
                    <a:pt x="2971" y="972"/>
                  </a:lnTo>
                  <a:lnTo>
                    <a:pt x="297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9096527" y="6269769"/>
              <a:ext cx="172175" cy="57701"/>
            </a:xfrm>
            <a:custGeom>
              <a:avLst/>
              <a:gdLst/>
              <a:ahLst/>
              <a:cxnLst/>
              <a:rect l="l" t="t" r="r" b="b"/>
              <a:pathLst>
                <a:path w="2972" h="996" extrusionOk="0">
                  <a:moveTo>
                    <a:pt x="1" y="1"/>
                  </a:moveTo>
                  <a:lnTo>
                    <a:pt x="1" y="996"/>
                  </a:lnTo>
                  <a:lnTo>
                    <a:pt x="2971" y="996"/>
                  </a:lnTo>
                  <a:lnTo>
                    <a:pt x="2971"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0"/>
            <p:cNvSpPr/>
            <p:nvPr/>
          </p:nvSpPr>
          <p:spPr>
            <a:xfrm>
              <a:off x="9096527" y="6191332"/>
              <a:ext cx="172175" cy="57701"/>
            </a:xfrm>
            <a:custGeom>
              <a:avLst/>
              <a:gdLst/>
              <a:ahLst/>
              <a:cxnLst/>
              <a:rect l="l" t="t" r="r" b="b"/>
              <a:pathLst>
                <a:path w="2972" h="996" extrusionOk="0">
                  <a:moveTo>
                    <a:pt x="1" y="0"/>
                  </a:moveTo>
                  <a:lnTo>
                    <a:pt x="1" y="995"/>
                  </a:lnTo>
                  <a:lnTo>
                    <a:pt x="2971" y="995"/>
                  </a:lnTo>
                  <a:lnTo>
                    <a:pt x="2971"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0"/>
            <p:cNvSpPr/>
            <p:nvPr/>
          </p:nvSpPr>
          <p:spPr>
            <a:xfrm>
              <a:off x="9096527" y="6112836"/>
              <a:ext cx="172175" cy="57701"/>
            </a:xfrm>
            <a:custGeom>
              <a:avLst/>
              <a:gdLst/>
              <a:ahLst/>
              <a:cxnLst/>
              <a:rect l="l" t="t" r="r" b="b"/>
              <a:pathLst>
                <a:path w="2972" h="996" extrusionOk="0">
                  <a:moveTo>
                    <a:pt x="1" y="0"/>
                  </a:moveTo>
                  <a:lnTo>
                    <a:pt x="1" y="996"/>
                  </a:lnTo>
                  <a:lnTo>
                    <a:pt x="2971" y="996"/>
                  </a:lnTo>
                  <a:lnTo>
                    <a:pt x="2971"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0"/>
            <p:cNvSpPr/>
            <p:nvPr/>
          </p:nvSpPr>
          <p:spPr>
            <a:xfrm>
              <a:off x="9096527" y="6033993"/>
              <a:ext cx="172175" cy="57701"/>
            </a:xfrm>
            <a:custGeom>
              <a:avLst/>
              <a:gdLst/>
              <a:ahLst/>
              <a:cxnLst/>
              <a:rect l="l" t="t" r="r" b="b"/>
              <a:pathLst>
                <a:path w="2972" h="996" extrusionOk="0">
                  <a:moveTo>
                    <a:pt x="1" y="1"/>
                  </a:moveTo>
                  <a:lnTo>
                    <a:pt x="1" y="996"/>
                  </a:lnTo>
                  <a:lnTo>
                    <a:pt x="2971" y="996"/>
                  </a:lnTo>
                  <a:lnTo>
                    <a:pt x="2971" y="1"/>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9096527" y="5955556"/>
              <a:ext cx="172175" cy="57701"/>
            </a:xfrm>
            <a:custGeom>
              <a:avLst/>
              <a:gdLst/>
              <a:ahLst/>
              <a:cxnLst/>
              <a:rect l="l" t="t" r="r" b="b"/>
              <a:pathLst>
                <a:path w="2972" h="996" extrusionOk="0">
                  <a:moveTo>
                    <a:pt x="1" y="0"/>
                  </a:moveTo>
                  <a:lnTo>
                    <a:pt x="1" y="995"/>
                  </a:lnTo>
                  <a:lnTo>
                    <a:pt x="2971" y="995"/>
                  </a:lnTo>
                  <a:lnTo>
                    <a:pt x="2971" y="0"/>
                  </a:ln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9182496" y="6269769"/>
              <a:ext cx="86204" cy="57701"/>
            </a:xfrm>
            <a:custGeom>
              <a:avLst/>
              <a:gdLst/>
              <a:ahLst/>
              <a:cxnLst/>
              <a:rect l="l" t="t" r="r" b="b"/>
              <a:pathLst>
                <a:path w="1488" h="996" extrusionOk="0">
                  <a:moveTo>
                    <a:pt x="1" y="1"/>
                  </a:moveTo>
                  <a:lnTo>
                    <a:pt x="1" y="996"/>
                  </a:lnTo>
                  <a:lnTo>
                    <a:pt x="1487" y="996"/>
                  </a:lnTo>
                  <a:lnTo>
                    <a:pt x="1487" y="1"/>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9182496" y="6191332"/>
              <a:ext cx="86204" cy="57701"/>
            </a:xfrm>
            <a:custGeom>
              <a:avLst/>
              <a:gdLst/>
              <a:ahLst/>
              <a:cxnLst/>
              <a:rect l="l" t="t" r="r" b="b"/>
              <a:pathLst>
                <a:path w="1488" h="996" extrusionOk="0">
                  <a:moveTo>
                    <a:pt x="1" y="0"/>
                  </a:moveTo>
                  <a:lnTo>
                    <a:pt x="1" y="995"/>
                  </a:lnTo>
                  <a:lnTo>
                    <a:pt x="1487" y="995"/>
                  </a:lnTo>
                  <a:lnTo>
                    <a:pt x="1487" y="0"/>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9182496" y="6112836"/>
              <a:ext cx="86204" cy="57701"/>
            </a:xfrm>
            <a:custGeom>
              <a:avLst/>
              <a:gdLst/>
              <a:ahLst/>
              <a:cxnLst/>
              <a:rect l="l" t="t" r="r" b="b"/>
              <a:pathLst>
                <a:path w="1488" h="996" extrusionOk="0">
                  <a:moveTo>
                    <a:pt x="1" y="0"/>
                  </a:moveTo>
                  <a:lnTo>
                    <a:pt x="1" y="996"/>
                  </a:lnTo>
                  <a:lnTo>
                    <a:pt x="1487" y="996"/>
                  </a:lnTo>
                  <a:lnTo>
                    <a:pt x="1487" y="0"/>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9182496" y="6033993"/>
              <a:ext cx="86204" cy="57701"/>
            </a:xfrm>
            <a:custGeom>
              <a:avLst/>
              <a:gdLst/>
              <a:ahLst/>
              <a:cxnLst/>
              <a:rect l="l" t="t" r="r" b="b"/>
              <a:pathLst>
                <a:path w="1488" h="996" extrusionOk="0">
                  <a:moveTo>
                    <a:pt x="1" y="1"/>
                  </a:moveTo>
                  <a:lnTo>
                    <a:pt x="1" y="996"/>
                  </a:lnTo>
                  <a:lnTo>
                    <a:pt x="1487" y="996"/>
                  </a:lnTo>
                  <a:lnTo>
                    <a:pt x="1487" y="1"/>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0"/>
            <p:cNvSpPr/>
            <p:nvPr/>
          </p:nvSpPr>
          <p:spPr>
            <a:xfrm>
              <a:off x="9182496" y="5955556"/>
              <a:ext cx="86204" cy="57701"/>
            </a:xfrm>
            <a:custGeom>
              <a:avLst/>
              <a:gdLst/>
              <a:ahLst/>
              <a:cxnLst/>
              <a:rect l="l" t="t" r="r" b="b"/>
              <a:pathLst>
                <a:path w="1488" h="996" extrusionOk="0">
                  <a:moveTo>
                    <a:pt x="1" y="0"/>
                  </a:moveTo>
                  <a:lnTo>
                    <a:pt x="1" y="995"/>
                  </a:lnTo>
                  <a:lnTo>
                    <a:pt x="1487" y="995"/>
                  </a:lnTo>
                  <a:lnTo>
                    <a:pt x="1487" y="0"/>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0"/>
            <p:cNvSpPr/>
            <p:nvPr/>
          </p:nvSpPr>
          <p:spPr>
            <a:xfrm>
              <a:off x="9189100" y="6201991"/>
              <a:ext cx="230282" cy="237813"/>
            </a:xfrm>
            <a:custGeom>
              <a:avLst/>
              <a:gdLst/>
              <a:ahLst/>
              <a:cxnLst/>
              <a:rect l="l" t="t" r="r" b="b"/>
              <a:pathLst>
                <a:path w="3975" h="4105" extrusionOk="0">
                  <a:moveTo>
                    <a:pt x="3646" y="0"/>
                  </a:moveTo>
                  <a:lnTo>
                    <a:pt x="3646" y="0"/>
                  </a:lnTo>
                  <a:cubicBezTo>
                    <a:pt x="3210" y="440"/>
                    <a:pt x="1542" y="839"/>
                    <a:pt x="956" y="1453"/>
                  </a:cubicBezTo>
                  <a:cubicBezTo>
                    <a:pt x="0" y="2452"/>
                    <a:pt x="421" y="3733"/>
                    <a:pt x="421" y="3733"/>
                  </a:cubicBezTo>
                  <a:cubicBezTo>
                    <a:pt x="915" y="4000"/>
                    <a:pt x="1356" y="4105"/>
                    <a:pt x="1738" y="4105"/>
                  </a:cubicBezTo>
                  <a:cubicBezTo>
                    <a:pt x="2502" y="4105"/>
                    <a:pt x="3032" y="3686"/>
                    <a:pt x="3284" y="3312"/>
                  </a:cubicBezTo>
                  <a:cubicBezTo>
                    <a:pt x="3975" y="2270"/>
                    <a:pt x="3646" y="1"/>
                    <a:pt x="364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9076773" y="6298618"/>
              <a:ext cx="282131" cy="137474"/>
            </a:xfrm>
            <a:custGeom>
              <a:avLst/>
              <a:gdLst/>
              <a:ahLst/>
              <a:cxnLst/>
              <a:rect l="l" t="t" r="r" b="b"/>
              <a:pathLst>
                <a:path w="4870" h="2373" extrusionOk="0">
                  <a:moveTo>
                    <a:pt x="4870" y="0"/>
                  </a:moveTo>
                  <a:lnTo>
                    <a:pt x="4870" y="0"/>
                  </a:lnTo>
                  <a:cubicBezTo>
                    <a:pt x="4366" y="538"/>
                    <a:pt x="4430" y="483"/>
                    <a:pt x="4231" y="676"/>
                  </a:cubicBezTo>
                  <a:cubicBezTo>
                    <a:pt x="4172" y="731"/>
                    <a:pt x="4086" y="817"/>
                    <a:pt x="3948" y="950"/>
                  </a:cubicBezTo>
                  <a:cubicBezTo>
                    <a:pt x="3844" y="1060"/>
                    <a:pt x="3616" y="1257"/>
                    <a:pt x="3328" y="1447"/>
                  </a:cubicBezTo>
                  <a:cubicBezTo>
                    <a:pt x="2893" y="1743"/>
                    <a:pt x="2312" y="2034"/>
                    <a:pt x="1772" y="2034"/>
                  </a:cubicBezTo>
                  <a:cubicBezTo>
                    <a:pt x="1701" y="2034"/>
                    <a:pt x="1631" y="2029"/>
                    <a:pt x="1561" y="2018"/>
                  </a:cubicBezTo>
                  <a:cubicBezTo>
                    <a:pt x="1076" y="1966"/>
                    <a:pt x="747" y="1736"/>
                    <a:pt x="456" y="1447"/>
                  </a:cubicBezTo>
                  <a:lnTo>
                    <a:pt x="1" y="1447"/>
                  </a:lnTo>
                  <a:lnTo>
                    <a:pt x="93" y="1558"/>
                  </a:lnTo>
                  <a:cubicBezTo>
                    <a:pt x="553" y="2117"/>
                    <a:pt x="1076" y="2373"/>
                    <a:pt x="1665" y="2373"/>
                  </a:cubicBezTo>
                  <a:cubicBezTo>
                    <a:pt x="1962" y="2373"/>
                    <a:pt x="2275" y="2308"/>
                    <a:pt x="2606" y="2184"/>
                  </a:cubicBezTo>
                  <a:cubicBezTo>
                    <a:pt x="3014" y="2015"/>
                    <a:pt x="3374" y="1757"/>
                    <a:pt x="3696" y="1447"/>
                  </a:cubicBezTo>
                  <a:cubicBezTo>
                    <a:pt x="3890" y="1263"/>
                    <a:pt x="4071" y="1066"/>
                    <a:pt x="4234" y="860"/>
                  </a:cubicBezTo>
                  <a:cubicBezTo>
                    <a:pt x="4470" y="575"/>
                    <a:pt x="4676" y="280"/>
                    <a:pt x="4870"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Rectángulo 39"/>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457200" y="414900"/>
            <a:ext cx="8229600" cy="11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General Description</a:t>
            </a:r>
            <a:endParaRPr dirty="0"/>
          </a:p>
        </p:txBody>
      </p:sp>
      <p:sp>
        <p:nvSpPr>
          <p:cNvPr id="265" name="Google Shape;265;p29"/>
          <p:cNvSpPr txBox="1">
            <a:spLocks noGrp="1"/>
          </p:cNvSpPr>
          <p:nvPr>
            <p:ph type="body" idx="1"/>
          </p:nvPr>
        </p:nvSpPr>
        <p:spPr>
          <a:xfrm>
            <a:off x="457200" y="1577750"/>
            <a:ext cx="7966800" cy="1444032"/>
          </a:xfrm>
          <a:prstGeom prst="rect">
            <a:avLst/>
          </a:prstGeom>
        </p:spPr>
        <p:txBody>
          <a:bodyPr spcFirstLastPara="1" wrap="square" lIns="91425" tIns="91425" rIns="91425" bIns="91425" anchor="ctr" anchorCtr="0">
            <a:noAutofit/>
          </a:bodyPr>
          <a:lstStyle/>
          <a:p>
            <a:pPr marL="152400" indent="0" algn="just">
              <a:lnSpc>
                <a:spcPct val="115000"/>
              </a:lnSpc>
              <a:buSzPts val="1200"/>
              <a:buNone/>
            </a:pPr>
            <a:r>
              <a:rPr lang="en-US" sz="1600" dirty="0" smtClean="0"/>
              <a:t>This </a:t>
            </a:r>
            <a:r>
              <a:rPr lang="en-US" sz="1600" dirty="0"/>
              <a:t>project plans to create a smart system that makes public buildings use energy more efficiently. Using modern technologies, our goal is to cut expenses, lower our impact on the environment, and encourage eco-friendly habits.</a:t>
            </a:r>
          </a:p>
          <a:p>
            <a:pPr marL="152400" lvl="0" indent="0" algn="l" rtl="0">
              <a:lnSpc>
                <a:spcPct val="115000"/>
              </a:lnSpc>
              <a:spcBef>
                <a:spcPts val="0"/>
              </a:spcBef>
              <a:spcAft>
                <a:spcPts val="0"/>
              </a:spcAft>
              <a:buSzPts val="1200"/>
              <a:buNone/>
            </a:pPr>
            <a:endParaRPr dirty="0"/>
          </a:p>
        </p:txBody>
      </p:sp>
      <p:grpSp>
        <p:nvGrpSpPr>
          <p:cNvPr id="31" name="Google Shape;1653;p55"/>
          <p:cNvGrpSpPr/>
          <p:nvPr/>
        </p:nvGrpSpPr>
        <p:grpSpPr>
          <a:xfrm>
            <a:off x="4853459" y="3218807"/>
            <a:ext cx="627907" cy="569925"/>
            <a:chOff x="2319282" y="2601678"/>
            <a:chExt cx="301994" cy="289245"/>
          </a:xfrm>
        </p:grpSpPr>
        <p:sp>
          <p:nvSpPr>
            <p:cNvPr id="32" name="Google Shape;1654;p55"/>
            <p:cNvSpPr/>
            <p:nvPr/>
          </p:nvSpPr>
          <p:spPr>
            <a:xfrm>
              <a:off x="2319282" y="2601678"/>
              <a:ext cx="256002" cy="169838"/>
            </a:xfrm>
            <a:custGeom>
              <a:avLst/>
              <a:gdLst/>
              <a:ahLst/>
              <a:cxnLst/>
              <a:rect l="l" t="t" r="r" b="b"/>
              <a:pathLst>
                <a:path w="11305" h="7500" extrusionOk="0">
                  <a:moveTo>
                    <a:pt x="6505" y="0"/>
                  </a:moveTo>
                  <a:cubicBezTo>
                    <a:pt x="4866" y="0"/>
                    <a:pt x="3227" y="627"/>
                    <a:pt x="1983" y="1880"/>
                  </a:cubicBezTo>
                  <a:cubicBezTo>
                    <a:pt x="608" y="3265"/>
                    <a:pt x="1" y="5133"/>
                    <a:pt x="167" y="6942"/>
                  </a:cubicBezTo>
                  <a:cubicBezTo>
                    <a:pt x="197" y="7285"/>
                    <a:pt x="483" y="7499"/>
                    <a:pt x="780" y="7499"/>
                  </a:cubicBezTo>
                  <a:cubicBezTo>
                    <a:pt x="933" y="7499"/>
                    <a:pt x="1089" y="7443"/>
                    <a:pt x="1215" y="7317"/>
                  </a:cubicBezTo>
                  <a:cubicBezTo>
                    <a:pt x="1346" y="7187"/>
                    <a:pt x="1408" y="7006"/>
                    <a:pt x="1394" y="6820"/>
                  </a:cubicBezTo>
                  <a:cubicBezTo>
                    <a:pt x="1264" y="5371"/>
                    <a:pt x="1746" y="3876"/>
                    <a:pt x="2837" y="2766"/>
                  </a:cubicBezTo>
                  <a:cubicBezTo>
                    <a:pt x="3845" y="1742"/>
                    <a:pt x="5177" y="1230"/>
                    <a:pt x="6509" y="1230"/>
                  </a:cubicBezTo>
                  <a:cubicBezTo>
                    <a:pt x="7322" y="1230"/>
                    <a:pt x="8135" y="1421"/>
                    <a:pt x="8874" y="1804"/>
                  </a:cubicBezTo>
                  <a:cubicBezTo>
                    <a:pt x="9043" y="1892"/>
                    <a:pt x="9079" y="2125"/>
                    <a:pt x="8942" y="2261"/>
                  </a:cubicBezTo>
                  <a:lnTo>
                    <a:pt x="8496" y="2706"/>
                  </a:lnTo>
                  <a:cubicBezTo>
                    <a:pt x="8315" y="2888"/>
                    <a:pt x="8443" y="3197"/>
                    <a:pt x="8700" y="3197"/>
                  </a:cubicBezTo>
                  <a:lnTo>
                    <a:pt x="11016" y="3193"/>
                  </a:lnTo>
                  <a:cubicBezTo>
                    <a:pt x="11175" y="3193"/>
                    <a:pt x="11305" y="3063"/>
                    <a:pt x="11305" y="2904"/>
                  </a:cubicBezTo>
                  <a:lnTo>
                    <a:pt x="11301" y="590"/>
                  </a:lnTo>
                  <a:cubicBezTo>
                    <a:pt x="11301" y="417"/>
                    <a:pt x="11160" y="302"/>
                    <a:pt x="11013" y="302"/>
                  </a:cubicBezTo>
                  <a:cubicBezTo>
                    <a:pt x="10942" y="302"/>
                    <a:pt x="10869" y="329"/>
                    <a:pt x="10810" y="389"/>
                  </a:cubicBezTo>
                  <a:lnTo>
                    <a:pt x="10263" y="938"/>
                  </a:lnTo>
                  <a:cubicBezTo>
                    <a:pt x="10207" y="993"/>
                    <a:pt x="10132" y="1023"/>
                    <a:pt x="10057" y="1023"/>
                  </a:cubicBezTo>
                  <a:cubicBezTo>
                    <a:pt x="10005" y="1023"/>
                    <a:pt x="9953" y="1009"/>
                    <a:pt x="9908" y="979"/>
                  </a:cubicBezTo>
                  <a:cubicBezTo>
                    <a:pt x="8872" y="327"/>
                    <a:pt x="7689" y="0"/>
                    <a:pt x="6505"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55;p55"/>
            <p:cNvSpPr/>
            <p:nvPr/>
          </p:nvSpPr>
          <p:spPr>
            <a:xfrm>
              <a:off x="2522295" y="2644047"/>
              <a:ext cx="23" cy="23"/>
            </a:xfrm>
            <a:custGeom>
              <a:avLst/>
              <a:gdLst/>
              <a:ahLst/>
              <a:cxnLst/>
              <a:rect l="l" t="t" r="r" b="b"/>
              <a:pathLst>
                <a:path w="1" h="1" extrusionOk="0">
                  <a:moveTo>
                    <a:pt x="1" y="1"/>
                  </a:moveTo>
                  <a:lnTo>
                    <a:pt x="1" y="1"/>
                  </a:lnTo>
                  <a:lnTo>
                    <a:pt x="1" y="1"/>
                  </a:lnTo>
                  <a:close/>
                </a:path>
              </a:pathLst>
            </a:custGeom>
            <a:solidFill>
              <a:srgbClr val="95D6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6;p55"/>
            <p:cNvSpPr/>
            <p:nvPr/>
          </p:nvSpPr>
          <p:spPr>
            <a:xfrm>
              <a:off x="2323766" y="2615605"/>
              <a:ext cx="197102" cy="155820"/>
            </a:xfrm>
            <a:custGeom>
              <a:avLst/>
              <a:gdLst/>
              <a:ahLst/>
              <a:cxnLst/>
              <a:rect l="l" t="t" r="r" b="b"/>
              <a:pathLst>
                <a:path w="8704" h="6881" extrusionOk="0">
                  <a:moveTo>
                    <a:pt x="5652" y="1"/>
                  </a:moveTo>
                  <a:cubicBezTo>
                    <a:pt x="3301" y="1"/>
                    <a:pt x="1229" y="1935"/>
                    <a:pt x="667" y="3746"/>
                  </a:cubicBezTo>
                  <a:cubicBezTo>
                    <a:pt x="194" y="5093"/>
                    <a:pt x="611" y="6065"/>
                    <a:pt x="250" y="6315"/>
                  </a:cubicBezTo>
                  <a:cubicBezTo>
                    <a:pt x="174" y="6391"/>
                    <a:pt x="90" y="6441"/>
                    <a:pt x="1" y="6467"/>
                  </a:cubicBezTo>
                  <a:cubicBezTo>
                    <a:pt x="75" y="6716"/>
                    <a:pt x="337" y="6881"/>
                    <a:pt x="600" y="6881"/>
                  </a:cubicBezTo>
                  <a:cubicBezTo>
                    <a:pt x="751" y="6881"/>
                    <a:pt x="904" y="6826"/>
                    <a:pt x="1021" y="6700"/>
                  </a:cubicBezTo>
                  <a:cubicBezTo>
                    <a:pt x="1122" y="6602"/>
                    <a:pt x="1222" y="6401"/>
                    <a:pt x="1200" y="6203"/>
                  </a:cubicBezTo>
                  <a:cubicBezTo>
                    <a:pt x="1110" y="5159"/>
                    <a:pt x="1330" y="4055"/>
                    <a:pt x="1915" y="3091"/>
                  </a:cubicBezTo>
                  <a:cubicBezTo>
                    <a:pt x="2875" y="1483"/>
                    <a:pt x="4587" y="613"/>
                    <a:pt x="6321" y="613"/>
                  </a:cubicBezTo>
                  <a:cubicBezTo>
                    <a:pt x="7136" y="613"/>
                    <a:pt x="7955" y="805"/>
                    <a:pt x="8704" y="1203"/>
                  </a:cubicBezTo>
                  <a:cubicBezTo>
                    <a:pt x="7699" y="349"/>
                    <a:pt x="6650" y="1"/>
                    <a:pt x="5652"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7;p55"/>
            <p:cNvSpPr/>
            <p:nvPr/>
          </p:nvSpPr>
          <p:spPr>
            <a:xfrm>
              <a:off x="2508640" y="2606955"/>
              <a:ext cx="66644" cy="67052"/>
            </a:xfrm>
            <a:custGeom>
              <a:avLst/>
              <a:gdLst/>
              <a:ahLst/>
              <a:cxnLst/>
              <a:rect l="l" t="t" r="r" b="b"/>
              <a:pathLst>
                <a:path w="2943" h="2961" extrusionOk="0">
                  <a:moveTo>
                    <a:pt x="2650" y="0"/>
                  </a:moveTo>
                  <a:cubicBezTo>
                    <a:pt x="2579" y="0"/>
                    <a:pt x="2507" y="27"/>
                    <a:pt x="2448" y="88"/>
                  </a:cubicBezTo>
                  <a:lnTo>
                    <a:pt x="2168" y="373"/>
                  </a:lnTo>
                  <a:lnTo>
                    <a:pt x="2170" y="2265"/>
                  </a:lnTo>
                  <a:cubicBezTo>
                    <a:pt x="2170" y="2427"/>
                    <a:pt x="2041" y="2561"/>
                    <a:pt x="1881" y="2561"/>
                  </a:cubicBezTo>
                  <a:lnTo>
                    <a:pt x="65" y="2565"/>
                  </a:lnTo>
                  <a:cubicBezTo>
                    <a:pt x="1" y="2744"/>
                    <a:pt x="123" y="2960"/>
                    <a:pt x="331" y="2960"/>
                  </a:cubicBezTo>
                  <a:cubicBezTo>
                    <a:pt x="332" y="2960"/>
                    <a:pt x="333" y="2960"/>
                    <a:pt x="334" y="2960"/>
                  </a:cubicBezTo>
                  <a:lnTo>
                    <a:pt x="2654" y="2954"/>
                  </a:lnTo>
                  <a:cubicBezTo>
                    <a:pt x="2813" y="2954"/>
                    <a:pt x="2943" y="2822"/>
                    <a:pt x="2943" y="2661"/>
                  </a:cubicBezTo>
                  <a:lnTo>
                    <a:pt x="2939" y="295"/>
                  </a:lnTo>
                  <a:cubicBezTo>
                    <a:pt x="2939" y="117"/>
                    <a:pt x="2798" y="0"/>
                    <a:pt x="2650"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8;p55"/>
            <p:cNvSpPr/>
            <p:nvPr/>
          </p:nvSpPr>
          <p:spPr>
            <a:xfrm>
              <a:off x="2342380" y="2700456"/>
              <a:ext cx="278896" cy="190467"/>
            </a:xfrm>
            <a:custGeom>
              <a:avLst/>
              <a:gdLst/>
              <a:ahLst/>
              <a:cxnLst/>
              <a:rect l="l" t="t" r="r" b="b"/>
              <a:pathLst>
                <a:path w="12316" h="8411" extrusionOk="0">
                  <a:moveTo>
                    <a:pt x="11109" y="0"/>
                  </a:moveTo>
                  <a:cubicBezTo>
                    <a:pt x="10955" y="0"/>
                    <a:pt x="10798" y="58"/>
                    <a:pt x="10674" y="183"/>
                  </a:cubicBezTo>
                  <a:cubicBezTo>
                    <a:pt x="10519" y="338"/>
                    <a:pt x="10459" y="560"/>
                    <a:pt x="10511" y="771"/>
                  </a:cubicBezTo>
                  <a:cubicBezTo>
                    <a:pt x="10998" y="2688"/>
                    <a:pt x="10347" y="4806"/>
                    <a:pt x="8698" y="6093"/>
                  </a:cubicBezTo>
                  <a:cubicBezTo>
                    <a:pt x="7760" y="6825"/>
                    <a:pt x="6646" y="7179"/>
                    <a:pt x="5542" y="7179"/>
                  </a:cubicBezTo>
                  <a:cubicBezTo>
                    <a:pt x="4499" y="7179"/>
                    <a:pt x="3464" y="6863"/>
                    <a:pt x="2592" y="6253"/>
                  </a:cubicBezTo>
                  <a:cubicBezTo>
                    <a:pt x="2432" y="6143"/>
                    <a:pt x="2430" y="5909"/>
                    <a:pt x="2584" y="5792"/>
                  </a:cubicBezTo>
                  <a:lnTo>
                    <a:pt x="3083" y="5408"/>
                  </a:lnTo>
                  <a:cubicBezTo>
                    <a:pt x="3285" y="5251"/>
                    <a:pt x="3201" y="4925"/>
                    <a:pt x="2945" y="4893"/>
                  </a:cubicBezTo>
                  <a:lnTo>
                    <a:pt x="650" y="4594"/>
                  </a:lnTo>
                  <a:cubicBezTo>
                    <a:pt x="638" y="4592"/>
                    <a:pt x="626" y="4592"/>
                    <a:pt x="614" y="4592"/>
                  </a:cubicBezTo>
                  <a:cubicBezTo>
                    <a:pt x="472" y="4592"/>
                    <a:pt x="345" y="4698"/>
                    <a:pt x="326" y="4843"/>
                  </a:cubicBezTo>
                  <a:lnTo>
                    <a:pt x="25" y="7139"/>
                  </a:lnTo>
                  <a:cubicBezTo>
                    <a:pt x="0" y="7326"/>
                    <a:pt x="148" y="7465"/>
                    <a:pt x="310" y="7465"/>
                  </a:cubicBezTo>
                  <a:cubicBezTo>
                    <a:pt x="370" y="7465"/>
                    <a:pt x="431" y="7446"/>
                    <a:pt x="486" y="7404"/>
                  </a:cubicBezTo>
                  <a:lnTo>
                    <a:pt x="1099" y="6931"/>
                  </a:lnTo>
                  <a:cubicBezTo>
                    <a:pt x="1151" y="6891"/>
                    <a:pt x="1214" y="6871"/>
                    <a:pt x="1276" y="6871"/>
                  </a:cubicBezTo>
                  <a:cubicBezTo>
                    <a:pt x="1341" y="6871"/>
                    <a:pt x="1406" y="6893"/>
                    <a:pt x="1458" y="6937"/>
                  </a:cubicBezTo>
                  <a:cubicBezTo>
                    <a:pt x="2622" y="7907"/>
                    <a:pt x="4077" y="8411"/>
                    <a:pt x="5544" y="8411"/>
                  </a:cubicBezTo>
                  <a:cubicBezTo>
                    <a:pt x="6904" y="8411"/>
                    <a:pt x="8273" y="7979"/>
                    <a:pt x="9431" y="7085"/>
                  </a:cubicBezTo>
                  <a:cubicBezTo>
                    <a:pt x="11499" y="5488"/>
                    <a:pt x="12315" y="2847"/>
                    <a:pt x="11706" y="460"/>
                  </a:cubicBezTo>
                  <a:cubicBezTo>
                    <a:pt x="11632" y="169"/>
                    <a:pt x="11374" y="0"/>
                    <a:pt x="11109"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9;p55"/>
            <p:cNvSpPr/>
            <p:nvPr/>
          </p:nvSpPr>
          <p:spPr>
            <a:xfrm>
              <a:off x="2459138" y="2700456"/>
              <a:ext cx="162093" cy="190467"/>
            </a:xfrm>
            <a:custGeom>
              <a:avLst/>
              <a:gdLst/>
              <a:ahLst/>
              <a:cxnLst/>
              <a:rect l="l" t="t" r="r" b="b"/>
              <a:pathLst>
                <a:path w="7158" h="8411" extrusionOk="0">
                  <a:moveTo>
                    <a:pt x="5951" y="0"/>
                  </a:moveTo>
                  <a:cubicBezTo>
                    <a:pt x="5818" y="0"/>
                    <a:pt x="5684" y="43"/>
                    <a:pt x="5570" y="135"/>
                  </a:cubicBezTo>
                  <a:cubicBezTo>
                    <a:pt x="5668" y="212"/>
                    <a:pt x="5742" y="322"/>
                    <a:pt x="5778" y="460"/>
                  </a:cubicBezTo>
                  <a:cubicBezTo>
                    <a:pt x="6387" y="2847"/>
                    <a:pt x="5570" y="5488"/>
                    <a:pt x="3502" y="7085"/>
                  </a:cubicBezTo>
                  <a:cubicBezTo>
                    <a:pt x="2454" y="7894"/>
                    <a:pt x="1231" y="8325"/>
                    <a:pt x="1" y="8399"/>
                  </a:cubicBezTo>
                  <a:cubicBezTo>
                    <a:pt x="130" y="8406"/>
                    <a:pt x="259" y="8410"/>
                    <a:pt x="389" y="8410"/>
                  </a:cubicBezTo>
                  <a:cubicBezTo>
                    <a:pt x="1748" y="8410"/>
                    <a:pt x="3115" y="7978"/>
                    <a:pt x="4273" y="7085"/>
                  </a:cubicBezTo>
                  <a:cubicBezTo>
                    <a:pt x="6343" y="5488"/>
                    <a:pt x="7157" y="2847"/>
                    <a:pt x="6548" y="460"/>
                  </a:cubicBezTo>
                  <a:cubicBezTo>
                    <a:pt x="6474" y="169"/>
                    <a:pt x="6216" y="0"/>
                    <a:pt x="595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0;p55"/>
            <p:cNvSpPr/>
            <p:nvPr/>
          </p:nvSpPr>
          <p:spPr>
            <a:xfrm>
              <a:off x="2424423" y="2684016"/>
              <a:ext cx="85643" cy="124525"/>
            </a:xfrm>
            <a:custGeom>
              <a:avLst/>
              <a:gdLst/>
              <a:ahLst/>
              <a:cxnLst/>
              <a:rect l="l" t="t" r="r" b="b"/>
              <a:pathLst>
                <a:path w="3782" h="5499" extrusionOk="0">
                  <a:moveTo>
                    <a:pt x="2637" y="0"/>
                  </a:moveTo>
                  <a:cubicBezTo>
                    <a:pt x="2636" y="0"/>
                    <a:pt x="2635" y="0"/>
                    <a:pt x="2634" y="0"/>
                  </a:cubicBezTo>
                  <a:cubicBezTo>
                    <a:pt x="2554" y="2"/>
                    <a:pt x="2480" y="50"/>
                    <a:pt x="2410" y="112"/>
                  </a:cubicBezTo>
                  <a:cubicBezTo>
                    <a:pt x="1664" y="825"/>
                    <a:pt x="913" y="1527"/>
                    <a:pt x="167" y="2236"/>
                  </a:cubicBezTo>
                  <a:cubicBezTo>
                    <a:pt x="1" y="2392"/>
                    <a:pt x="25" y="2627"/>
                    <a:pt x="216" y="2743"/>
                  </a:cubicBezTo>
                  <a:cubicBezTo>
                    <a:pt x="628" y="2992"/>
                    <a:pt x="1049" y="3226"/>
                    <a:pt x="1466" y="3466"/>
                  </a:cubicBezTo>
                  <a:cubicBezTo>
                    <a:pt x="1492" y="3482"/>
                    <a:pt x="1504" y="3493"/>
                    <a:pt x="1488" y="3525"/>
                  </a:cubicBezTo>
                  <a:cubicBezTo>
                    <a:pt x="1272" y="4044"/>
                    <a:pt x="1043" y="4567"/>
                    <a:pt x="839" y="5090"/>
                  </a:cubicBezTo>
                  <a:cubicBezTo>
                    <a:pt x="783" y="5238"/>
                    <a:pt x="853" y="5398"/>
                    <a:pt x="993" y="5466"/>
                  </a:cubicBezTo>
                  <a:cubicBezTo>
                    <a:pt x="1037" y="5487"/>
                    <a:pt x="1081" y="5498"/>
                    <a:pt x="1124" y="5498"/>
                  </a:cubicBezTo>
                  <a:cubicBezTo>
                    <a:pt x="1206" y="5498"/>
                    <a:pt x="1288" y="5460"/>
                    <a:pt x="1368" y="5382"/>
                  </a:cubicBezTo>
                  <a:cubicBezTo>
                    <a:pt x="2117" y="4673"/>
                    <a:pt x="2865" y="3969"/>
                    <a:pt x="3612" y="3260"/>
                  </a:cubicBezTo>
                  <a:cubicBezTo>
                    <a:pt x="3782" y="3100"/>
                    <a:pt x="3750" y="2863"/>
                    <a:pt x="3548" y="2745"/>
                  </a:cubicBezTo>
                  <a:cubicBezTo>
                    <a:pt x="3135" y="2507"/>
                    <a:pt x="2724" y="2268"/>
                    <a:pt x="2312" y="2032"/>
                  </a:cubicBezTo>
                  <a:cubicBezTo>
                    <a:pt x="2284" y="2016"/>
                    <a:pt x="2276" y="2004"/>
                    <a:pt x="2290" y="1972"/>
                  </a:cubicBezTo>
                  <a:cubicBezTo>
                    <a:pt x="2510" y="1453"/>
                    <a:pt x="2734" y="934"/>
                    <a:pt x="2939" y="407"/>
                  </a:cubicBezTo>
                  <a:cubicBezTo>
                    <a:pt x="3015" y="209"/>
                    <a:pt x="2865" y="0"/>
                    <a:pt x="2637" y="0"/>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712;p56"/>
          <p:cNvGrpSpPr/>
          <p:nvPr/>
        </p:nvGrpSpPr>
        <p:grpSpPr>
          <a:xfrm>
            <a:off x="3915195" y="2815082"/>
            <a:ext cx="1587379" cy="1896750"/>
            <a:chOff x="4689007" y="5788253"/>
            <a:chExt cx="802307" cy="830373"/>
          </a:xfrm>
        </p:grpSpPr>
        <p:sp>
          <p:nvSpPr>
            <p:cNvPr id="40" name="Google Shape;1713;p56"/>
            <p:cNvSpPr/>
            <p:nvPr/>
          </p:nvSpPr>
          <p:spPr>
            <a:xfrm>
              <a:off x="4689125" y="5788253"/>
              <a:ext cx="802075" cy="830231"/>
            </a:xfrm>
            <a:custGeom>
              <a:avLst/>
              <a:gdLst/>
              <a:ahLst/>
              <a:cxnLst/>
              <a:rect l="l" t="t" r="r" b="b"/>
              <a:pathLst>
                <a:path w="13845" h="14331" extrusionOk="0">
                  <a:moveTo>
                    <a:pt x="5216" y="1"/>
                  </a:moveTo>
                  <a:cubicBezTo>
                    <a:pt x="5102" y="1"/>
                    <a:pt x="5013" y="93"/>
                    <a:pt x="5013" y="210"/>
                  </a:cubicBezTo>
                  <a:cubicBezTo>
                    <a:pt x="5013" y="299"/>
                    <a:pt x="5072" y="375"/>
                    <a:pt x="5151" y="400"/>
                  </a:cubicBezTo>
                  <a:lnTo>
                    <a:pt x="5151" y="1549"/>
                  </a:lnTo>
                  <a:lnTo>
                    <a:pt x="4565" y="1549"/>
                  </a:lnTo>
                  <a:lnTo>
                    <a:pt x="4565" y="2252"/>
                  </a:lnTo>
                  <a:lnTo>
                    <a:pt x="3797" y="2252"/>
                  </a:lnTo>
                  <a:lnTo>
                    <a:pt x="3797" y="3161"/>
                  </a:lnTo>
                  <a:lnTo>
                    <a:pt x="3677" y="3161"/>
                  </a:lnTo>
                  <a:cubicBezTo>
                    <a:pt x="3570" y="3069"/>
                    <a:pt x="3493" y="2882"/>
                    <a:pt x="3284" y="2882"/>
                  </a:cubicBezTo>
                  <a:cubicBezTo>
                    <a:pt x="3078" y="2882"/>
                    <a:pt x="2968" y="3069"/>
                    <a:pt x="2851" y="3161"/>
                  </a:cubicBezTo>
                  <a:lnTo>
                    <a:pt x="2611" y="3161"/>
                  </a:lnTo>
                  <a:cubicBezTo>
                    <a:pt x="2504" y="3069"/>
                    <a:pt x="2427" y="2882"/>
                    <a:pt x="2218" y="2882"/>
                  </a:cubicBezTo>
                  <a:cubicBezTo>
                    <a:pt x="2012" y="2882"/>
                    <a:pt x="1911" y="3069"/>
                    <a:pt x="1791" y="3161"/>
                  </a:cubicBezTo>
                  <a:lnTo>
                    <a:pt x="1551" y="3161"/>
                  </a:lnTo>
                  <a:cubicBezTo>
                    <a:pt x="1444" y="3069"/>
                    <a:pt x="1367" y="2882"/>
                    <a:pt x="1158" y="2882"/>
                  </a:cubicBezTo>
                  <a:cubicBezTo>
                    <a:pt x="952" y="2882"/>
                    <a:pt x="851" y="3069"/>
                    <a:pt x="737" y="3161"/>
                  </a:cubicBezTo>
                  <a:lnTo>
                    <a:pt x="615" y="3161"/>
                  </a:lnTo>
                  <a:lnTo>
                    <a:pt x="615" y="13922"/>
                  </a:lnTo>
                  <a:lnTo>
                    <a:pt x="0" y="13922"/>
                  </a:lnTo>
                  <a:lnTo>
                    <a:pt x="0" y="14330"/>
                  </a:lnTo>
                  <a:lnTo>
                    <a:pt x="13844" y="14330"/>
                  </a:lnTo>
                  <a:lnTo>
                    <a:pt x="13844" y="13922"/>
                  </a:lnTo>
                  <a:lnTo>
                    <a:pt x="13061" y="13922"/>
                  </a:lnTo>
                  <a:lnTo>
                    <a:pt x="13061" y="11440"/>
                  </a:lnTo>
                  <a:lnTo>
                    <a:pt x="13064" y="11440"/>
                  </a:lnTo>
                  <a:lnTo>
                    <a:pt x="13064" y="10257"/>
                  </a:lnTo>
                  <a:lnTo>
                    <a:pt x="11882" y="11440"/>
                  </a:lnTo>
                  <a:lnTo>
                    <a:pt x="11882" y="10257"/>
                  </a:lnTo>
                  <a:lnTo>
                    <a:pt x="10699" y="11440"/>
                  </a:lnTo>
                  <a:lnTo>
                    <a:pt x="10699" y="10257"/>
                  </a:lnTo>
                  <a:lnTo>
                    <a:pt x="9516" y="11440"/>
                  </a:lnTo>
                  <a:lnTo>
                    <a:pt x="9206" y="11440"/>
                  </a:lnTo>
                  <a:cubicBezTo>
                    <a:pt x="8982" y="10979"/>
                    <a:pt x="8813" y="10408"/>
                    <a:pt x="8623" y="9735"/>
                  </a:cubicBezTo>
                  <a:cubicBezTo>
                    <a:pt x="8306" y="8617"/>
                    <a:pt x="7950" y="7342"/>
                    <a:pt x="7025" y="6457"/>
                  </a:cubicBezTo>
                  <a:lnTo>
                    <a:pt x="5757" y="1549"/>
                  </a:lnTo>
                  <a:lnTo>
                    <a:pt x="5287" y="1549"/>
                  </a:lnTo>
                  <a:lnTo>
                    <a:pt x="5287" y="400"/>
                  </a:lnTo>
                  <a:cubicBezTo>
                    <a:pt x="5367" y="375"/>
                    <a:pt x="5425" y="299"/>
                    <a:pt x="5425" y="210"/>
                  </a:cubicBezTo>
                  <a:cubicBezTo>
                    <a:pt x="5425" y="93"/>
                    <a:pt x="5333" y="1"/>
                    <a:pt x="5216"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4;p56"/>
            <p:cNvSpPr/>
            <p:nvPr/>
          </p:nvSpPr>
          <p:spPr>
            <a:xfrm>
              <a:off x="4724634" y="5971544"/>
              <a:ext cx="184225" cy="624339"/>
            </a:xfrm>
            <a:custGeom>
              <a:avLst/>
              <a:gdLst/>
              <a:ahLst/>
              <a:cxnLst/>
              <a:rect l="l" t="t" r="r" b="b"/>
              <a:pathLst>
                <a:path w="3180" h="10777" extrusionOk="0">
                  <a:moveTo>
                    <a:pt x="0" y="1"/>
                  </a:moveTo>
                  <a:lnTo>
                    <a:pt x="0" y="10776"/>
                  </a:lnTo>
                  <a:lnTo>
                    <a:pt x="3179" y="10776"/>
                  </a:lnTo>
                  <a:lnTo>
                    <a:pt x="3179"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5;p56"/>
            <p:cNvSpPr/>
            <p:nvPr/>
          </p:nvSpPr>
          <p:spPr>
            <a:xfrm>
              <a:off x="4908621" y="6140237"/>
              <a:ext cx="310750" cy="455813"/>
            </a:xfrm>
            <a:custGeom>
              <a:avLst/>
              <a:gdLst/>
              <a:ahLst/>
              <a:cxnLst/>
              <a:rect l="l" t="t" r="r" b="b"/>
              <a:pathLst>
                <a:path w="5364" h="7868" extrusionOk="0">
                  <a:moveTo>
                    <a:pt x="575" y="1"/>
                  </a:moveTo>
                  <a:lnTo>
                    <a:pt x="0" y="381"/>
                  </a:lnTo>
                  <a:lnTo>
                    <a:pt x="6" y="7867"/>
                  </a:lnTo>
                  <a:lnTo>
                    <a:pt x="5363" y="7867"/>
                  </a:lnTo>
                  <a:lnTo>
                    <a:pt x="4534" y="4498"/>
                  </a:lnTo>
                  <a:lnTo>
                    <a:pt x="3232" y="1091"/>
                  </a:lnTo>
                  <a:lnTo>
                    <a:pt x="575"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16;p56"/>
            <p:cNvSpPr/>
            <p:nvPr/>
          </p:nvSpPr>
          <p:spPr>
            <a:xfrm>
              <a:off x="4724055" y="5955382"/>
              <a:ext cx="184457" cy="19234"/>
            </a:xfrm>
            <a:custGeom>
              <a:avLst/>
              <a:gdLst/>
              <a:ahLst/>
              <a:cxnLst/>
              <a:rect l="l" t="t" r="r" b="b"/>
              <a:pathLst>
                <a:path w="3184" h="332" extrusionOk="0">
                  <a:moveTo>
                    <a:pt x="551" y="0"/>
                  </a:moveTo>
                  <a:cubicBezTo>
                    <a:pt x="277" y="0"/>
                    <a:pt x="194" y="332"/>
                    <a:pt x="1" y="332"/>
                  </a:cubicBezTo>
                  <a:lnTo>
                    <a:pt x="1061" y="332"/>
                  </a:lnTo>
                  <a:cubicBezTo>
                    <a:pt x="873" y="332"/>
                    <a:pt x="827" y="0"/>
                    <a:pt x="551" y="0"/>
                  </a:cubicBezTo>
                  <a:close/>
                  <a:moveTo>
                    <a:pt x="1610" y="0"/>
                  </a:moveTo>
                  <a:cubicBezTo>
                    <a:pt x="1337" y="0"/>
                    <a:pt x="1251" y="332"/>
                    <a:pt x="1061" y="332"/>
                  </a:cubicBezTo>
                  <a:lnTo>
                    <a:pt x="2123" y="332"/>
                  </a:lnTo>
                  <a:cubicBezTo>
                    <a:pt x="1933" y="332"/>
                    <a:pt x="1887" y="0"/>
                    <a:pt x="1610" y="0"/>
                  </a:cubicBezTo>
                  <a:close/>
                  <a:moveTo>
                    <a:pt x="2670" y="0"/>
                  </a:moveTo>
                  <a:cubicBezTo>
                    <a:pt x="2400" y="0"/>
                    <a:pt x="2292" y="332"/>
                    <a:pt x="2123" y="332"/>
                  </a:cubicBezTo>
                  <a:lnTo>
                    <a:pt x="3183" y="332"/>
                  </a:lnTo>
                  <a:cubicBezTo>
                    <a:pt x="2993" y="332"/>
                    <a:pt x="2947" y="0"/>
                    <a:pt x="2670"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7;p56"/>
            <p:cNvSpPr/>
            <p:nvPr/>
          </p:nvSpPr>
          <p:spPr>
            <a:xfrm>
              <a:off x="4908447" y="5918886"/>
              <a:ext cx="44550" cy="185847"/>
            </a:xfrm>
            <a:custGeom>
              <a:avLst/>
              <a:gdLst/>
              <a:ahLst/>
              <a:cxnLst/>
              <a:rect l="l" t="t" r="r" b="b"/>
              <a:pathLst>
                <a:path w="769" h="3208" extrusionOk="0">
                  <a:moveTo>
                    <a:pt x="0" y="0"/>
                  </a:moveTo>
                  <a:lnTo>
                    <a:pt x="0" y="3207"/>
                  </a:lnTo>
                  <a:lnTo>
                    <a:pt x="768" y="3207"/>
                  </a:lnTo>
                  <a:lnTo>
                    <a:pt x="768"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8;p56"/>
            <p:cNvSpPr/>
            <p:nvPr/>
          </p:nvSpPr>
          <p:spPr>
            <a:xfrm>
              <a:off x="4953112" y="5878103"/>
              <a:ext cx="142746" cy="284449"/>
            </a:xfrm>
            <a:custGeom>
              <a:avLst/>
              <a:gdLst/>
              <a:ahLst/>
              <a:cxnLst/>
              <a:rect l="l" t="t" r="r" b="b"/>
              <a:pathLst>
                <a:path w="2464" h="4910" extrusionOk="0">
                  <a:moveTo>
                    <a:pt x="0" y="1"/>
                  </a:moveTo>
                  <a:lnTo>
                    <a:pt x="0" y="3911"/>
                  </a:lnTo>
                  <a:lnTo>
                    <a:pt x="2464" y="4910"/>
                  </a:lnTo>
                  <a:lnTo>
                    <a:pt x="119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9;p56"/>
            <p:cNvSpPr/>
            <p:nvPr/>
          </p:nvSpPr>
          <p:spPr>
            <a:xfrm>
              <a:off x="4908621" y="6098238"/>
              <a:ext cx="447413" cy="496713"/>
            </a:xfrm>
            <a:custGeom>
              <a:avLst/>
              <a:gdLst/>
              <a:ahLst/>
              <a:cxnLst/>
              <a:rect l="l" t="t" r="r" b="b"/>
              <a:pathLst>
                <a:path w="7723" h="8574" extrusionOk="0">
                  <a:moveTo>
                    <a:pt x="0" y="1"/>
                  </a:moveTo>
                  <a:lnTo>
                    <a:pt x="0" y="1106"/>
                  </a:lnTo>
                  <a:cubicBezTo>
                    <a:pt x="2762" y="1106"/>
                    <a:pt x="3226" y="2765"/>
                    <a:pt x="3766" y="4685"/>
                  </a:cubicBezTo>
                  <a:cubicBezTo>
                    <a:pt x="4282" y="6507"/>
                    <a:pt x="4860" y="8574"/>
                    <a:pt x="7716" y="8574"/>
                  </a:cubicBezTo>
                  <a:lnTo>
                    <a:pt x="7723" y="8574"/>
                  </a:lnTo>
                  <a:lnTo>
                    <a:pt x="7723" y="7468"/>
                  </a:lnTo>
                  <a:cubicBezTo>
                    <a:pt x="5797" y="7468"/>
                    <a:pt x="5388" y="6353"/>
                    <a:pt x="4835" y="4384"/>
                  </a:cubicBezTo>
                  <a:cubicBezTo>
                    <a:pt x="4282" y="2430"/>
                    <a:pt x="3597" y="1"/>
                    <a:pt x="0" y="1"/>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20;p56"/>
            <p:cNvSpPr/>
            <p:nvPr/>
          </p:nvSpPr>
          <p:spPr>
            <a:xfrm>
              <a:off x="5152566" y="6382443"/>
              <a:ext cx="293486" cy="213597"/>
            </a:xfrm>
            <a:custGeom>
              <a:avLst/>
              <a:gdLst/>
              <a:ahLst/>
              <a:cxnLst/>
              <a:rect l="l" t="t" r="r" b="b"/>
              <a:pathLst>
                <a:path w="5066" h="3687" extrusionOk="0">
                  <a:moveTo>
                    <a:pt x="2698" y="0"/>
                  </a:moveTo>
                  <a:lnTo>
                    <a:pt x="1509" y="1183"/>
                  </a:lnTo>
                  <a:lnTo>
                    <a:pt x="1" y="1183"/>
                  </a:lnTo>
                  <a:lnTo>
                    <a:pt x="1" y="3686"/>
                  </a:lnTo>
                  <a:lnTo>
                    <a:pt x="5066" y="3686"/>
                  </a:lnTo>
                  <a:lnTo>
                    <a:pt x="5066" y="1183"/>
                  </a:lnTo>
                  <a:lnTo>
                    <a:pt x="5066" y="0"/>
                  </a:lnTo>
                  <a:lnTo>
                    <a:pt x="3880" y="1183"/>
                  </a:lnTo>
                  <a:lnTo>
                    <a:pt x="3880" y="0"/>
                  </a:lnTo>
                  <a:lnTo>
                    <a:pt x="2698" y="1183"/>
                  </a:lnTo>
                  <a:lnTo>
                    <a:pt x="2698"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1;p56"/>
            <p:cNvSpPr/>
            <p:nvPr/>
          </p:nvSpPr>
          <p:spPr>
            <a:xfrm>
              <a:off x="5379827" y="6476580"/>
              <a:ext cx="36150" cy="80121"/>
            </a:xfrm>
            <a:custGeom>
              <a:avLst/>
              <a:gdLst/>
              <a:ahLst/>
              <a:cxnLst/>
              <a:rect l="l" t="t" r="r" b="b"/>
              <a:pathLst>
                <a:path w="624" h="1383" extrusionOk="0">
                  <a:moveTo>
                    <a:pt x="0" y="0"/>
                  </a:moveTo>
                  <a:lnTo>
                    <a:pt x="0" y="1382"/>
                  </a:lnTo>
                  <a:lnTo>
                    <a:pt x="624" y="1382"/>
                  </a:lnTo>
                  <a:lnTo>
                    <a:pt x="624"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2;p56"/>
            <p:cNvSpPr/>
            <p:nvPr/>
          </p:nvSpPr>
          <p:spPr>
            <a:xfrm>
              <a:off x="5317726" y="6476580"/>
              <a:ext cx="35976" cy="80121"/>
            </a:xfrm>
            <a:custGeom>
              <a:avLst/>
              <a:gdLst/>
              <a:ahLst/>
              <a:cxnLst/>
              <a:rect l="l" t="t" r="r" b="b"/>
              <a:pathLst>
                <a:path w="621" h="1383" extrusionOk="0">
                  <a:moveTo>
                    <a:pt x="0" y="0"/>
                  </a:moveTo>
                  <a:lnTo>
                    <a:pt x="0" y="1382"/>
                  </a:lnTo>
                  <a:lnTo>
                    <a:pt x="621" y="1382"/>
                  </a:lnTo>
                  <a:lnTo>
                    <a:pt x="62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3;p56"/>
            <p:cNvSpPr/>
            <p:nvPr/>
          </p:nvSpPr>
          <p:spPr>
            <a:xfrm>
              <a:off x="5255451" y="6476580"/>
              <a:ext cx="35976" cy="80121"/>
            </a:xfrm>
            <a:custGeom>
              <a:avLst/>
              <a:gdLst/>
              <a:ahLst/>
              <a:cxnLst/>
              <a:rect l="l" t="t" r="r" b="b"/>
              <a:pathLst>
                <a:path w="621" h="1383" extrusionOk="0">
                  <a:moveTo>
                    <a:pt x="0" y="0"/>
                  </a:moveTo>
                  <a:lnTo>
                    <a:pt x="0" y="1382"/>
                  </a:lnTo>
                  <a:lnTo>
                    <a:pt x="621" y="1382"/>
                  </a:lnTo>
                  <a:lnTo>
                    <a:pt x="62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4;p56"/>
            <p:cNvSpPr/>
            <p:nvPr/>
          </p:nvSpPr>
          <p:spPr>
            <a:xfrm>
              <a:off x="4987059" y="5802504"/>
              <a:ext cx="8111" cy="80121"/>
            </a:xfrm>
            <a:custGeom>
              <a:avLst/>
              <a:gdLst/>
              <a:ahLst/>
              <a:cxnLst/>
              <a:rect l="l" t="t" r="r" b="b"/>
              <a:pathLst>
                <a:path w="140" h="1383" extrusionOk="0">
                  <a:moveTo>
                    <a:pt x="1" y="0"/>
                  </a:moveTo>
                  <a:lnTo>
                    <a:pt x="1" y="1383"/>
                  </a:lnTo>
                  <a:lnTo>
                    <a:pt x="139" y="1383"/>
                  </a:lnTo>
                  <a:lnTo>
                    <a:pt x="139"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25;p56"/>
            <p:cNvSpPr/>
            <p:nvPr/>
          </p:nvSpPr>
          <p:spPr>
            <a:xfrm>
              <a:off x="4979065" y="5788601"/>
              <a:ext cx="23926" cy="23926"/>
            </a:xfrm>
            <a:custGeom>
              <a:avLst/>
              <a:gdLst/>
              <a:ahLst/>
              <a:cxnLst/>
              <a:rect l="l" t="t" r="r" b="b"/>
              <a:pathLst>
                <a:path w="413" h="413" extrusionOk="0">
                  <a:moveTo>
                    <a:pt x="203" y="1"/>
                  </a:moveTo>
                  <a:cubicBezTo>
                    <a:pt x="93" y="1"/>
                    <a:pt x="1" y="90"/>
                    <a:pt x="1" y="207"/>
                  </a:cubicBezTo>
                  <a:cubicBezTo>
                    <a:pt x="1" y="320"/>
                    <a:pt x="90" y="412"/>
                    <a:pt x="203" y="412"/>
                  </a:cubicBezTo>
                  <a:cubicBezTo>
                    <a:pt x="320" y="412"/>
                    <a:pt x="412" y="320"/>
                    <a:pt x="412" y="207"/>
                  </a:cubicBezTo>
                  <a:cubicBezTo>
                    <a:pt x="412" y="90"/>
                    <a:pt x="320" y="1"/>
                    <a:pt x="203" y="1"/>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26;p56"/>
            <p:cNvSpPr/>
            <p:nvPr/>
          </p:nvSpPr>
          <p:spPr>
            <a:xfrm>
              <a:off x="5118561" y="6502533"/>
              <a:ext cx="34064" cy="93503"/>
            </a:xfrm>
            <a:custGeom>
              <a:avLst/>
              <a:gdLst/>
              <a:ahLst/>
              <a:cxnLst/>
              <a:rect l="l" t="t" r="r" b="b"/>
              <a:pathLst>
                <a:path w="588" h="1614" extrusionOk="0">
                  <a:moveTo>
                    <a:pt x="1" y="1"/>
                  </a:moveTo>
                  <a:lnTo>
                    <a:pt x="1" y="1613"/>
                  </a:lnTo>
                  <a:lnTo>
                    <a:pt x="250" y="1613"/>
                  </a:lnTo>
                  <a:lnTo>
                    <a:pt x="250" y="249"/>
                  </a:lnTo>
                  <a:lnTo>
                    <a:pt x="588" y="249"/>
                  </a:lnTo>
                  <a:lnTo>
                    <a:pt x="588"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7;p56"/>
            <p:cNvSpPr/>
            <p:nvPr/>
          </p:nvSpPr>
          <p:spPr>
            <a:xfrm>
              <a:off x="4689007" y="6594874"/>
              <a:ext cx="802307" cy="23752"/>
            </a:xfrm>
            <a:custGeom>
              <a:avLst/>
              <a:gdLst/>
              <a:ahLst/>
              <a:cxnLst/>
              <a:rect l="l" t="t" r="r" b="b"/>
              <a:pathLst>
                <a:path w="13849" h="410" extrusionOk="0">
                  <a:moveTo>
                    <a:pt x="1" y="1"/>
                  </a:moveTo>
                  <a:lnTo>
                    <a:pt x="1" y="409"/>
                  </a:lnTo>
                  <a:lnTo>
                    <a:pt x="13848" y="409"/>
                  </a:lnTo>
                  <a:lnTo>
                    <a:pt x="13848" y="1"/>
                  </a:ln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Rectángulo 54"/>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457200" y="414900"/>
            <a:ext cx="8229600" cy="6703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Context</a:t>
            </a:r>
            <a:endParaRPr dirty="0"/>
          </a:p>
        </p:txBody>
      </p:sp>
      <p:sp>
        <p:nvSpPr>
          <p:cNvPr id="265" name="Google Shape;265;p29"/>
          <p:cNvSpPr txBox="1">
            <a:spLocks noGrp="1"/>
          </p:cNvSpPr>
          <p:nvPr>
            <p:ph type="body" idx="1"/>
          </p:nvPr>
        </p:nvSpPr>
        <p:spPr>
          <a:xfrm>
            <a:off x="457200" y="1152289"/>
            <a:ext cx="7966800" cy="2757992"/>
          </a:xfrm>
          <a:prstGeom prst="rect">
            <a:avLst/>
          </a:prstGeom>
        </p:spPr>
        <p:txBody>
          <a:bodyPr spcFirstLastPara="1" wrap="square" lIns="91425" tIns="91425" rIns="91425" bIns="91425" anchor="ctr" anchorCtr="0">
            <a:noAutofit/>
          </a:bodyPr>
          <a:lstStyle/>
          <a:p>
            <a:pPr marL="152400" indent="0" algn="just">
              <a:lnSpc>
                <a:spcPct val="115000"/>
              </a:lnSpc>
              <a:buSzPts val="1200"/>
              <a:buNone/>
            </a:pPr>
            <a:r>
              <a:rPr lang="en-US" sz="1600" dirty="0" smtClean="0"/>
              <a:t>This project have 7 modules, which </a:t>
            </a:r>
            <a:r>
              <a:rPr lang="en-US" sz="1600" dirty="0"/>
              <a:t>are:</a:t>
            </a:r>
          </a:p>
          <a:p>
            <a:pPr marL="152400" indent="0" algn="just">
              <a:lnSpc>
                <a:spcPct val="115000"/>
              </a:lnSpc>
              <a:buSzPts val="1200"/>
              <a:buNone/>
            </a:pPr>
            <a:endParaRPr lang="en-US" sz="2000" dirty="0"/>
          </a:p>
          <a:p>
            <a:pPr lvl="0">
              <a:buFont typeface="+mj-lt"/>
              <a:buAutoNum type="arabicPeriod"/>
            </a:pPr>
            <a:r>
              <a:rPr lang="en-US" sz="1600" b="1" dirty="0"/>
              <a:t>Real-time Energy Monitoring</a:t>
            </a:r>
          </a:p>
          <a:p>
            <a:pPr lvl="0">
              <a:buFont typeface="+mj-lt"/>
              <a:buAutoNum type="arabicPeriod"/>
            </a:pPr>
            <a:r>
              <a:rPr lang="en-US" sz="1600" b="1" dirty="0"/>
              <a:t>Intelligent Automation</a:t>
            </a:r>
          </a:p>
          <a:p>
            <a:pPr lvl="0">
              <a:buFont typeface="+mj-lt"/>
              <a:buAutoNum type="arabicPeriod"/>
            </a:pPr>
            <a:r>
              <a:rPr lang="en-US" sz="1600" b="1" dirty="0"/>
              <a:t>Load Management</a:t>
            </a:r>
          </a:p>
          <a:p>
            <a:pPr lvl="0">
              <a:buFont typeface="+mj-lt"/>
              <a:buAutoNum type="arabicPeriod"/>
            </a:pPr>
            <a:r>
              <a:rPr lang="en-US" sz="1600" b="1" dirty="0"/>
              <a:t>Inefficiency Detection</a:t>
            </a:r>
          </a:p>
          <a:p>
            <a:pPr lvl="0">
              <a:buFont typeface="+mj-lt"/>
              <a:buAutoNum type="arabicPeriod"/>
            </a:pPr>
            <a:r>
              <a:rPr lang="en-US" sz="1600" b="1" dirty="0"/>
              <a:t>Reporting and Analysis Generation</a:t>
            </a:r>
          </a:p>
          <a:p>
            <a:pPr lvl="0">
              <a:buFont typeface="+mj-lt"/>
              <a:buAutoNum type="arabicPeriod"/>
            </a:pPr>
            <a:r>
              <a:rPr lang="en-US" sz="1600" b="1" dirty="0"/>
              <a:t>User Management</a:t>
            </a:r>
          </a:p>
          <a:p>
            <a:pPr lvl="0">
              <a:buFont typeface="+mj-lt"/>
              <a:buAutoNum type="arabicPeriod"/>
            </a:pPr>
            <a:r>
              <a:rPr lang="en-US" sz="1600" b="1" dirty="0"/>
              <a:t>Alarm and Notification Management</a:t>
            </a:r>
            <a:endParaRPr lang="en-US" sz="1600" dirty="0"/>
          </a:p>
          <a:p>
            <a:pPr marL="152400" lvl="0" indent="0" algn="l" rtl="0">
              <a:lnSpc>
                <a:spcPct val="115000"/>
              </a:lnSpc>
              <a:spcBef>
                <a:spcPts val="0"/>
              </a:spcBef>
              <a:spcAft>
                <a:spcPts val="0"/>
              </a:spcAft>
              <a:buSzPts val="1200"/>
              <a:buNone/>
            </a:pPr>
            <a:endParaRPr dirty="0"/>
          </a:p>
        </p:txBody>
      </p:sp>
      <p:grpSp>
        <p:nvGrpSpPr>
          <p:cNvPr id="31" name="Google Shape;1653;p55"/>
          <p:cNvGrpSpPr/>
          <p:nvPr/>
        </p:nvGrpSpPr>
        <p:grpSpPr>
          <a:xfrm>
            <a:off x="6732582" y="2165222"/>
            <a:ext cx="627907" cy="569925"/>
            <a:chOff x="2319282" y="2601678"/>
            <a:chExt cx="301994" cy="289245"/>
          </a:xfrm>
        </p:grpSpPr>
        <p:sp>
          <p:nvSpPr>
            <p:cNvPr id="32" name="Google Shape;1654;p55"/>
            <p:cNvSpPr/>
            <p:nvPr/>
          </p:nvSpPr>
          <p:spPr>
            <a:xfrm>
              <a:off x="2319282" y="2601678"/>
              <a:ext cx="256002" cy="169838"/>
            </a:xfrm>
            <a:custGeom>
              <a:avLst/>
              <a:gdLst/>
              <a:ahLst/>
              <a:cxnLst/>
              <a:rect l="l" t="t" r="r" b="b"/>
              <a:pathLst>
                <a:path w="11305" h="7500" extrusionOk="0">
                  <a:moveTo>
                    <a:pt x="6505" y="0"/>
                  </a:moveTo>
                  <a:cubicBezTo>
                    <a:pt x="4866" y="0"/>
                    <a:pt x="3227" y="627"/>
                    <a:pt x="1983" y="1880"/>
                  </a:cubicBezTo>
                  <a:cubicBezTo>
                    <a:pt x="608" y="3265"/>
                    <a:pt x="1" y="5133"/>
                    <a:pt x="167" y="6942"/>
                  </a:cubicBezTo>
                  <a:cubicBezTo>
                    <a:pt x="197" y="7285"/>
                    <a:pt x="483" y="7499"/>
                    <a:pt x="780" y="7499"/>
                  </a:cubicBezTo>
                  <a:cubicBezTo>
                    <a:pt x="933" y="7499"/>
                    <a:pt x="1089" y="7443"/>
                    <a:pt x="1215" y="7317"/>
                  </a:cubicBezTo>
                  <a:cubicBezTo>
                    <a:pt x="1346" y="7187"/>
                    <a:pt x="1408" y="7006"/>
                    <a:pt x="1394" y="6820"/>
                  </a:cubicBezTo>
                  <a:cubicBezTo>
                    <a:pt x="1264" y="5371"/>
                    <a:pt x="1746" y="3876"/>
                    <a:pt x="2837" y="2766"/>
                  </a:cubicBezTo>
                  <a:cubicBezTo>
                    <a:pt x="3845" y="1742"/>
                    <a:pt x="5177" y="1230"/>
                    <a:pt x="6509" y="1230"/>
                  </a:cubicBezTo>
                  <a:cubicBezTo>
                    <a:pt x="7322" y="1230"/>
                    <a:pt x="8135" y="1421"/>
                    <a:pt x="8874" y="1804"/>
                  </a:cubicBezTo>
                  <a:cubicBezTo>
                    <a:pt x="9043" y="1892"/>
                    <a:pt x="9079" y="2125"/>
                    <a:pt x="8942" y="2261"/>
                  </a:cubicBezTo>
                  <a:lnTo>
                    <a:pt x="8496" y="2706"/>
                  </a:lnTo>
                  <a:cubicBezTo>
                    <a:pt x="8315" y="2888"/>
                    <a:pt x="8443" y="3197"/>
                    <a:pt x="8700" y="3197"/>
                  </a:cubicBezTo>
                  <a:lnTo>
                    <a:pt x="11016" y="3193"/>
                  </a:lnTo>
                  <a:cubicBezTo>
                    <a:pt x="11175" y="3193"/>
                    <a:pt x="11305" y="3063"/>
                    <a:pt x="11305" y="2904"/>
                  </a:cubicBezTo>
                  <a:lnTo>
                    <a:pt x="11301" y="590"/>
                  </a:lnTo>
                  <a:cubicBezTo>
                    <a:pt x="11301" y="417"/>
                    <a:pt x="11160" y="302"/>
                    <a:pt x="11013" y="302"/>
                  </a:cubicBezTo>
                  <a:cubicBezTo>
                    <a:pt x="10942" y="302"/>
                    <a:pt x="10869" y="329"/>
                    <a:pt x="10810" y="389"/>
                  </a:cubicBezTo>
                  <a:lnTo>
                    <a:pt x="10263" y="938"/>
                  </a:lnTo>
                  <a:cubicBezTo>
                    <a:pt x="10207" y="993"/>
                    <a:pt x="10132" y="1023"/>
                    <a:pt x="10057" y="1023"/>
                  </a:cubicBezTo>
                  <a:cubicBezTo>
                    <a:pt x="10005" y="1023"/>
                    <a:pt x="9953" y="1009"/>
                    <a:pt x="9908" y="979"/>
                  </a:cubicBezTo>
                  <a:cubicBezTo>
                    <a:pt x="8872" y="327"/>
                    <a:pt x="7689" y="0"/>
                    <a:pt x="6505"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55;p55"/>
            <p:cNvSpPr/>
            <p:nvPr/>
          </p:nvSpPr>
          <p:spPr>
            <a:xfrm>
              <a:off x="2522295" y="2644047"/>
              <a:ext cx="23" cy="23"/>
            </a:xfrm>
            <a:custGeom>
              <a:avLst/>
              <a:gdLst/>
              <a:ahLst/>
              <a:cxnLst/>
              <a:rect l="l" t="t" r="r" b="b"/>
              <a:pathLst>
                <a:path w="1" h="1" extrusionOk="0">
                  <a:moveTo>
                    <a:pt x="1" y="1"/>
                  </a:moveTo>
                  <a:lnTo>
                    <a:pt x="1" y="1"/>
                  </a:lnTo>
                  <a:lnTo>
                    <a:pt x="1" y="1"/>
                  </a:lnTo>
                  <a:close/>
                </a:path>
              </a:pathLst>
            </a:custGeom>
            <a:solidFill>
              <a:srgbClr val="95D6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6;p55"/>
            <p:cNvSpPr/>
            <p:nvPr/>
          </p:nvSpPr>
          <p:spPr>
            <a:xfrm>
              <a:off x="2323766" y="2615605"/>
              <a:ext cx="197102" cy="155820"/>
            </a:xfrm>
            <a:custGeom>
              <a:avLst/>
              <a:gdLst/>
              <a:ahLst/>
              <a:cxnLst/>
              <a:rect l="l" t="t" r="r" b="b"/>
              <a:pathLst>
                <a:path w="8704" h="6881" extrusionOk="0">
                  <a:moveTo>
                    <a:pt x="5652" y="1"/>
                  </a:moveTo>
                  <a:cubicBezTo>
                    <a:pt x="3301" y="1"/>
                    <a:pt x="1229" y="1935"/>
                    <a:pt x="667" y="3746"/>
                  </a:cubicBezTo>
                  <a:cubicBezTo>
                    <a:pt x="194" y="5093"/>
                    <a:pt x="611" y="6065"/>
                    <a:pt x="250" y="6315"/>
                  </a:cubicBezTo>
                  <a:cubicBezTo>
                    <a:pt x="174" y="6391"/>
                    <a:pt x="90" y="6441"/>
                    <a:pt x="1" y="6467"/>
                  </a:cubicBezTo>
                  <a:cubicBezTo>
                    <a:pt x="75" y="6716"/>
                    <a:pt x="337" y="6881"/>
                    <a:pt x="600" y="6881"/>
                  </a:cubicBezTo>
                  <a:cubicBezTo>
                    <a:pt x="751" y="6881"/>
                    <a:pt x="904" y="6826"/>
                    <a:pt x="1021" y="6700"/>
                  </a:cubicBezTo>
                  <a:cubicBezTo>
                    <a:pt x="1122" y="6602"/>
                    <a:pt x="1222" y="6401"/>
                    <a:pt x="1200" y="6203"/>
                  </a:cubicBezTo>
                  <a:cubicBezTo>
                    <a:pt x="1110" y="5159"/>
                    <a:pt x="1330" y="4055"/>
                    <a:pt x="1915" y="3091"/>
                  </a:cubicBezTo>
                  <a:cubicBezTo>
                    <a:pt x="2875" y="1483"/>
                    <a:pt x="4587" y="613"/>
                    <a:pt x="6321" y="613"/>
                  </a:cubicBezTo>
                  <a:cubicBezTo>
                    <a:pt x="7136" y="613"/>
                    <a:pt x="7955" y="805"/>
                    <a:pt x="8704" y="1203"/>
                  </a:cubicBezTo>
                  <a:cubicBezTo>
                    <a:pt x="7699" y="349"/>
                    <a:pt x="6650" y="1"/>
                    <a:pt x="5652"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7;p55"/>
            <p:cNvSpPr/>
            <p:nvPr/>
          </p:nvSpPr>
          <p:spPr>
            <a:xfrm>
              <a:off x="2508640" y="2606955"/>
              <a:ext cx="66644" cy="67052"/>
            </a:xfrm>
            <a:custGeom>
              <a:avLst/>
              <a:gdLst/>
              <a:ahLst/>
              <a:cxnLst/>
              <a:rect l="l" t="t" r="r" b="b"/>
              <a:pathLst>
                <a:path w="2943" h="2961" extrusionOk="0">
                  <a:moveTo>
                    <a:pt x="2650" y="0"/>
                  </a:moveTo>
                  <a:cubicBezTo>
                    <a:pt x="2579" y="0"/>
                    <a:pt x="2507" y="27"/>
                    <a:pt x="2448" y="88"/>
                  </a:cubicBezTo>
                  <a:lnTo>
                    <a:pt x="2168" y="373"/>
                  </a:lnTo>
                  <a:lnTo>
                    <a:pt x="2170" y="2265"/>
                  </a:lnTo>
                  <a:cubicBezTo>
                    <a:pt x="2170" y="2427"/>
                    <a:pt x="2041" y="2561"/>
                    <a:pt x="1881" y="2561"/>
                  </a:cubicBezTo>
                  <a:lnTo>
                    <a:pt x="65" y="2565"/>
                  </a:lnTo>
                  <a:cubicBezTo>
                    <a:pt x="1" y="2744"/>
                    <a:pt x="123" y="2960"/>
                    <a:pt x="331" y="2960"/>
                  </a:cubicBezTo>
                  <a:cubicBezTo>
                    <a:pt x="332" y="2960"/>
                    <a:pt x="333" y="2960"/>
                    <a:pt x="334" y="2960"/>
                  </a:cubicBezTo>
                  <a:lnTo>
                    <a:pt x="2654" y="2954"/>
                  </a:lnTo>
                  <a:cubicBezTo>
                    <a:pt x="2813" y="2954"/>
                    <a:pt x="2943" y="2822"/>
                    <a:pt x="2943" y="2661"/>
                  </a:cubicBezTo>
                  <a:lnTo>
                    <a:pt x="2939" y="295"/>
                  </a:lnTo>
                  <a:cubicBezTo>
                    <a:pt x="2939" y="117"/>
                    <a:pt x="2798" y="0"/>
                    <a:pt x="2650"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8;p55"/>
            <p:cNvSpPr/>
            <p:nvPr/>
          </p:nvSpPr>
          <p:spPr>
            <a:xfrm>
              <a:off x="2342380" y="2700456"/>
              <a:ext cx="278896" cy="190467"/>
            </a:xfrm>
            <a:custGeom>
              <a:avLst/>
              <a:gdLst/>
              <a:ahLst/>
              <a:cxnLst/>
              <a:rect l="l" t="t" r="r" b="b"/>
              <a:pathLst>
                <a:path w="12316" h="8411" extrusionOk="0">
                  <a:moveTo>
                    <a:pt x="11109" y="0"/>
                  </a:moveTo>
                  <a:cubicBezTo>
                    <a:pt x="10955" y="0"/>
                    <a:pt x="10798" y="58"/>
                    <a:pt x="10674" y="183"/>
                  </a:cubicBezTo>
                  <a:cubicBezTo>
                    <a:pt x="10519" y="338"/>
                    <a:pt x="10459" y="560"/>
                    <a:pt x="10511" y="771"/>
                  </a:cubicBezTo>
                  <a:cubicBezTo>
                    <a:pt x="10998" y="2688"/>
                    <a:pt x="10347" y="4806"/>
                    <a:pt x="8698" y="6093"/>
                  </a:cubicBezTo>
                  <a:cubicBezTo>
                    <a:pt x="7760" y="6825"/>
                    <a:pt x="6646" y="7179"/>
                    <a:pt x="5542" y="7179"/>
                  </a:cubicBezTo>
                  <a:cubicBezTo>
                    <a:pt x="4499" y="7179"/>
                    <a:pt x="3464" y="6863"/>
                    <a:pt x="2592" y="6253"/>
                  </a:cubicBezTo>
                  <a:cubicBezTo>
                    <a:pt x="2432" y="6143"/>
                    <a:pt x="2430" y="5909"/>
                    <a:pt x="2584" y="5792"/>
                  </a:cubicBezTo>
                  <a:lnTo>
                    <a:pt x="3083" y="5408"/>
                  </a:lnTo>
                  <a:cubicBezTo>
                    <a:pt x="3285" y="5251"/>
                    <a:pt x="3201" y="4925"/>
                    <a:pt x="2945" y="4893"/>
                  </a:cubicBezTo>
                  <a:lnTo>
                    <a:pt x="650" y="4594"/>
                  </a:lnTo>
                  <a:cubicBezTo>
                    <a:pt x="638" y="4592"/>
                    <a:pt x="626" y="4592"/>
                    <a:pt x="614" y="4592"/>
                  </a:cubicBezTo>
                  <a:cubicBezTo>
                    <a:pt x="472" y="4592"/>
                    <a:pt x="345" y="4698"/>
                    <a:pt x="326" y="4843"/>
                  </a:cubicBezTo>
                  <a:lnTo>
                    <a:pt x="25" y="7139"/>
                  </a:lnTo>
                  <a:cubicBezTo>
                    <a:pt x="0" y="7326"/>
                    <a:pt x="148" y="7465"/>
                    <a:pt x="310" y="7465"/>
                  </a:cubicBezTo>
                  <a:cubicBezTo>
                    <a:pt x="370" y="7465"/>
                    <a:pt x="431" y="7446"/>
                    <a:pt x="486" y="7404"/>
                  </a:cubicBezTo>
                  <a:lnTo>
                    <a:pt x="1099" y="6931"/>
                  </a:lnTo>
                  <a:cubicBezTo>
                    <a:pt x="1151" y="6891"/>
                    <a:pt x="1214" y="6871"/>
                    <a:pt x="1276" y="6871"/>
                  </a:cubicBezTo>
                  <a:cubicBezTo>
                    <a:pt x="1341" y="6871"/>
                    <a:pt x="1406" y="6893"/>
                    <a:pt x="1458" y="6937"/>
                  </a:cubicBezTo>
                  <a:cubicBezTo>
                    <a:pt x="2622" y="7907"/>
                    <a:pt x="4077" y="8411"/>
                    <a:pt x="5544" y="8411"/>
                  </a:cubicBezTo>
                  <a:cubicBezTo>
                    <a:pt x="6904" y="8411"/>
                    <a:pt x="8273" y="7979"/>
                    <a:pt x="9431" y="7085"/>
                  </a:cubicBezTo>
                  <a:cubicBezTo>
                    <a:pt x="11499" y="5488"/>
                    <a:pt x="12315" y="2847"/>
                    <a:pt x="11706" y="460"/>
                  </a:cubicBezTo>
                  <a:cubicBezTo>
                    <a:pt x="11632" y="169"/>
                    <a:pt x="11374" y="0"/>
                    <a:pt x="11109"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9;p55"/>
            <p:cNvSpPr/>
            <p:nvPr/>
          </p:nvSpPr>
          <p:spPr>
            <a:xfrm>
              <a:off x="2459138" y="2700456"/>
              <a:ext cx="162093" cy="190467"/>
            </a:xfrm>
            <a:custGeom>
              <a:avLst/>
              <a:gdLst/>
              <a:ahLst/>
              <a:cxnLst/>
              <a:rect l="l" t="t" r="r" b="b"/>
              <a:pathLst>
                <a:path w="7158" h="8411" extrusionOk="0">
                  <a:moveTo>
                    <a:pt x="5951" y="0"/>
                  </a:moveTo>
                  <a:cubicBezTo>
                    <a:pt x="5818" y="0"/>
                    <a:pt x="5684" y="43"/>
                    <a:pt x="5570" y="135"/>
                  </a:cubicBezTo>
                  <a:cubicBezTo>
                    <a:pt x="5668" y="212"/>
                    <a:pt x="5742" y="322"/>
                    <a:pt x="5778" y="460"/>
                  </a:cubicBezTo>
                  <a:cubicBezTo>
                    <a:pt x="6387" y="2847"/>
                    <a:pt x="5570" y="5488"/>
                    <a:pt x="3502" y="7085"/>
                  </a:cubicBezTo>
                  <a:cubicBezTo>
                    <a:pt x="2454" y="7894"/>
                    <a:pt x="1231" y="8325"/>
                    <a:pt x="1" y="8399"/>
                  </a:cubicBezTo>
                  <a:cubicBezTo>
                    <a:pt x="130" y="8406"/>
                    <a:pt x="259" y="8410"/>
                    <a:pt x="389" y="8410"/>
                  </a:cubicBezTo>
                  <a:cubicBezTo>
                    <a:pt x="1748" y="8410"/>
                    <a:pt x="3115" y="7978"/>
                    <a:pt x="4273" y="7085"/>
                  </a:cubicBezTo>
                  <a:cubicBezTo>
                    <a:pt x="6343" y="5488"/>
                    <a:pt x="7157" y="2847"/>
                    <a:pt x="6548" y="460"/>
                  </a:cubicBezTo>
                  <a:cubicBezTo>
                    <a:pt x="6474" y="169"/>
                    <a:pt x="6216" y="0"/>
                    <a:pt x="595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0;p55"/>
            <p:cNvSpPr/>
            <p:nvPr/>
          </p:nvSpPr>
          <p:spPr>
            <a:xfrm>
              <a:off x="2424423" y="2684016"/>
              <a:ext cx="85643" cy="124525"/>
            </a:xfrm>
            <a:custGeom>
              <a:avLst/>
              <a:gdLst/>
              <a:ahLst/>
              <a:cxnLst/>
              <a:rect l="l" t="t" r="r" b="b"/>
              <a:pathLst>
                <a:path w="3782" h="5499" extrusionOk="0">
                  <a:moveTo>
                    <a:pt x="2637" y="0"/>
                  </a:moveTo>
                  <a:cubicBezTo>
                    <a:pt x="2636" y="0"/>
                    <a:pt x="2635" y="0"/>
                    <a:pt x="2634" y="0"/>
                  </a:cubicBezTo>
                  <a:cubicBezTo>
                    <a:pt x="2554" y="2"/>
                    <a:pt x="2480" y="50"/>
                    <a:pt x="2410" y="112"/>
                  </a:cubicBezTo>
                  <a:cubicBezTo>
                    <a:pt x="1664" y="825"/>
                    <a:pt x="913" y="1527"/>
                    <a:pt x="167" y="2236"/>
                  </a:cubicBezTo>
                  <a:cubicBezTo>
                    <a:pt x="1" y="2392"/>
                    <a:pt x="25" y="2627"/>
                    <a:pt x="216" y="2743"/>
                  </a:cubicBezTo>
                  <a:cubicBezTo>
                    <a:pt x="628" y="2992"/>
                    <a:pt x="1049" y="3226"/>
                    <a:pt x="1466" y="3466"/>
                  </a:cubicBezTo>
                  <a:cubicBezTo>
                    <a:pt x="1492" y="3482"/>
                    <a:pt x="1504" y="3493"/>
                    <a:pt x="1488" y="3525"/>
                  </a:cubicBezTo>
                  <a:cubicBezTo>
                    <a:pt x="1272" y="4044"/>
                    <a:pt x="1043" y="4567"/>
                    <a:pt x="839" y="5090"/>
                  </a:cubicBezTo>
                  <a:cubicBezTo>
                    <a:pt x="783" y="5238"/>
                    <a:pt x="853" y="5398"/>
                    <a:pt x="993" y="5466"/>
                  </a:cubicBezTo>
                  <a:cubicBezTo>
                    <a:pt x="1037" y="5487"/>
                    <a:pt x="1081" y="5498"/>
                    <a:pt x="1124" y="5498"/>
                  </a:cubicBezTo>
                  <a:cubicBezTo>
                    <a:pt x="1206" y="5498"/>
                    <a:pt x="1288" y="5460"/>
                    <a:pt x="1368" y="5382"/>
                  </a:cubicBezTo>
                  <a:cubicBezTo>
                    <a:pt x="2117" y="4673"/>
                    <a:pt x="2865" y="3969"/>
                    <a:pt x="3612" y="3260"/>
                  </a:cubicBezTo>
                  <a:cubicBezTo>
                    <a:pt x="3782" y="3100"/>
                    <a:pt x="3750" y="2863"/>
                    <a:pt x="3548" y="2745"/>
                  </a:cubicBezTo>
                  <a:cubicBezTo>
                    <a:pt x="3135" y="2507"/>
                    <a:pt x="2724" y="2268"/>
                    <a:pt x="2312" y="2032"/>
                  </a:cubicBezTo>
                  <a:cubicBezTo>
                    <a:pt x="2284" y="2016"/>
                    <a:pt x="2276" y="2004"/>
                    <a:pt x="2290" y="1972"/>
                  </a:cubicBezTo>
                  <a:cubicBezTo>
                    <a:pt x="2510" y="1453"/>
                    <a:pt x="2734" y="934"/>
                    <a:pt x="2939" y="407"/>
                  </a:cubicBezTo>
                  <a:cubicBezTo>
                    <a:pt x="3015" y="209"/>
                    <a:pt x="2865" y="0"/>
                    <a:pt x="2637" y="0"/>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712;p56"/>
          <p:cNvGrpSpPr/>
          <p:nvPr/>
        </p:nvGrpSpPr>
        <p:grpSpPr>
          <a:xfrm>
            <a:off x="5696195" y="1807550"/>
            <a:ext cx="1587379" cy="1896750"/>
            <a:chOff x="4689007" y="5788253"/>
            <a:chExt cx="802307" cy="830373"/>
          </a:xfrm>
        </p:grpSpPr>
        <p:sp>
          <p:nvSpPr>
            <p:cNvPr id="40" name="Google Shape;1713;p56"/>
            <p:cNvSpPr/>
            <p:nvPr/>
          </p:nvSpPr>
          <p:spPr>
            <a:xfrm>
              <a:off x="4689125" y="5788253"/>
              <a:ext cx="802075" cy="830231"/>
            </a:xfrm>
            <a:custGeom>
              <a:avLst/>
              <a:gdLst/>
              <a:ahLst/>
              <a:cxnLst/>
              <a:rect l="l" t="t" r="r" b="b"/>
              <a:pathLst>
                <a:path w="13845" h="14331" extrusionOk="0">
                  <a:moveTo>
                    <a:pt x="5216" y="1"/>
                  </a:moveTo>
                  <a:cubicBezTo>
                    <a:pt x="5102" y="1"/>
                    <a:pt x="5013" y="93"/>
                    <a:pt x="5013" y="210"/>
                  </a:cubicBezTo>
                  <a:cubicBezTo>
                    <a:pt x="5013" y="299"/>
                    <a:pt x="5072" y="375"/>
                    <a:pt x="5151" y="400"/>
                  </a:cubicBezTo>
                  <a:lnTo>
                    <a:pt x="5151" y="1549"/>
                  </a:lnTo>
                  <a:lnTo>
                    <a:pt x="4565" y="1549"/>
                  </a:lnTo>
                  <a:lnTo>
                    <a:pt x="4565" y="2252"/>
                  </a:lnTo>
                  <a:lnTo>
                    <a:pt x="3797" y="2252"/>
                  </a:lnTo>
                  <a:lnTo>
                    <a:pt x="3797" y="3161"/>
                  </a:lnTo>
                  <a:lnTo>
                    <a:pt x="3677" y="3161"/>
                  </a:lnTo>
                  <a:cubicBezTo>
                    <a:pt x="3570" y="3069"/>
                    <a:pt x="3493" y="2882"/>
                    <a:pt x="3284" y="2882"/>
                  </a:cubicBezTo>
                  <a:cubicBezTo>
                    <a:pt x="3078" y="2882"/>
                    <a:pt x="2968" y="3069"/>
                    <a:pt x="2851" y="3161"/>
                  </a:cubicBezTo>
                  <a:lnTo>
                    <a:pt x="2611" y="3161"/>
                  </a:lnTo>
                  <a:cubicBezTo>
                    <a:pt x="2504" y="3069"/>
                    <a:pt x="2427" y="2882"/>
                    <a:pt x="2218" y="2882"/>
                  </a:cubicBezTo>
                  <a:cubicBezTo>
                    <a:pt x="2012" y="2882"/>
                    <a:pt x="1911" y="3069"/>
                    <a:pt x="1791" y="3161"/>
                  </a:cubicBezTo>
                  <a:lnTo>
                    <a:pt x="1551" y="3161"/>
                  </a:lnTo>
                  <a:cubicBezTo>
                    <a:pt x="1444" y="3069"/>
                    <a:pt x="1367" y="2882"/>
                    <a:pt x="1158" y="2882"/>
                  </a:cubicBezTo>
                  <a:cubicBezTo>
                    <a:pt x="952" y="2882"/>
                    <a:pt x="851" y="3069"/>
                    <a:pt x="737" y="3161"/>
                  </a:cubicBezTo>
                  <a:lnTo>
                    <a:pt x="615" y="3161"/>
                  </a:lnTo>
                  <a:lnTo>
                    <a:pt x="615" y="13922"/>
                  </a:lnTo>
                  <a:lnTo>
                    <a:pt x="0" y="13922"/>
                  </a:lnTo>
                  <a:lnTo>
                    <a:pt x="0" y="14330"/>
                  </a:lnTo>
                  <a:lnTo>
                    <a:pt x="13844" y="14330"/>
                  </a:lnTo>
                  <a:lnTo>
                    <a:pt x="13844" y="13922"/>
                  </a:lnTo>
                  <a:lnTo>
                    <a:pt x="13061" y="13922"/>
                  </a:lnTo>
                  <a:lnTo>
                    <a:pt x="13061" y="11440"/>
                  </a:lnTo>
                  <a:lnTo>
                    <a:pt x="13064" y="11440"/>
                  </a:lnTo>
                  <a:lnTo>
                    <a:pt x="13064" y="10257"/>
                  </a:lnTo>
                  <a:lnTo>
                    <a:pt x="11882" y="11440"/>
                  </a:lnTo>
                  <a:lnTo>
                    <a:pt x="11882" y="10257"/>
                  </a:lnTo>
                  <a:lnTo>
                    <a:pt x="10699" y="11440"/>
                  </a:lnTo>
                  <a:lnTo>
                    <a:pt x="10699" y="10257"/>
                  </a:lnTo>
                  <a:lnTo>
                    <a:pt x="9516" y="11440"/>
                  </a:lnTo>
                  <a:lnTo>
                    <a:pt x="9206" y="11440"/>
                  </a:lnTo>
                  <a:cubicBezTo>
                    <a:pt x="8982" y="10979"/>
                    <a:pt x="8813" y="10408"/>
                    <a:pt x="8623" y="9735"/>
                  </a:cubicBezTo>
                  <a:cubicBezTo>
                    <a:pt x="8306" y="8617"/>
                    <a:pt x="7950" y="7342"/>
                    <a:pt x="7025" y="6457"/>
                  </a:cubicBezTo>
                  <a:lnTo>
                    <a:pt x="5757" y="1549"/>
                  </a:lnTo>
                  <a:lnTo>
                    <a:pt x="5287" y="1549"/>
                  </a:lnTo>
                  <a:lnTo>
                    <a:pt x="5287" y="400"/>
                  </a:lnTo>
                  <a:cubicBezTo>
                    <a:pt x="5367" y="375"/>
                    <a:pt x="5425" y="299"/>
                    <a:pt x="5425" y="210"/>
                  </a:cubicBezTo>
                  <a:cubicBezTo>
                    <a:pt x="5425" y="93"/>
                    <a:pt x="5333" y="1"/>
                    <a:pt x="5216"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4;p56"/>
            <p:cNvSpPr/>
            <p:nvPr/>
          </p:nvSpPr>
          <p:spPr>
            <a:xfrm>
              <a:off x="4724634" y="5971544"/>
              <a:ext cx="184225" cy="624339"/>
            </a:xfrm>
            <a:custGeom>
              <a:avLst/>
              <a:gdLst/>
              <a:ahLst/>
              <a:cxnLst/>
              <a:rect l="l" t="t" r="r" b="b"/>
              <a:pathLst>
                <a:path w="3180" h="10777" extrusionOk="0">
                  <a:moveTo>
                    <a:pt x="0" y="1"/>
                  </a:moveTo>
                  <a:lnTo>
                    <a:pt x="0" y="10776"/>
                  </a:lnTo>
                  <a:lnTo>
                    <a:pt x="3179" y="10776"/>
                  </a:lnTo>
                  <a:lnTo>
                    <a:pt x="3179"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5;p56"/>
            <p:cNvSpPr/>
            <p:nvPr/>
          </p:nvSpPr>
          <p:spPr>
            <a:xfrm>
              <a:off x="4908621" y="6140237"/>
              <a:ext cx="310750" cy="455813"/>
            </a:xfrm>
            <a:custGeom>
              <a:avLst/>
              <a:gdLst/>
              <a:ahLst/>
              <a:cxnLst/>
              <a:rect l="l" t="t" r="r" b="b"/>
              <a:pathLst>
                <a:path w="5364" h="7868" extrusionOk="0">
                  <a:moveTo>
                    <a:pt x="575" y="1"/>
                  </a:moveTo>
                  <a:lnTo>
                    <a:pt x="0" y="381"/>
                  </a:lnTo>
                  <a:lnTo>
                    <a:pt x="6" y="7867"/>
                  </a:lnTo>
                  <a:lnTo>
                    <a:pt x="5363" y="7867"/>
                  </a:lnTo>
                  <a:lnTo>
                    <a:pt x="4534" y="4498"/>
                  </a:lnTo>
                  <a:lnTo>
                    <a:pt x="3232" y="1091"/>
                  </a:lnTo>
                  <a:lnTo>
                    <a:pt x="575"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16;p56"/>
            <p:cNvSpPr/>
            <p:nvPr/>
          </p:nvSpPr>
          <p:spPr>
            <a:xfrm>
              <a:off x="4724055" y="5955382"/>
              <a:ext cx="184457" cy="19234"/>
            </a:xfrm>
            <a:custGeom>
              <a:avLst/>
              <a:gdLst/>
              <a:ahLst/>
              <a:cxnLst/>
              <a:rect l="l" t="t" r="r" b="b"/>
              <a:pathLst>
                <a:path w="3184" h="332" extrusionOk="0">
                  <a:moveTo>
                    <a:pt x="551" y="0"/>
                  </a:moveTo>
                  <a:cubicBezTo>
                    <a:pt x="277" y="0"/>
                    <a:pt x="194" y="332"/>
                    <a:pt x="1" y="332"/>
                  </a:cubicBezTo>
                  <a:lnTo>
                    <a:pt x="1061" y="332"/>
                  </a:lnTo>
                  <a:cubicBezTo>
                    <a:pt x="873" y="332"/>
                    <a:pt x="827" y="0"/>
                    <a:pt x="551" y="0"/>
                  </a:cubicBezTo>
                  <a:close/>
                  <a:moveTo>
                    <a:pt x="1610" y="0"/>
                  </a:moveTo>
                  <a:cubicBezTo>
                    <a:pt x="1337" y="0"/>
                    <a:pt x="1251" y="332"/>
                    <a:pt x="1061" y="332"/>
                  </a:cubicBezTo>
                  <a:lnTo>
                    <a:pt x="2123" y="332"/>
                  </a:lnTo>
                  <a:cubicBezTo>
                    <a:pt x="1933" y="332"/>
                    <a:pt x="1887" y="0"/>
                    <a:pt x="1610" y="0"/>
                  </a:cubicBezTo>
                  <a:close/>
                  <a:moveTo>
                    <a:pt x="2670" y="0"/>
                  </a:moveTo>
                  <a:cubicBezTo>
                    <a:pt x="2400" y="0"/>
                    <a:pt x="2292" y="332"/>
                    <a:pt x="2123" y="332"/>
                  </a:cubicBezTo>
                  <a:lnTo>
                    <a:pt x="3183" y="332"/>
                  </a:lnTo>
                  <a:cubicBezTo>
                    <a:pt x="2993" y="332"/>
                    <a:pt x="2947" y="0"/>
                    <a:pt x="2670"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7;p56"/>
            <p:cNvSpPr/>
            <p:nvPr/>
          </p:nvSpPr>
          <p:spPr>
            <a:xfrm>
              <a:off x="4908447" y="5918886"/>
              <a:ext cx="44550" cy="185847"/>
            </a:xfrm>
            <a:custGeom>
              <a:avLst/>
              <a:gdLst/>
              <a:ahLst/>
              <a:cxnLst/>
              <a:rect l="l" t="t" r="r" b="b"/>
              <a:pathLst>
                <a:path w="769" h="3208" extrusionOk="0">
                  <a:moveTo>
                    <a:pt x="0" y="0"/>
                  </a:moveTo>
                  <a:lnTo>
                    <a:pt x="0" y="3207"/>
                  </a:lnTo>
                  <a:lnTo>
                    <a:pt x="768" y="3207"/>
                  </a:lnTo>
                  <a:lnTo>
                    <a:pt x="768"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8;p56"/>
            <p:cNvSpPr/>
            <p:nvPr/>
          </p:nvSpPr>
          <p:spPr>
            <a:xfrm>
              <a:off x="4953112" y="5878103"/>
              <a:ext cx="142746" cy="284449"/>
            </a:xfrm>
            <a:custGeom>
              <a:avLst/>
              <a:gdLst/>
              <a:ahLst/>
              <a:cxnLst/>
              <a:rect l="l" t="t" r="r" b="b"/>
              <a:pathLst>
                <a:path w="2464" h="4910" extrusionOk="0">
                  <a:moveTo>
                    <a:pt x="0" y="1"/>
                  </a:moveTo>
                  <a:lnTo>
                    <a:pt x="0" y="3911"/>
                  </a:lnTo>
                  <a:lnTo>
                    <a:pt x="2464" y="4910"/>
                  </a:lnTo>
                  <a:lnTo>
                    <a:pt x="119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9;p56"/>
            <p:cNvSpPr/>
            <p:nvPr/>
          </p:nvSpPr>
          <p:spPr>
            <a:xfrm>
              <a:off x="4908621" y="6098238"/>
              <a:ext cx="447413" cy="496713"/>
            </a:xfrm>
            <a:custGeom>
              <a:avLst/>
              <a:gdLst/>
              <a:ahLst/>
              <a:cxnLst/>
              <a:rect l="l" t="t" r="r" b="b"/>
              <a:pathLst>
                <a:path w="7723" h="8574" extrusionOk="0">
                  <a:moveTo>
                    <a:pt x="0" y="1"/>
                  </a:moveTo>
                  <a:lnTo>
                    <a:pt x="0" y="1106"/>
                  </a:lnTo>
                  <a:cubicBezTo>
                    <a:pt x="2762" y="1106"/>
                    <a:pt x="3226" y="2765"/>
                    <a:pt x="3766" y="4685"/>
                  </a:cubicBezTo>
                  <a:cubicBezTo>
                    <a:pt x="4282" y="6507"/>
                    <a:pt x="4860" y="8574"/>
                    <a:pt x="7716" y="8574"/>
                  </a:cubicBezTo>
                  <a:lnTo>
                    <a:pt x="7723" y="8574"/>
                  </a:lnTo>
                  <a:lnTo>
                    <a:pt x="7723" y="7468"/>
                  </a:lnTo>
                  <a:cubicBezTo>
                    <a:pt x="5797" y="7468"/>
                    <a:pt x="5388" y="6353"/>
                    <a:pt x="4835" y="4384"/>
                  </a:cubicBezTo>
                  <a:cubicBezTo>
                    <a:pt x="4282" y="2430"/>
                    <a:pt x="3597" y="1"/>
                    <a:pt x="0" y="1"/>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20;p56"/>
            <p:cNvSpPr/>
            <p:nvPr/>
          </p:nvSpPr>
          <p:spPr>
            <a:xfrm>
              <a:off x="5152566" y="6382443"/>
              <a:ext cx="293486" cy="213597"/>
            </a:xfrm>
            <a:custGeom>
              <a:avLst/>
              <a:gdLst/>
              <a:ahLst/>
              <a:cxnLst/>
              <a:rect l="l" t="t" r="r" b="b"/>
              <a:pathLst>
                <a:path w="5066" h="3687" extrusionOk="0">
                  <a:moveTo>
                    <a:pt x="2698" y="0"/>
                  </a:moveTo>
                  <a:lnTo>
                    <a:pt x="1509" y="1183"/>
                  </a:lnTo>
                  <a:lnTo>
                    <a:pt x="1" y="1183"/>
                  </a:lnTo>
                  <a:lnTo>
                    <a:pt x="1" y="3686"/>
                  </a:lnTo>
                  <a:lnTo>
                    <a:pt x="5066" y="3686"/>
                  </a:lnTo>
                  <a:lnTo>
                    <a:pt x="5066" y="1183"/>
                  </a:lnTo>
                  <a:lnTo>
                    <a:pt x="5066" y="0"/>
                  </a:lnTo>
                  <a:lnTo>
                    <a:pt x="3880" y="1183"/>
                  </a:lnTo>
                  <a:lnTo>
                    <a:pt x="3880" y="0"/>
                  </a:lnTo>
                  <a:lnTo>
                    <a:pt x="2698" y="1183"/>
                  </a:lnTo>
                  <a:lnTo>
                    <a:pt x="2698"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1;p56"/>
            <p:cNvSpPr/>
            <p:nvPr/>
          </p:nvSpPr>
          <p:spPr>
            <a:xfrm>
              <a:off x="5379827" y="6476580"/>
              <a:ext cx="36150" cy="80121"/>
            </a:xfrm>
            <a:custGeom>
              <a:avLst/>
              <a:gdLst/>
              <a:ahLst/>
              <a:cxnLst/>
              <a:rect l="l" t="t" r="r" b="b"/>
              <a:pathLst>
                <a:path w="624" h="1383" extrusionOk="0">
                  <a:moveTo>
                    <a:pt x="0" y="0"/>
                  </a:moveTo>
                  <a:lnTo>
                    <a:pt x="0" y="1382"/>
                  </a:lnTo>
                  <a:lnTo>
                    <a:pt x="624" y="1382"/>
                  </a:lnTo>
                  <a:lnTo>
                    <a:pt x="624"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2;p56"/>
            <p:cNvSpPr/>
            <p:nvPr/>
          </p:nvSpPr>
          <p:spPr>
            <a:xfrm>
              <a:off x="5317726" y="6476580"/>
              <a:ext cx="35976" cy="80121"/>
            </a:xfrm>
            <a:custGeom>
              <a:avLst/>
              <a:gdLst/>
              <a:ahLst/>
              <a:cxnLst/>
              <a:rect l="l" t="t" r="r" b="b"/>
              <a:pathLst>
                <a:path w="621" h="1383" extrusionOk="0">
                  <a:moveTo>
                    <a:pt x="0" y="0"/>
                  </a:moveTo>
                  <a:lnTo>
                    <a:pt x="0" y="1382"/>
                  </a:lnTo>
                  <a:lnTo>
                    <a:pt x="621" y="1382"/>
                  </a:lnTo>
                  <a:lnTo>
                    <a:pt x="62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3;p56"/>
            <p:cNvSpPr/>
            <p:nvPr/>
          </p:nvSpPr>
          <p:spPr>
            <a:xfrm>
              <a:off x="5255451" y="6476580"/>
              <a:ext cx="35976" cy="80121"/>
            </a:xfrm>
            <a:custGeom>
              <a:avLst/>
              <a:gdLst/>
              <a:ahLst/>
              <a:cxnLst/>
              <a:rect l="l" t="t" r="r" b="b"/>
              <a:pathLst>
                <a:path w="621" h="1383" extrusionOk="0">
                  <a:moveTo>
                    <a:pt x="0" y="0"/>
                  </a:moveTo>
                  <a:lnTo>
                    <a:pt x="0" y="1382"/>
                  </a:lnTo>
                  <a:lnTo>
                    <a:pt x="621" y="1382"/>
                  </a:lnTo>
                  <a:lnTo>
                    <a:pt x="62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4;p56"/>
            <p:cNvSpPr/>
            <p:nvPr/>
          </p:nvSpPr>
          <p:spPr>
            <a:xfrm>
              <a:off x="4987059" y="5802504"/>
              <a:ext cx="8111" cy="80121"/>
            </a:xfrm>
            <a:custGeom>
              <a:avLst/>
              <a:gdLst/>
              <a:ahLst/>
              <a:cxnLst/>
              <a:rect l="l" t="t" r="r" b="b"/>
              <a:pathLst>
                <a:path w="140" h="1383" extrusionOk="0">
                  <a:moveTo>
                    <a:pt x="1" y="0"/>
                  </a:moveTo>
                  <a:lnTo>
                    <a:pt x="1" y="1383"/>
                  </a:lnTo>
                  <a:lnTo>
                    <a:pt x="139" y="1383"/>
                  </a:lnTo>
                  <a:lnTo>
                    <a:pt x="139"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25;p56"/>
            <p:cNvSpPr/>
            <p:nvPr/>
          </p:nvSpPr>
          <p:spPr>
            <a:xfrm>
              <a:off x="4979065" y="5788601"/>
              <a:ext cx="23926" cy="23926"/>
            </a:xfrm>
            <a:custGeom>
              <a:avLst/>
              <a:gdLst/>
              <a:ahLst/>
              <a:cxnLst/>
              <a:rect l="l" t="t" r="r" b="b"/>
              <a:pathLst>
                <a:path w="413" h="413" extrusionOk="0">
                  <a:moveTo>
                    <a:pt x="203" y="1"/>
                  </a:moveTo>
                  <a:cubicBezTo>
                    <a:pt x="93" y="1"/>
                    <a:pt x="1" y="90"/>
                    <a:pt x="1" y="207"/>
                  </a:cubicBezTo>
                  <a:cubicBezTo>
                    <a:pt x="1" y="320"/>
                    <a:pt x="90" y="412"/>
                    <a:pt x="203" y="412"/>
                  </a:cubicBezTo>
                  <a:cubicBezTo>
                    <a:pt x="320" y="412"/>
                    <a:pt x="412" y="320"/>
                    <a:pt x="412" y="207"/>
                  </a:cubicBezTo>
                  <a:cubicBezTo>
                    <a:pt x="412" y="90"/>
                    <a:pt x="320" y="1"/>
                    <a:pt x="203" y="1"/>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26;p56"/>
            <p:cNvSpPr/>
            <p:nvPr/>
          </p:nvSpPr>
          <p:spPr>
            <a:xfrm>
              <a:off x="5118561" y="6502533"/>
              <a:ext cx="34064" cy="93503"/>
            </a:xfrm>
            <a:custGeom>
              <a:avLst/>
              <a:gdLst/>
              <a:ahLst/>
              <a:cxnLst/>
              <a:rect l="l" t="t" r="r" b="b"/>
              <a:pathLst>
                <a:path w="588" h="1614" extrusionOk="0">
                  <a:moveTo>
                    <a:pt x="1" y="1"/>
                  </a:moveTo>
                  <a:lnTo>
                    <a:pt x="1" y="1613"/>
                  </a:lnTo>
                  <a:lnTo>
                    <a:pt x="250" y="1613"/>
                  </a:lnTo>
                  <a:lnTo>
                    <a:pt x="250" y="249"/>
                  </a:lnTo>
                  <a:lnTo>
                    <a:pt x="588" y="249"/>
                  </a:lnTo>
                  <a:lnTo>
                    <a:pt x="588"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7;p56"/>
            <p:cNvSpPr/>
            <p:nvPr/>
          </p:nvSpPr>
          <p:spPr>
            <a:xfrm>
              <a:off x="4689007" y="6594874"/>
              <a:ext cx="802307" cy="23752"/>
            </a:xfrm>
            <a:custGeom>
              <a:avLst/>
              <a:gdLst/>
              <a:ahLst/>
              <a:cxnLst/>
              <a:rect l="l" t="t" r="r" b="b"/>
              <a:pathLst>
                <a:path w="13849" h="410" extrusionOk="0">
                  <a:moveTo>
                    <a:pt x="1" y="1"/>
                  </a:moveTo>
                  <a:lnTo>
                    <a:pt x="1" y="409"/>
                  </a:lnTo>
                  <a:lnTo>
                    <a:pt x="13848" y="409"/>
                  </a:lnTo>
                  <a:lnTo>
                    <a:pt x="13848" y="1"/>
                  </a:ln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Rectángulo 54"/>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99882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457200" y="414900"/>
            <a:ext cx="8229600" cy="630300"/>
          </a:xfrm>
          <a:prstGeom prst="rect">
            <a:avLst/>
          </a:prstGeom>
        </p:spPr>
        <p:txBody>
          <a:bodyPr spcFirstLastPara="1" wrap="square" lIns="91425" tIns="91425" rIns="91425" bIns="91425" anchor="t" anchorCtr="0">
            <a:noAutofit/>
          </a:bodyPr>
          <a:lstStyle/>
          <a:p>
            <a:pPr lvl="0"/>
            <a:r>
              <a:rPr lang="es-MX" b="1" dirty="0" smtClean="0"/>
              <a:t>Human Resources</a:t>
            </a:r>
            <a:endParaRPr sz="3200" dirty="0"/>
          </a:p>
        </p:txBody>
      </p:sp>
      <p:sp>
        <p:nvSpPr>
          <p:cNvPr id="423" name="Google Shape;423;p31"/>
          <p:cNvSpPr txBox="1"/>
          <p:nvPr/>
        </p:nvSpPr>
        <p:spPr>
          <a:xfrm flipH="1">
            <a:off x="457200" y="1136053"/>
            <a:ext cx="8481317" cy="2991028"/>
          </a:xfrm>
          <a:prstGeom prst="rect">
            <a:avLst/>
          </a:prstGeom>
          <a:noFill/>
          <a:ln>
            <a:noFill/>
          </a:ln>
        </p:spPr>
        <p:txBody>
          <a:bodyPr spcFirstLastPara="1" wrap="square" lIns="91425" tIns="91425" rIns="91425" bIns="91425" anchor="b" anchorCtr="0">
            <a:noAutofit/>
          </a:bodyPr>
          <a:lstStyle/>
          <a:p>
            <a:pPr lvl="0"/>
            <a:r>
              <a:rPr lang="en-US" sz="2000" dirty="0">
                <a:solidFill>
                  <a:schemeClr val="dk1"/>
                </a:solidFill>
                <a:latin typeface="Arimo" panose="020B0604020202020204" charset="0"/>
                <a:ea typeface="Arimo" panose="020B0604020202020204" charset="0"/>
                <a:cs typeface="Arimo" panose="020B0604020202020204" charset="0"/>
              </a:rPr>
              <a:t>The team members will </a:t>
            </a:r>
            <a:r>
              <a:rPr lang="en-US" sz="2000" dirty="0" smtClean="0">
                <a:solidFill>
                  <a:schemeClr val="dk1"/>
                </a:solidFill>
                <a:latin typeface="Arimo" panose="020B0604020202020204" charset="0"/>
                <a:ea typeface="Arimo" panose="020B0604020202020204" charset="0"/>
                <a:cs typeface="Arimo" panose="020B0604020202020204" charset="0"/>
              </a:rPr>
              <a:t>be:</a:t>
            </a:r>
            <a:endParaRPr lang="en-US" sz="2000" dirty="0" smtClean="0">
              <a:solidFill>
                <a:schemeClr val="dk1"/>
              </a:solidFill>
              <a:latin typeface="Arimo" panose="020B0604020202020204" charset="0"/>
              <a:ea typeface="Arimo" panose="020B0604020202020204" charset="0"/>
              <a:cs typeface="Arimo" panose="020B0604020202020204" charset="0"/>
            </a:endParaRPr>
          </a:p>
          <a:p>
            <a:pPr lvl="0"/>
            <a:endParaRPr lang="en-US" dirty="0">
              <a:sym typeface="Audiowide"/>
            </a:endParaRP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Project Manager</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Electrical Engineer</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Software Developer</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Automation Engineer</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Network Engineer</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Data Analyst</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Renewable Energy Expert</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Designer (UI/UX)</a:t>
            </a:r>
          </a:p>
          <a:p>
            <a:pPr marL="457200" indent="-317500">
              <a:buClr>
                <a:schemeClr val="dk2"/>
              </a:buClr>
              <a:buSzPts val="1400"/>
              <a:buFont typeface="+mj-lt"/>
              <a:buAutoNum type="arabicPeriod"/>
            </a:pPr>
            <a:r>
              <a:rPr lang="en-US" sz="1600" b="1" dirty="0">
                <a:solidFill>
                  <a:schemeClr val="lt1"/>
                </a:solidFill>
                <a:latin typeface="Arimo"/>
                <a:ea typeface="Arimo"/>
                <a:cs typeface="Arimo"/>
                <a:sym typeface="Audiowide"/>
              </a:rPr>
              <a:t>Expert in Energy Legislation and Regulations</a:t>
            </a:r>
          </a:p>
        </p:txBody>
      </p:sp>
      <p:sp>
        <p:nvSpPr>
          <p:cNvPr id="101" name="Rectángulo 100"/>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488022" y="133578"/>
            <a:ext cx="8229600" cy="630300"/>
          </a:xfrm>
          <a:prstGeom prst="rect">
            <a:avLst/>
          </a:prstGeom>
        </p:spPr>
        <p:txBody>
          <a:bodyPr spcFirstLastPara="1" wrap="square" lIns="91425" tIns="91425" rIns="91425" bIns="91425" anchor="t" anchorCtr="0">
            <a:noAutofit/>
          </a:bodyPr>
          <a:lstStyle/>
          <a:p>
            <a:pPr lvl="0"/>
            <a:r>
              <a:rPr lang="es-MX" b="1" dirty="0" smtClean="0"/>
              <a:t>Salaries</a:t>
            </a:r>
            <a:endParaRPr sz="3200" dirty="0"/>
          </a:p>
        </p:txBody>
      </p:sp>
      <p:sp>
        <p:nvSpPr>
          <p:cNvPr id="423" name="Google Shape;423;p31"/>
          <p:cNvSpPr txBox="1"/>
          <p:nvPr/>
        </p:nvSpPr>
        <p:spPr>
          <a:xfrm flipH="1">
            <a:off x="736215" y="933695"/>
            <a:ext cx="8801357" cy="3369727"/>
          </a:xfrm>
          <a:prstGeom prst="rect">
            <a:avLst/>
          </a:prstGeom>
          <a:noFill/>
          <a:ln>
            <a:noFill/>
          </a:ln>
        </p:spPr>
        <p:txBody>
          <a:bodyPr spcFirstLastPara="1" wrap="square" lIns="91425" tIns="91425" rIns="91425" bIns="91425" anchor="b" anchorCtr="0">
            <a:noAutofit/>
          </a:bodyPr>
          <a:lstStyle/>
          <a:p>
            <a:pPr lvl="0"/>
            <a:r>
              <a:rPr lang="en-US" sz="1800" dirty="0">
                <a:solidFill>
                  <a:schemeClr val="dk1"/>
                </a:solidFill>
                <a:latin typeface="Arimo" panose="020B0604020202020204" charset="0"/>
                <a:ea typeface="Arimo" panose="020B0604020202020204" charset="0"/>
                <a:cs typeface="Arimo" panose="020B0604020202020204" charset="0"/>
              </a:rPr>
              <a:t>The estimated salaries for </a:t>
            </a:r>
            <a:r>
              <a:rPr lang="en-US" sz="1800" dirty="0" smtClean="0">
                <a:solidFill>
                  <a:schemeClr val="dk1"/>
                </a:solidFill>
                <a:latin typeface="Arimo" panose="020B0604020202020204" charset="0"/>
                <a:ea typeface="Arimo" panose="020B0604020202020204" charset="0"/>
                <a:cs typeface="Arimo" panose="020B0604020202020204" charset="0"/>
              </a:rPr>
              <a:t>each </a:t>
            </a:r>
            <a:r>
              <a:rPr lang="en-US" sz="1800" dirty="0">
                <a:solidFill>
                  <a:schemeClr val="dk1"/>
                </a:solidFill>
                <a:latin typeface="Arimo" panose="020B0604020202020204" charset="0"/>
                <a:ea typeface="Arimo" panose="020B0604020202020204" charset="0"/>
                <a:cs typeface="Arimo" panose="020B0604020202020204" charset="0"/>
              </a:rPr>
              <a:t>member </a:t>
            </a:r>
            <a:r>
              <a:rPr lang="en-US" sz="1800" dirty="0" smtClean="0">
                <a:solidFill>
                  <a:schemeClr val="dk1"/>
                </a:solidFill>
                <a:latin typeface="Arimo" panose="020B0604020202020204" charset="0"/>
                <a:ea typeface="Arimo" panose="020B0604020202020204" charset="0"/>
                <a:cs typeface="Arimo" panose="020B0604020202020204" charset="0"/>
              </a:rPr>
              <a:t>are:</a:t>
            </a:r>
          </a:p>
          <a:p>
            <a:pPr lvl="0"/>
            <a:endParaRPr lang="en-US" sz="1100" dirty="0" smtClean="0">
              <a:solidFill>
                <a:schemeClr val="dk1"/>
              </a:solidFill>
              <a:latin typeface="Arimo" panose="020B0604020202020204" charset="0"/>
              <a:ea typeface="Arimo" panose="020B0604020202020204" charset="0"/>
              <a:cs typeface="Arimo" panose="020B0604020202020204" charset="0"/>
            </a:endParaRP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Project </a:t>
            </a:r>
            <a:r>
              <a:rPr lang="en-US" sz="1800" b="1" dirty="0">
                <a:solidFill>
                  <a:schemeClr val="bg1"/>
                </a:solidFill>
                <a:latin typeface="Arimo" panose="020B0604020202020204" charset="0"/>
                <a:ea typeface="Arimo" panose="020B0604020202020204" charset="0"/>
                <a:cs typeface="Arimo" panose="020B0604020202020204" charset="0"/>
                <a:sym typeface="Audiowide"/>
              </a:rPr>
              <a:t>Manager</a:t>
            </a:r>
            <a:r>
              <a:rPr lang="en-US" sz="1800" dirty="0">
                <a:solidFill>
                  <a:schemeClr val="bg1"/>
                </a:solidFill>
                <a:latin typeface="Arimo" panose="020B0604020202020204" charset="0"/>
                <a:ea typeface="Arimo" panose="020B0604020202020204" charset="0"/>
                <a:cs typeface="Arimo" panose="020B0604020202020204" charset="0"/>
                <a:sym typeface="Audiowide"/>
              </a:rPr>
              <a:t>: $20,500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Electrical </a:t>
            </a:r>
            <a:r>
              <a:rPr lang="en-US" sz="1800" b="1" dirty="0">
                <a:solidFill>
                  <a:schemeClr val="bg1"/>
                </a:solidFill>
                <a:latin typeface="Arimo" panose="020B0604020202020204" charset="0"/>
                <a:ea typeface="Arimo" panose="020B0604020202020204" charset="0"/>
                <a:cs typeface="Arimo" panose="020B0604020202020204" charset="0"/>
                <a:sym typeface="Audiowide"/>
              </a:rPr>
              <a:t>Engineer: </a:t>
            </a:r>
            <a:r>
              <a:rPr lang="en-US" sz="1800" dirty="0">
                <a:solidFill>
                  <a:schemeClr val="bg1"/>
                </a:solidFill>
                <a:latin typeface="Arimo" panose="020B0604020202020204" charset="0"/>
                <a:ea typeface="Arimo" panose="020B0604020202020204" charset="0"/>
                <a:cs typeface="Arimo" panose="020B0604020202020204" charset="0"/>
                <a:sym typeface="Audiowide"/>
              </a:rPr>
              <a:t>$10,000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Software </a:t>
            </a:r>
            <a:r>
              <a:rPr lang="en-US" sz="1800" b="1" dirty="0">
                <a:solidFill>
                  <a:schemeClr val="bg1"/>
                </a:solidFill>
                <a:latin typeface="Arimo" panose="020B0604020202020204" charset="0"/>
                <a:ea typeface="Arimo" panose="020B0604020202020204" charset="0"/>
                <a:cs typeface="Arimo" panose="020B0604020202020204" charset="0"/>
                <a:sym typeface="Audiowide"/>
              </a:rPr>
              <a:t>Developer: </a:t>
            </a:r>
            <a:r>
              <a:rPr lang="en-US" sz="1800" dirty="0">
                <a:solidFill>
                  <a:schemeClr val="bg1"/>
                </a:solidFill>
                <a:latin typeface="Arimo" panose="020B0604020202020204" charset="0"/>
                <a:ea typeface="Arimo" panose="020B0604020202020204" charset="0"/>
                <a:cs typeface="Arimo" panose="020B0604020202020204" charset="0"/>
                <a:sym typeface="Audiowide"/>
              </a:rPr>
              <a:t>$10,000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Automation </a:t>
            </a:r>
            <a:r>
              <a:rPr lang="en-US" sz="1800" b="1" dirty="0">
                <a:solidFill>
                  <a:schemeClr val="bg1"/>
                </a:solidFill>
                <a:latin typeface="Arimo" panose="020B0604020202020204" charset="0"/>
                <a:ea typeface="Arimo" panose="020B0604020202020204" charset="0"/>
                <a:cs typeface="Arimo" panose="020B0604020202020204" charset="0"/>
                <a:sym typeface="Audiowide"/>
              </a:rPr>
              <a:t>Engineer: </a:t>
            </a:r>
            <a:r>
              <a:rPr lang="en-US" sz="1800" dirty="0">
                <a:solidFill>
                  <a:schemeClr val="bg1"/>
                </a:solidFill>
                <a:latin typeface="Arimo" panose="020B0604020202020204" charset="0"/>
                <a:ea typeface="Arimo" panose="020B0604020202020204" charset="0"/>
                <a:cs typeface="Arimo" panose="020B0604020202020204" charset="0"/>
                <a:sym typeface="Audiowide"/>
              </a:rPr>
              <a:t>$10,000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Network Engineer: </a:t>
            </a:r>
            <a:r>
              <a:rPr lang="en-US" sz="1800" dirty="0">
                <a:solidFill>
                  <a:schemeClr val="bg1"/>
                </a:solidFill>
                <a:latin typeface="Arimo" panose="020B0604020202020204" charset="0"/>
                <a:ea typeface="Arimo" panose="020B0604020202020204" charset="0"/>
                <a:cs typeface="Arimo" panose="020B0604020202020204" charset="0"/>
                <a:sym typeface="Audiowide"/>
              </a:rPr>
              <a:t>$10,000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Data </a:t>
            </a:r>
            <a:r>
              <a:rPr lang="en-US" sz="1800" b="1" dirty="0">
                <a:solidFill>
                  <a:schemeClr val="bg1"/>
                </a:solidFill>
                <a:latin typeface="Arimo" panose="020B0604020202020204" charset="0"/>
                <a:ea typeface="Arimo" panose="020B0604020202020204" charset="0"/>
                <a:cs typeface="Arimo" panose="020B0604020202020204" charset="0"/>
                <a:sym typeface="Audiowide"/>
              </a:rPr>
              <a:t>Analyst: </a:t>
            </a:r>
            <a:r>
              <a:rPr lang="en-US" sz="1800" dirty="0">
                <a:solidFill>
                  <a:schemeClr val="bg1"/>
                </a:solidFill>
                <a:latin typeface="Arimo" panose="020B0604020202020204" charset="0"/>
                <a:ea typeface="Arimo" panose="020B0604020202020204" charset="0"/>
                <a:cs typeface="Arimo" panose="020B0604020202020204" charset="0"/>
                <a:sym typeface="Audiowide"/>
              </a:rPr>
              <a:t>$9,000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Renewable </a:t>
            </a:r>
            <a:r>
              <a:rPr lang="en-US" sz="1800" b="1" dirty="0">
                <a:solidFill>
                  <a:schemeClr val="bg1"/>
                </a:solidFill>
                <a:latin typeface="Arimo" panose="020B0604020202020204" charset="0"/>
                <a:ea typeface="Arimo" panose="020B0604020202020204" charset="0"/>
                <a:cs typeface="Arimo" panose="020B0604020202020204" charset="0"/>
                <a:sym typeface="Audiowide"/>
              </a:rPr>
              <a:t>Energy Expert: </a:t>
            </a:r>
            <a:r>
              <a:rPr lang="en-US" sz="1800" dirty="0">
                <a:solidFill>
                  <a:schemeClr val="bg1"/>
                </a:solidFill>
                <a:latin typeface="Arimo" panose="020B0604020202020204" charset="0"/>
                <a:ea typeface="Arimo" panose="020B0604020202020204" charset="0"/>
                <a:cs typeface="Arimo" panose="020B0604020202020204" charset="0"/>
                <a:sym typeface="Audiowide"/>
              </a:rPr>
              <a:t>$10,500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UI/UX </a:t>
            </a:r>
            <a:r>
              <a:rPr lang="en-US" sz="1800" b="1" dirty="0">
                <a:solidFill>
                  <a:schemeClr val="bg1"/>
                </a:solidFill>
                <a:latin typeface="Arimo" panose="020B0604020202020204" charset="0"/>
                <a:ea typeface="Arimo" panose="020B0604020202020204" charset="0"/>
                <a:cs typeface="Arimo" panose="020B0604020202020204" charset="0"/>
                <a:sym typeface="Audiowide"/>
              </a:rPr>
              <a:t>Designer:</a:t>
            </a:r>
            <a:r>
              <a:rPr lang="en-US" sz="1800" dirty="0">
                <a:solidFill>
                  <a:schemeClr val="bg1"/>
                </a:solidFill>
                <a:latin typeface="Arimo" panose="020B0604020202020204" charset="0"/>
                <a:ea typeface="Arimo" panose="020B0604020202020204" charset="0"/>
                <a:cs typeface="Arimo" panose="020B0604020202020204" charset="0"/>
                <a:sym typeface="Audiowide"/>
              </a:rPr>
              <a:t> $9,000 per month.</a:t>
            </a:r>
          </a:p>
          <a:p>
            <a:pPr marL="342900" lvl="0" indent="-342900">
              <a:buFont typeface="+mj-lt"/>
              <a:buAutoNum type="arabicPeriod"/>
            </a:pPr>
            <a:r>
              <a:rPr lang="en-US" sz="1800" b="1" dirty="0" smtClean="0">
                <a:solidFill>
                  <a:schemeClr val="bg1"/>
                </a:solidFill>
                <a:latin typeface="Arimo" panose="020B0604020202020204" charset="0"/>
                <a:ea typeface="Arimo" panose="020B0604020202020204" charset="0"/>
                <a:cs typeface="Arimo" panose="020B0604020202020204" charset="0"/>
                <a:sym typeface="Audiowide"/>
              </a:rPr>
              <a:t>Expert </a:t>
            </a:r>
            <a:r>
              <a:rPr lang="en-US" sz="1800" b="1" dirty="0">
                <a:solidFill>
                  <a:schemeClr val="bg1"/>
                </a:solidFill>
                <a:latin typeface="Arimo" panose="020B0604020202020204" charset="0"/>
                <a:ea typeface="Arimo" panose="020B0604020202020204" charset="0"/>
                <a:cs typeface="Arimo" panose="020B0604020202020204" charset="0"/>
                <a:sym typeface="Audiowide"/>
              </a:rPr>
              <a:t>in Energy Legislation and Regulations: </a:t>
            </a:r>
            <a:r>
              <a:rPr lang="en-US" sz="1800" dirty="0">
                <a:solidFill>
                  <a:schemeClr val="bg1"/>
                </a:solidFill>
                <a:latin typeface="Arimo" panose="020B0604020202020204" charset="0"/>
                <a:ea typeface="Arimo" panose="020B0604020202020204" charset="0"/>
                <a:cs typeface="Arimo" panose="020B0604020202020204" charset="0"/>
                <a:sym typeface="Audiowide"/>
              </a:rPr>
              <a:t>$12,500 per month</a:t>
            </a:r>
            <a:r>
              <a:rPr lang="en-US" sz="1800" dirty="0" smtClean="0">
                <a:solidFill>
                  <a:schemeClr val="bg1"/>
                </a:solidFill>
                <a:latin typeface="Arimo" panose="020B0604020202020204" charset="0"/>
                <a:ea typeface="Arimo" panose="020B0604020202020204" charset="0"/>
                <a:cs typeface="Arimo" panose="020B0604020202020204" charset="0"/>
                <a:sym typeface="Audiowide"/>
              </a:rPr>
              <a:t>.</a:t>
            </a:r>
          </a:p>
          <a:p>
            <a:pPr lvl="0"/>
            <a:r>
              <a:rPr lang="en-US" sz="1800" dirty="0" smtClean="0">
                <a:solidFill>
                  <a:schemeClr val="bg1"/>
                </a:solidFill>
                <a:latin typeface="Arimo" panose="020B0604020202020204" charset="0"/>
                <a:ea typeface="Arimo" panose="020B0604020202020204" charset="0"/>
                <a:cs typeface="Arimo" panose="020B0604020202020204" charset="0"/>
                <a:sym typeface="Audiowide"/>
              </a:rPr>
              <a:t> </a:t>
            </a:r>
            <a:endParaRPr lang="en-US" sz="1800" dirty="0">
              <a:solidFill>
                <a:schemeClr val="dk1"/>
              </a:solidFill>
              <a:latin typeface="Arimo" panose="020B0604020202020204" charset="0"/>
              <a:ea typeface="Arimo" panose="020B0604020202020204" charset="0"/>
              <a:cs typeface="Arimo" panose="020B0604020202020204" charset="0"/>
              <a:sym typeface="Audiowide"/>
            </a:endParaRPr>
          </a:p>
        </p:txBody>
      </p:sp>
      <p:grpSp>
        <p:nvGrpSpPr>
          <p:cNvPr id="432" name="Google Shape;432;p31"/>
          <p:cNvGrpSpPr/>
          <p:nvPr/>
        </p:nvGrpSpPr>
        <p:grpSpPr>
          <a:xfrm>
            <a:off x="6779622" y="1399485"/>
            <a:ext cx="1210978" cy="930756"/>
            <a:chOff x="3786475" y="1280450"/>
            <a:chExt cx="1571030" cy="1490629"/>
          </a:xfrm>
        </p:grpSpPr>
        <p:sp>
          <p:nvSpPr>
            <p:cNvPr id="433" name="Google Shape;433;p31"/>
            <p:cNvSpPr/>
            <p:nvPr/>
          </p:nvSpPr>
          <p:spPr>
            <a:xfrm>
              <a:off x="3791412" y="1280716"/>
              <a:ext cx="1566093" cy="1465290"/>
            </a:xfrm>
            <a:custGeom>
              <a:avLst/>
              <a:gdLst/>
              <a:ahLst/>
              <a:cxnLst/>
              <a:rect l="l" t="t" r="r" b="b"/>
              <a:pathLst>
                <a:path w="17673" h="16535" extrusionOk="0">
                  <a:moveTo>
                    <a:pt x="6233" y="4175"/>
                  </a:moveTo>
                  <a:cubicBezTo>
                    <a:pt x="6242" y="4187"/>
                    <a:pt x="6255" y="4193"/>
                    <a:pt x="6264" y="4205"/>
                  </a:cubicBezTo>
                  <a:cubicBezTo>
                    <a:pt x="6249" y="4205"/>
                    <a:pt x="6233" y="4208"/>
                    <a:pt x="6218" y="4208"/>
                  </a:cubicBezTo>
                  <a:cubicBezTo>
                    <a:pt x="6224" y="4196"/>
                    <a:pt x="6230" y="4187"/>
                    <a:pt x="6233" y="4175"/>
                  </a:cubicBezTo>
                  <a:close/>
                  <a:moveTo>
                    <a:pt x="11633" y="4033"/>
                  </a:moveTo>
                  <a:cubicBezTo>
                    <a:pt x="11633" y="4083"/>
                    <a:pt x="11636" y="4132"/>
                    <a:pt x="11639" y="4181"/>
                  </a:cubicBezTo>
                  <a:cubicBezTo>
                    <a:pt x="11639" y="4202"/>
                    <a:pt x="11646" y="4221"/>
                    <a:pt x="11649" y="4236"/>
                  </a:cubicBezTo>
                  <a:cubicBezTo>
                    <a:pt x="11590" y="4224"/>
                    <a:pt x="11532" y="4218"/>
                    <a:pt x="11470" y="4208"/>
                  </a:cubicBezTo>
                  <a:cubicBezTo>
                    <a:pt x="11529" y="4156"/>
                    <a:pt x="11584" y="4095"/>
                    <a:pt x="11633" y="4033"/>
                  </a:cubicBezTo>
                  <a:close/>
                  <a:moveTo>
                    <a:pt x="11732" y="6082"/>
                  </a:moveTo>
                  <a:lnTo>
                    <a:pt x="11744" y="6162"/>
                  </a:lnTo>
                  <a:cubicBezTo>
                    <a:pt x="11744" y="6171"/>
                    <a:pt x="11747" y="6177"/>
                    <a:pt x="11747" y="6181"/>
                  </a:cubicBezTo>
                  <a:cubicBezTo>
                    <a:pt x="11750" y="6208"/>
                    <a:pt x="11756" y="6239"/>
                    <a:pt x="11759" y="6270"/>
                  </a:cubicBezTo>
                  <a:cubicBezTo>
                    <a:pt x="11793" y="6494"/>
                    <a:pt x="11824" y="6749"/>
                    <a:pt x="11851" y="7004"/>
                  </a:cubicBezTo>
                  <a:lnTo>
                    <a:pt x="11851" y="7010"/>
                  </a:lnTo>
                  <a:cubicBezTo>
                    <a:pt x="11851" y="7031"/>
                    <a:pt x="11854" y="7047"/>
                    <a:pt x="11854" y="7065"/>
                  </a:cubicBezTo>
                  <a:lnTo>
                    <a:pt x="11854" y="7077"/>
                  </a:lnTo>
                  <a:cubicBezTo>
                    <a:pt x="11854" y="7096"/>
                    <a:pt x="11858" y="7111"/>
                    <a:pt x="11858" y="7130"/>
                  </a:cubicBezTo>
                  <a:lnTo>
                    <a:pt x="11858" y="7139"/>
                  </a:lnTo>
                  <a:cubicBezTo>
                    <a:pt x="11864" y="7176"/>
                    <a:pt x="11867" y="7219"/>
                    <a:pt x="11867" y="7256"/>
                  </a:cubicBezTo>
                  <a:lnTo>
                    <a:pt x="11867" y="7271"/>
                  </a:lnTo>
                  <a:cubicBezTo>
                    <a:pt x="11867" y="7286"/>
                    <a:pt x="11870" y="7299"/>
                    <a:pt x="11870" y="7314"/>
                  </a:cubicBezTo>
                  <a:lnTo>
                    <a:pt x="11870" y="7332"/>
                  </a:lnTo>
                  <a:cubicBezTo>
                    <a:pt x="11870" y="7348"/>
                    <a:pt x="11870" y="7360"/>
                    <a:pt x="11873" y="7375"/>
                  </a:cubicBezTo>
                  <a:lnTo>
                    <a:pt x="11873" y="7391"/>
                  </a:lnTo>
                  <a:cubicBezTo>
                    <a:pt x="11873" y="7409"/>
                    <a:pt x="11873" y="7425"/>
                    <a:pt x="11879" y="7446"/>
                  </a:cubicBezTo>
                  <a:cubicBezTo>
                    <a:pt x="11879" y="7465"/>
                    <a:pt x="11879" y="7480"/>
                    <a:pt x="11882" y="7498"/>
                  </a:cubicBezTo>
                  <a:lnTo>
                    <a:pt x="11882" y="7514"/>
                  </a:lnTo>
                  <a:lnTo>
                    <a:pt x="11882" y="7554"/>
                  </a:lnTo>
                  <a:lnTo>
                    <a:pt x="11882" y="7572"/>
                  </a:lnTo>
                  <a:lnTo>
                    <a:pt x="11882" y="7606"/>
                  </a:lnTo>
                  <a:lnTo>
                    <a:pt x="11882" y="7624"/>
                  </a:lnTo>
                  <a:lnTo>
                    <a:pt x="11882" y="7664"/>
                  </a:lnTo>
                  <a:cubicBezTo>
                    <a:pt x="11885" y="7664"/>
                    <a:pt x="11885" y="7667"/>
                    <a:pt x="11885" y="7673"/>
                  </a:cubicBezTo>
                  <a:lnTo>
                    <a:pt x="11885" y="7719"/>
                  </a:lnTo>
                  <a:lnTo>
                    <a:pt x="11885" y="7729"/>
                  </a:lnTo>
                  <a:lnTo>
                    <a:pt x="11885" y="7766"/>
                  </a:lnTo>
                  <a:lnTo>
                    <a:pt x="11885" y="7781"/>
                  </a:lnTo>
                  <a:lnTo>
                    <a:pt x="11885" y="7812"/>
                  </a:lnTo>
                  <a:lnTo>
                    <a:pt x="11885" y="7827"/>
                  </a:lnTo>
                  <a:cubicBezTo>
                    <a:pt x="11885" y="7836"/>
                    <a:pt x="11885" y="7845"/>
                    <a:pt x="11882" y="7858"/>
                  </a:cubicBezTo>
                  <a:lnTo>
                    <a:pt x="11882" y="7867"/>
                  </a:lnTo>
                  <a:cubicBezTo>
                    <a:pt x="11882" y="7882"/>
                    <a:pt x="11879" y="7895"/>
                    <a:pt x="11879" y="7907"/>
                  </a:cubicBezTo>
                  <a:lnTo>
                    <a:pt x="11879" y="7913"/>
                  </a:lnTo>
                  <a:cubicBezTo>
                    <a:pt x="11879" y="7925"/>
                    <a:pt x="11873" y="7934"/>
                    <a:pt x="11873" y="7944"/>
                  </a:cubicBezTo>
                  <a:lnTo>
                    <a:pt x="11873" y="7956"/>
                  </a:lnTo>
                  <a:cubicBezTo>
                    <a:pt x="11873" y="7965"/>
                    <a:pt x="11870" y="7971"/>
                    <a:pt x="11870" y="7981"/>
                  </a:cubicBezTo>
                  <a:cubicBezTo>
                    <a:pt x="11870" y="7984"/>
                    <a:pt x="11870" y="7987"/>
                    <a:pt x="11867" y="7990"/>
                  </a:cubicBezTo>
                  <a:cubicBezTo>
                    <a:pt x="11867" y="7999"/>
                    <a:pt x="11864" y="8005"/>
                    <a:pt x="11864" y="8014"/>
                  </a:cubicBezTo>
                  <a:cubicBezTo>
                    <a:pt x="11864" y="8017"/>
                    <a:pt x="11864" y="8020"/>
                    <a:pt x="11858" y="8024"/>
                  </a:cubicBezTo>
                  <a:cubicBezTo>
                    <a:pt x="11854" y="8036"/>
                    <a:pt x="11854" y="8048"/>
                    <a:pt x="11851" y="8054"/>
                  </a:cubicBezTo>
                  <a:cubicBezTo>
                    <a:pt x="11824" y="8153"/>
                    <a:pt x="11744" y="8374"/>
                    <a:pt x="11627" y="8675"/>
                  </a:cubicBezTo>
                  <a:cubicBezTo>
                    <a:pt x="11621" y="8650"/>
                    <a:pt x="11612" y="8632"/>
                    <a:pt x="11609" y="8613"/>
                  </a:cubicBezTo>
                  <a:cubicBezTo>
                    <a:pt x="11474" y="8122"/>
                    <a:pt x="11609" y="6930"/>
                    <a:pt x="11732" y="6082"/>
                  </a:cubicBezTo>
                  <a:close/>
                  <a:moveTo>
                    <a:pt x="5954" y="6098"/>
                  </a:moveTo>
                  <a:cubicBezTo>
                    <a:pt x="6086" y="6939"/>
                    <a:pt x="6224" y="8134"/>
                    <a:pt x="6086" y="8619"/>
                  </a:cubicBezTo>
                  <a:cubicBezTo>
                    <a:pt x="6080" y="8641"/>
                    <a:pt x="6073" y="8659"/>
                    <a:pt x="6064" y="8681"/>
                  </a:cubicBezTo>
                  <a:cubicBezTo>
                    <a:pt x="5951" y="8377"/>
                    <a:pt x="5871" y="8159"/>
                    <a:pt x="5843" y="8063"/>
                  </a:cubicBezTo>
                  <a:cubicBezTo>
                    <a:pt x="5840" y="8051"/>
                    <a:pt x="5840" y="8045"/>
                    <a:pt x="5834" y="8033"/>
                  </a:cubicBezTo>
                  <a:cubicBezTo>
                    <a:pt x="5834" y="8030"/>
                    <a:pt x="5834" y="8027"/>
                    <a:pt x="5831" y="8020"/>
                  </a:cubicBezTo>
                  <a:cubicBezTo>
                    <a:pt x="5831" y="8014"/>
                    <a:pt x="5828" y="8005"/>
                    <a:pt x="5828" y="7999"/>
                  </a:cubicBezTo>
                  <a:cubicBezTo>
                    <a:pt x="5828" y="7996"/>
                    <a:pt x="5828" y="7990"/>
                    <a:pt x="5825" y="7987"/>
                  </a:cubicBezTo>
                  <a:cubicBezTo>
                    <a:pt x="5825" y="7981"/>
                    <a:pt x="5819" y="7971"/>
                    <a:pt x="5819" y="7965"/>
                  </a:cubicBezTo>
                  <a:lnTo>
                    <a:pt x="5819" y="7953"/>
                  </a:lnTo>
                  <a:cubicBezTo>
                    <a:pt x="5819" y="7941"/>
                    <a:pt x="5815" y="7934"/>
                    <a:pt x="5815" y="7922"/>
                  </a:cubicBezTo>
                  <a:lnTo>
                    <a:pt x="5815" y="7913"/>
                  </a:lnTo>
                  <a:cubicBezTo>
                    <a:pt x="5815" y="7904"/>
                    <a:pt x="5812" y="7888"/>
                    <a:pt x="5812" y="7873"/>
                  </a:cubicBezTo>
                  <a:lnTo>
                    <a:pt x="5812" y="7861"/>
                  </a:lnTo>
                  <a:cubicBezTo>
                    <a:pt x="5812" y="7848"/>
                    <a:pt x="5812" y="7842"/>
                    <a:pt x="5809" y="7830"/>
                  </a:cubicBezTo>
                  <a:lnTo>
                    <a:pt x="5809" y="7815"/>
                  </a:lnTo>
                  <a:lnTo>
                    <a:pt x="5809" y="7784"/>
                  </a:lnTo>
                  <a:lnTo>
                    <a:pt x="5809" y="7769"/>
                  </a:lnTo>
                  <a:lnTo>
                    <a:pt x="5809" y="7735"/>
                  </a:lnTo>
                  <a:lnTo>
                    <a:pt x="5809" y="7723"/>
                  </a:lnTo>
                  <a:lnTo>
                    <a:pt x="5809" y="7676"/>
                  </a:lnTo>
                  <a:lnTo>
                    <a:pt x="5809" y="7664"/>
                  </a:lnTo>
                  <a:lnTo>
                    <a:pt x="5809" y="7627"/>
                  </a:lnTo>
                  <a:lnTo>
                    <a:pt x="5809" y="7612"/>
                  </a:lnTo>
                  <a:lnTo>
                    <a:pt x="5809" y="7575"/>
                  </a:lnTo>
                  <a:lnTo>
                    <a:pt x="5809" y="7560"/>
                  </a:lnTo>
                  <a:lnTo>
                    <a:pt x="5809" y="7523"/>
                  </a:lnTo>
                  <a:lnTo>
                    <a:pt x="5809" y="7508"/>
                  </a:lnTo>
                  <a:cubicBezTo>
                    <a:pt x="5809" y="7471"/>
                    <a:pt x="5812" y="7434"/>
                    <a:pt x="5812" y="7394"/>
                  </a:cubicBezTo>
                  <a:lnTo>
                    <a:pt x="5812" y="7385"/>
                  </a:lnTo>
                  <a:cubicBezTo>
                    <a:pt x="5812" y="7369"/>
                    <a:pt x="5812" y="7354"/>
                    <a:pt x="5815" y="7342"/>
                  </a:cubicBezTo>
                  <a:lnTo>
                    <a:pt x="5815" y="7326"/>
                  </a:lnTo>
                  <a:cubicBezTo>
                    <a:pt x="5815" y="7311"/>
                    <a:pt x="5819" y="7296"/>
                    <a:pt x="5819" y="7280"/>
                  </a:cubicBezTo>
                  <a:lnTo>
                    <a:pt x="5819" y="7268"/>
                  </a:lnTo>
                  <a:cubicBezTo>
                    <a:pt x="5825" y="7231"/>
                    <a:pt x="5828" y="7188"/>
                    <a:pt x="5828" y="7151"/>
                  </a:cubicBezTo>
                  <a:cubicBezTo>
                    <a:pt x="5828" y="7130"/>
                    <a:pt x="5831" y="7111"/>
                    <a:pt x="5831" y="7093"/>
                  </a:cubicBezTo>
                  <a:lnTo>
                    <a:pt x="5831" y="7084"/>
                  </a:lnTo>
                  <a:cubicBezTo>
                    <a:pt x="5831" y="7065"/>
                    <a:pt x="5834" y="7047"/>
                    <a:pt x="5834" y="7028"/>
                  </a:cubicBezTo>
                  <a:lnTo>
                    <a:pt x="5834" y="7022"/>
                  </a:lnTo>
                  <a:cubicBezTo>
                    <a:pt x="5858" y="6770"/>
                    <a:pt x="5892" y="6512"/>
                    <a:pt x="5926" y="6291"/>
                  </a:cubicBezTo>
                  <a:cubicBezTo>
                    <a:pt x="5932" y="6260"/>
                    <a:pt x="5935" y="6233"/>
                    <a:pt x="5938" y="6205"/>
                  </a:cubicBezTo>
                  <a:cubicBezTo>
                    <a:pt x="5938" y="6199"/>
                    <a:pt x="5941" y="6190"/>
                    <a:pt x="5941" y="6177"/>
                  </a:cubicBezTo>
                  <a:cubicBezTo>
                    <a:pt x="5948" y="6156"/>
                    <a:pt x="5951" y="6128"/>
                    <a:pt x="5954" y="6107"/>
                  </a:cubicBezTo>
                  <a:lnTo>
                    <a:pt x="5954" y="6098"/>
                  </a:lnTo>
                  <a:close/>
                  <a:moveTo>
                    <a:pt x="5705" y="0"/>
                  </a:moveTo>
                  <a:lnTo>
                    <a:pt x="5705" y="0"/>
                  </a:lnTo>
                  <a:cubicBezTo>
                    <a:pt x="5966" y="458"/>
                    <a:pt x="5972" y="1014"/>
                    <a:pt x="5917" y="1536"/>
                  </a:cubicBezTo>
                  <a:cubicBezTo>
                    <a:pt x="5858" y="2058"/>
                    <a:pt x="5742" y="2580"/>
                    <a:pt x="5785" y="3103"/>
                  </a:cubicBezTo>
                  <a:cubicBezTo>
                    <a:pt x="5788" y="3170"/>
                    <a:pt x="5800" y="3238"/>
                    <a:pt x="5812" y="3305"/>
                  </a:cubicBezTo>
                  <a:cubicBezTo>
                    <a:pt x="5690" y="3287"/>
                    <a:pt x="5570" y="3262"/>
                    <a:pt x="5447" y="3256"/>
                  </a:cubicBezTo>
                  <a:cubicBezTo>
                    <a:pt x="5432" y="3256"/>
                    <a:pt x="5418" y="3255"/>
                    <a:pt x="5404" y="3255"/>
                  </a:cubicBezTo>
                  <a:cubicBezTo>
                    <a:pt x="4998" y="3255"/>
                    <a:pt x="4608" y="3464"/>
                    <a:pt x="4341" y="3769"/>
                  </a:cubicBezTo>
                  <a:cubicBezTo>
                    <a:pt x="4323" y="3791"/>
                    <a:pt x="4307" y="3812"/>
                    <a:pt x="4286" y="3837"/>
                  </a:cubicBezTo>
                  <a:cubicBezTo>
                    <a:pt x="4218" y="3468"/>
                    <a:pt x="4025" y="3124"/>
                    <a:pt x="3754" y="2869"/>
                  </a:cubicBezTo>
                  <a:cubicBezTo>
                    <a:pt x="3481" y="2611"/>
                    <a:pt x="3131" y="2445"/>
                    <a:pt x="2774" y="2322"/>
                  </a:cubicBezTo>
                  <a:cubicBezTo>
                    <a:pt x="2513" y="2233"/>
                    <a:pt x="2243" y="2166"/>
                    <a:pt x="1976" y="2089"/>
                  </a:cubicBezTo>
                  <a:cubicBezTo>
                    <a:pt x="1930" y="2077"/>
                    <a:pt x="1884" y="2061"/>
                    <a:pt x="1841" y="2049"/>
                  </a:cubicBezTo>
                  <a:cubicBezTo>
                    <a:pt x="1838" y="2049"/>
                    <a:pt x="1838" y="2049"/>
                    <a:pt x="1835" y="2046"/>
                  </a:cubicBezTo>
                  <a:cubicBezTo>
                    <a:pt x="1788" y="2031"/>
                    <a:pt x="1736" y="2015"/>
                    <a:pt x="1690" y="2000"/>
                  </a:cubicBezTo>
                  <a:lnTo>
                    <a:pt x="1690" y="2000"/>
                  </a:lnTo>
                  <a:cubicBezTo>
                    <a:pt x="1878" y="2319"/>
                    <a:pt x="1881" y="2709"/>
                    <a:pt x="1841" y="3078"/>
                  </a:cubicBezTo>
                  <a:cubicBezTo>
                    <a:pt x="1801" y="3447"/>
                    <a:pt x="1718" y="3812"/>
                    <a:pt x="1749" y="4181"/>
                  </a:cubicBezTo>
                  <a:cubicBezTo>
                    <a:pt x="1773" y="4467"/>
                    <a:pt x="1881" y="4761"/>
                    <a:pt x="2083" y="4952"/>
                  </a:cubicBezTo>
                  <a:cubicBezTo>
                    <a:pt x="1641" y="5019"/>
                    <a:pt x="1368" y="5105"/>
                    <a:pt x="1368" y="5204"/>
                  </a:cubicBezTo>
                  <a:lnTo>
                    <a:pt x="1368" y="5717"/>
                  </a:lnTo>
                  <a:cubicBezTo>
                    <a:pt x="1368" y="5793"/>
                    <a:pt x="1533" y="5864"/>
                    <a:pt x="1813" y="5919"/>
                  </a:cubicBezTo>
                  <a:cubicBezTo>
                    <a:pt x="1828" y="6021"/>
                    <a:pt x="1850" y="6144"/>
                    <a:pt x="1868" y="6273"/>
                  </a:cubicBezTo>
                  <a:cubicBezTo>
                    <a:pt x="1957" y="6869"/>
                    <a:pt x="2053" y="7710"/>
                    <a:pt x="1957" y="8054"/>
                  </a:cubicBezTo>
                  <a:cubicBezTo>
                    <a:pt x="1828" y="8506"/>
                    <a:pt x="504" y="11783"/>
                    <a:pt x="1" y="13021"/>
                  </a:cubicBezTo>
                  <a:lnTo>
                    <a:pt x="41" y="13030"/>
                  </a:lnTo>
                  <a:cubicBezTo>
                    <a:pt x="1307" y="13430"/>
                    <a:pt x="2613" y="13625"/>
                    <a:pt x="3923" y="13625"/>
                  </a:cubicBezTo>
                  <a:cubicBezTo>
                    <a:pt x="3991" y="13625"/>
                    <a:pt x="4060" y="13624"/>
                    <a:pt x="4129" y="13623"/>
                  </a:cubicBezTo>
                  <a:lnTo>
                    <a:pt x="4129" y="13623"/>
                  </a:lnTo>
                  <a:cubicBezTo>
                    <a:pt x="3803" y="14434"/>
                    <a:pt x="3502" y="15171"/>
                    <a:pt x="3300" y="15672"/>
                  </a:cubicBezTo>
                  <a:lnTo>
                    <a:pt x="3355" y="15694"/>
                  </a:lnTo>
                  <a:cubicBezTo>
                    <a:pt x="5140" y="16254"/>
                    <a:pt x="6989" y="16535"/>
                    <a:pt x="8838" y="16535"/>
                  </a:cubicBezTo>
                  <a:cubicBezTo>
                    <a:pt x="10687" y="16535"/>
                    <a:pt x="12536" y="16254"/>
                    <a:pt x="14321" y="15694"/>
                  </a:cubicBezTo>
                  <a:lnTo>
                    <a:pt x="14373" y="15672"/>
                  </a:lnTo>
                  <a:cubicBezTo>
                    <a:pt x="14171" y="15175"/>
                    <a:pt x="13869" y="14437"/>
                    <a:pt x="13544" y="13623"/>
                  </a:cubicBezTo>
                  <a:lnTo>
                    <a:pt x="13544" y="13623"/>
                  </a:lnTo>
                  <a:cubicBezTo>
                    <a:pt x="13628" y="13625"/>
                    <a:pt x="13712" y="13626"/>
                    <a:pt x="13796" y="13626"/>
                  </a:cubicBezTo>
                  <a:cubicBezTo>
                    <a:pt x="15091" y="13626"/>
                    <a:pt x="16386" y="13426"/>
                    <a:pt x="17632" y="13030"/>
                  </a:cubicBezTo>
                  <a:lnTo>
                    <a:pt x="17672" y="13021"/>
                  </a:lnTo>
                  <a:cubicBezTo>
                    <a:pt x="17184" y="11793"/>
                    <a:pt x="15857" y="8512"/>
                    <a:pt x="15734" y="8063"/>
                  </a:cubicBezTo>
                  <a:cubicBezTo>
                    <a:pt x="15639" y="7719"/>
                    <a:pt x="15734" y="6878"/>
                    <a:pt x="15823" y="6282"/>
                  </a:cubicBezTo>
                  <a:cubicBezTo>
                    <a:pt x="15842" y="6147"/>
                    <a:pt x="15860" y="6030"/>
                    <a:pt x="15875" y="5929"/>
                  </a:cubicBezTo>
                  <a:cubicBezTo>
                    <a:pt x="16155" y="5870"/>
                    <a:pt x="16321" y="5803"/>
                    <a:pt x="16321" y="5726"/>
                  </a:cubicBezTo>
                  <a:lnTo>
                    <a:pt x="16321" y="5210"/>
                  </a:lnTo>
                  <a:cubicBezTo>
                    <a:pt x="16321" y="5115"/>
                    <a:pt x="16060" y="5029"/>
                    <a:pt x="15633" y="4964"/>
                  </a:cubicBezTo>
                  <a:cubicBezTo>
                    <a:pt x="15679" y="4924"/>
                    <a:pt x="15722" y="4878"/>
                    <a:pt x="15762" y="4826"/>
                  </a:cubicBezTo>
                  <a:cubicBezTo>
                    <a:pt x="15814" y="4758"/>
                    <a:pt x="15863" y="4685"/>
                    <a:pt x="15909" y="4608"/>
                  </a:cubicBezTo>
                  <a:cubicBezTo>
                    <a:pt x="16007" y="4442"/>
                    <a:pt x="16084" y="4267"/>
                    <a:pt x="16155" y="4086"/>
                  </a:cubicBezTo>
                  <a:cubicBezTo>
                    <a:pt x="16170" y="4046"/>
                    <a:pt x="16186" y="4012"/>
                    <a:pt x="16201" y="3975"/>
                  </a:cubicBezTo>
                  <a:cubicBezTo>
                    <a:pt x="16247" y="3861"/>
                    <a:pt x="16293" y="3751"/>
                    <a:pt x="16345" y="3643"/>
                  </a:cubicBezTo>
                  <a:lnTo>
                    <a:pt x="16345" y="3643"/>
                  </a:lnTo>
                  <a:cubicBezTo>
                    <a:pt x="16345" y="3643"/>
                    <a:pt x="16342" y="3643"/>
                    <a:pt x="16340" y="3645"/>
                  </a:cubicBezTo>
                  <a:lnTo>
                    <a:pt x="16340" y="3645"/>
                  </a:lnTo>
                  <a:cubicBezTo>
                    <a:pt x="16426" y="3464"/>
                    <a:pt x="16521" y="3286"/>
                    <a:pt x="16652" y="3130"/>
                  </a:cubicBezTo>
                  <a:lnTo>
                    <a:pt x="16652" y="3130"/>
                  </a:lnTo>
                  <a:cubicBezTo>
                    <a:pt x="16463" y="3266"/>
                    <a:pt x="16235" y="3336"/>
                    <a:pt x="16001" y="3336"/>
                  </a:cubicBezTo>
                  <a:cubicBezTo>
                    <a:pt x="15996" y="3336"/>
                    <a:pt x="15991" y="3336"/>
                    <a:pt x="15986" y="3336"/>
                  </a:cubicBezTo>
                  <a:cubicBezTo>
                    <a:pt x="15768" y="3333"/>
                    <a:pt x="15556" y="3269"/>
                    <a:pt x="15338" y="3256"/>
                  </a:cubicBezTo>
                  <a:cubicBezTo>
                    <a:pt x="15323" y="3256"/>
                    <a:pt x="15309" y="3255"/>
                    <a:pt x="15295" y="3255"/>
                  </a:cubicBezTo>
                  <a:cubicBezTo>
                    <a:pt x="14889" y="3255"/>
                    <a:pt x="14499" y="3464"/>
                    <a:pt x="14232" y="3769"/>
                  </a:cubicBezTo>
                  <a:cubicBezTo>
                    <a:pt x="14214" y="3791"/>
                    <a:pt x="14198" y="3812"/>
                    <a:pt x="14180" y="3837"/>
                  </a:cubicBezTo>
                  <a:cubicBezTo>
                    <a:pt x="14109" y="3468"/>
                    <a:pt x="13919" y="3124"/>
                    <a:pt x="13645" y="2869"/>
                  </a:cubicBezTo>
                  <a:cubicBezTo>
                    <a:pt x="13372" y="2611"/>
                    <a:pt x="13022" y="2445"/>
                    <a:pt x="12665" y="2322"/>
                  </a:cubicBezTo>
                  <a:cubicBezTo>
                    <a:pt x="12613" y="2304"/>
                    <a:pt x="12558" y="2289"/>
                    <a:pt x="12506" y="2270"/>
                  </a:cubicBezTo>
                  <a:cubicBezTo>
                    <a:pt x="12616" y="2031"/>
                    <a:pt x="12745" y="1803"/>
                    <a:pt x="12914" y="1604"/>
                  </a:cubicBezTo>
                  <a:lnTo>
                    <a:pt x="12914" y="1604"/>
                  </a:lnTo>
                  <a:cubicBezTo>
                    <a:pt x="12651" y="1795"/>
                    <a:pt x="12324" y="1902"/>
                    <a:pt x="11998" y="1902"/>
                  </a:cubicBezTo>
                  <a:cubicBezTo>
                    <a:pt x="11989" y="1902"/>
                    <a:pt x="11980" y="1902"/>
                    <a:pt x="11971" y="1902"/>
                  </a:cubicBezTo>
                  <a:cubicBezTo>
                    <a:pt x="11661" y="1895"/>
                    <a:pt x="11357" y="1800"/>
                    <a:pt x="11047" y="1788"/>
                  </a:cubicBezTo>
                  <a:cubicBezTo>
                    <a:pt x="11027" y="1787"/>
                    <a:pt x="11006" y="1787"/>
                    <a:pt x="10986" y="1787"/>
                  </a:cubicBezTo>
                  <a:cubicBezTo>
                    <a:pt x="10406" y="1787"/>
                    <a:pt x="9851" y="2086"/>
                    <a:pt x="9471" y="2522"/>
                  </a:cubicBezTo>
                  <a:cubicBezTo>
                    <a:pt x="9443" y="2553"/>
                    <a:pt x="9422" y="2584"/>
                    <a:pt x="9394" y="2614"/>
                  </a:cubicBezTo>
                  <a:cubicBezTo>
                    <a:pt x="9293" y="2092"/>
                    <a:pt x="9025" y="1601"/>
                    <a:pt x="8638" y="1238"/>
                  </a:cubicBezTo>
                  <a:cubicBezTo>
                    <a:pt x="8245" y="866"/>
                    <a:pt x="7751" y="633"/>
                    <a:pt x="7244" y="461"/>
                  </a:cubicBezTo>
                  <a:cubicBezTo>
                    <a:pt x="6872" y="335"/>
                    <a:pt x="6488" y="240"/>
                    <a:pt x="6110" y="126"/>
                  </a:cubicBezTo>
                  <a:lnTo>
                    <a:pt x="5917" y="68"/>
                  </a:lnTo>
                  <a:cubicBezTo>
                    <a:pt x="5911" y="68"/>
                    <a:pt x="5911" y="68"/>
                    <a:pt x="5908" y="65"/>
                  </a:cubicBezTo>
                  <a:cubicBezTo>
                    <a:pt x="5840" y="46"/>
                    <a:pt x="5772" y="22"/>
                    <a:pt x="5705"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4662703" y="1780157"/>
              <a:ext cx="690399" cy="726132"/>
            </a:xfrm>
            <a:custGeom>
              <a:avLst/>
              <a:gdLst/>
              <a:ahLst/>
              <a:cxnLst/>
              <a:rect l="l" t="t" r="r" b="b"/>
              <a:pathLst>
                <a:path w="7791" h="8194" extrusionOk="0">
                  <a:moveTo>
                    <a:pt x="1954" y="2427"/>
                  </a:moveTo>
                  <a:cubicBezTo>
                    <a:pt x="1828" y="2876"/>
                    <a:pt x="504" y="6157"/>
                    <a:pt x="0" y="7391"/>
                  </a:cubicBezTo>
                  <a:lnTo>
                    <a:pt x="40" y="7404"/>
                  </a:lnTo>
                  <a:cubicBezTo>
                    <a:pt x="2550" y="8193"/>
                    <a:pt x="5241" y="8193"/>
                    <a:pt x="7753" y="7404"/>
                  </a:cubicBezTo>
                  <a:lnTo>
                    <a:pt x="7790" y="7391"/>
                  </a:lnTo>
                  <a:cubicBezTo>
                    <a:pt x="7286" y="6157"/>
                    <a:pt x="5962" y="2882"/>
                    <a:pt x="5836" y="2427"/>
                  </a:cubicBezTo>
                  <a:cubicBezTo>
                    <a:pt x="5680" y="1868"/>
                    <a:pt x="6030" y="1"/>
                    <a:pt x="6030" y="1"/>
                  </a:cubicBezTo>
                  <a:lnTo>
                    <a:pt x="1760" y="1"/>
                  </a:lnTo>
                  <a:cubicBezTo>
                    <a:pt x="1763" y="1"/>
                    <a:pt x="2114" y="1868"/>
                    <a:pt x="1954"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819197" y="1780157"/>
              <a:ext cx="378475" cy="73109"/>
            </a:xfrm>
            <a:custGeom>
              <a:avLst/>
              <a:gdLst/>
              <a:ahLst/>
              <a:cxnLst/>
              <a:rect l="l" t="t" r="r" b="b"/>
              <a:pathLst>
                <a:path w="4271" h="825" extrusionOk="0">
                  <a:moveTo>
                    <a:pt x="0" y="1"/>
                  </a:moveTo>
                  <a:cubicBezTo>
                    <a:pt x="0" y="1"/>
                    <a:pt x="50" y="277"/>
                    <a:pt x="108" y="646"/>
                  </a:cubicBezTo>
                  <a:lnTo>
                    <a:pt x="126" y="649"/>
                  </a:lnTo>
                  <a:cubicBezTo>
                    <a:pt x="793" y="766"/>
                    <a:pt x="1466" y="824"/>
                    <a:pt x="2140" y="824"/>
                  </a:cubicBezTo>
                  <a:cubicBezTo>
                    <a:pt x="2795" y="824"/>
                    <a:pt x="3451" y="769"/>
                    <a:pt x="4101" y="658"/>
                  </a:cubicBezTo>
                  <a:lnTo>
                    <a:pt x="4163" y="646"/>
                  </a:lnTo>
                  <a:cubicBezTo>
                    <a:pt x="4215"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732886" y="1780157"/>
              <a:ext cx="548615" cy="708408"/>
            </a:xfrm>
            <a:custGeom>
              <a:avLst/>
              <a:gdLst/>
              <a:ahLst/>
              <a:cxnLst/>
              <a:rect l="l" t="t" r="r" b="b"/>
              <a:pathLst>
                <a:path w="6191" h="7994" extrusionOk="0">
                  <a:moveTo>
                    <a:pt x="1841" y="1"/>
                  </a:moveTo>
                  <a:cubicBezTo>
                    <a:pt x="1850" y="1"/>
                    <a:pt x="2200" y="1868"/>
                    <a:pt x="2043" y="2427"/>
                  </a:cubicBezTo>
                  <a:cubicBezTo>
                    <a:pt x="1927" y="2839"/>
                    <a:pt x="609" y="6107"/>
                    <a:pt x="1" y="7613"/>
                  </a:cubicBezTo>
                  <a:cubicBezTo>
                    <a:pt x="1017" y="7866"/>
                    <a:pt x="2058" y="7993"/>
                    <a:pt x="3099" y="7993"/>
                  </a:cubicBezTo>
                  <a:cubicBezTo>
                    <a:pt x="4137" y="7993"/>
                    <a:pt x="5175" y="7867"/>
                    <a:pt x="6190" y="7616"/>
                  </a:cubicBezTo>
                  <a:cubicBezTo>
                    <a:pt x="5628" y="6230"/>
                    <a:pt x="4273"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783574" y="1742052"/>
              <a:ext cx="448392" cy="77718"/>
            </a:xfrm>
            <a:custGeom>
              <a:avLst/>
              <a:gdLst/>
              <a:ahLst/>
              <a:cxnLst/>
              <a:rect l="l" t="t" r="r" b="b"/>
              <a:pathLst>
                <a:path w="5060" h="877" extrusionOk="0">
                  <a:moveTo>
                    <a:pt x="0" y="1"/>
                  </a:moveTo>
                  <a:lnTo>
                    <a:pt x="0" y="517"/>
                  </a:lnTo>
                  <a:cubicBezTo>
                    <a:pt x="0" y="717"/>
                    <a:pt x="1134" y="876"/>
                    <a:pt x="2528" y="876"/>
                  </a:cubicBezTo>
                  <a:cubicBezTo>
                    <a:pt x="3926" y="876"/>
                    <a:pt x="5059" y="717"/>
                    <a:pt x="5059" y="517"/>
                  </a:cubicBezTo>
                  <a:lnTo>
                    <a:pt x="5059"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890266"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783840"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4783840" y="1710239"/>
              <a:ext cx="448392" cy="64070"/>
            </a:xfrm>
            <a:custGeom>
              <a:avLst/>
              <a:gdLst/>
              <a:ahLst/>
              <a:cxnLst/>
              <a:rect l="l" t="t" r="r" b="b"/>
              <a:pathLst>
                <a:path w="5060"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59" y="559"/>
                    <a:pt x="5059" y="360"/>
                  </a:cubicBezTo>
                  <a:cubicBezTo>
                    <a:pt x="5059"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985262" y="2098644"/>
              <a:ext cx="45814" cy="45815"/>
            </a:xfrm>
            <a:custGeom>
              <a:avLst/>
              <a:gdLst/>
              <a:ahLst/>
              <a:cxnLst/>
              <a:rect l="l" t="t" r="r" b="b"/>
              <a:pathLst>
                <a:path w="517" h="517" extrusionOk="0">
                  <a:moveTo>
                    <a:pt x="258" y="1"/>
                  </a:moveTo>
                  <a:cubicBezTo>
                    <a:pt x="117" y="1"/>
                    <a:pt x="0" y="117"/>
                    <a:pt x="0" y="259"/>
                  </a:cubicBezTo>
                  <a:cubicBezTo>
                    <a:pt x="0" y="400"/>
                    <a:pt x="117" y="517"/>
                    <a:pt x="258" y="517"/>
                  </a:cubicBezTo>
                  <a:cubicBezTo>
                    <a:pt x="400" y="517"/>
                    <a:pt x="516" y="400"/>
                    <a:pt x="516" y="259"/>
                  </a:cubicBezTo>
                  <a:cubicBezTo>
                    <a:pt x="510" y="117"/>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4961513" y="2000103"/>
              <a:ext cx="93223" cy="85339"/>
            </a:xfrm>
            <a:custGeom>
              <a:avLst/>
              <a:gdLst/>
              <a:ahLst/>
              <a:cxnLst/>
              <a:rect l="l" t="t" r="r" b="b"/>
              <a:pathLst>
                <a:path w="1052" h="963" extrusionOk="0">
                  <a:moveTo>
                    <a:pt x="526" y="1"/>
                  </a:moveTo>
                  <a:cubicBezTo>
                    <a:pt x="311" y="1"/>
                    <a:pt x="124" y="87"/>
                    <a:pt x="1" y="222"/>
                  </a:cubicBezTo>
                  <a:lnTo>
                    <a:pt x="333" y="962"/>
                  </a:lnTo>
                  <a:cubicBezTo>
                    <a:pt x="391" y="944"/>
                    <a:pt x="456" y="932"/>
                    <a:pt x="526" y="932"/>
                  </a:cubicBezTo>
                  <a:cubicBezTo>
                    <a:pt x="594" y="932"/>
                    <a:pt x="655" y="944"/>
                    <a:pt x="717" y="962"/>
                  </a:cubicBezTo>
                  <a:lnTo>
                    <a:pt x="1052" y="222"/>
                  </a:lnTo>
                  <a:cubicBezTo>
                    <a:pt x="929" y="93"/>
                    <a:pt x="738" y="4"/>
                    <a:pt x="526"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891596" y="2124786"/>
              <a:ext cx="93755" cy="87997"/>
            </a:xfrm>
            <a:custGeom>
              <a:avLst/>
              <a:gdLst/>
              <a:ahLst/>
              <a:cxnLst/>
              <a:rect l="l" t="t" r="r" b="b"/>
              <a:pathLst>
                <a:path w="1058" h="993" extrusionOk="0">
                  <a:moveTo>
                    <a:pt x="870" y="1"/>
                  </a:moveTo>
                  <a:lnTo>
                    <a:pt x="59" y="81"/>
                  </a:lnTo>
                  <a:cubicBezTo>
                    <a:pt x="1" y="256"/>
                    <a:pt x="19" y="461"/>
                    <a:pt x="126" y="649"/>
                  </a:cubicBezTo>
                  <a:cubicBezTo>
                    <a:pt x="234" y="833"/>
                    <a:pt x="409" y="956"/>
                    <a:pt x="584" y="993"/>
                  </a:cubicBezTo>
                  <a:lnTo>
                    <a:pt x="1057" y="332"/>
                  </a:lnTo>
                  <a:cubicBezTo>
                    <a:pt x="1011" y="289"/>
                    <a:pt x="968" y="240"/>
                    <a:pt x="934" y="182"/>
                  </a:cubicBezTo>
                  <a:cubicBezTo>
                    <a:pt x="901"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030456" y="2124786"/>
              <a:ext cx="93932" cy="87997"/>
            </a:xfrm>
            <a:custGeom>
              <a:avLst/>
              <a:gdLst/>
              <a:ahLst/>
              <a:cxnLst/>
              <a:rect l="l" t="t" r="r" b="b"/>
              <a:pathLst>
                <a:path w="1060" h="993" extrusionOk="0">
                  <a:moveTo>
                    <a:pt x="194" y="1"/>
                  </a:moveTo>
                  <a:cubicBezTo>
                    <a:pt x="181" y="62"/>
                    <a:pt x="160" y="124"/>
                    <a:pt x="123" y="182"/>
                  </a:cubicBezTo>
                  <a:cubicBezTo>
                    <a:pt x="89" y="240"/>
                    <a:pt x="46" y="289"/>
                    <a:pt x="0" y="332"/>
                  </a:cubicBezTo>
                  <a:lnTo>
                    <a:pt x="473" y="993"/>
                  </a:lnTo>
                  <a:cubicBezTo>
                    <a:pt x="651" y="953"/>
                    <a:pt x="823" y="836"/>
                    <a:pt x="931" y="652"/>
                  </a:cubicBezTo>
                  <a:cubicBezTo>
                    <a:pt x="1041" y="461"/>
                    <a:pt x="1060" y="256"/>
                    <a:pt x="1005" y="84"/>
                  </a:cubicBezTo>
                  <a:lnTo>
                    <a:pt x="19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986325" y="1682236"/>
              <a:ext cx="52371" cy="77097"/>
            </a:xfrm>
            <a:custGeom>
              <a:avLst/>
              <a:gdLst/>
              <a:ahLst/>
              <a:cxnLst/>
              <a:rect l="l" t="t" r="r" b="b"/>
              <a:pathLst>
                <a:path w="591" h="870" extrusionOk="0">
                  <a:moveTo>
                    <a:pt x="403" y="0"/>
                  </a:moveTo>
                  <a:lnTo>
                    <a:pt x="1" y="80"/>
                  </a:lnTo>
                  <a:lnTo>
                    <a:pt x="139" y="869"/>
                  </a:lnTo>
                  <a:lnTo>
                    <a:pt x="590" y="869"/>
                  </a:lnTo>
                  <a:lnTo>
                    <a:pt x="403"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004048" y="1557819"/>
              <a:ext cx="257515" cy="188755"/>
            </a:xfrm>
            <a:custGeom>
              <a:avLst/>
              <a:gdLst/>
              <a:ahLst/>
              <a:cxnLst/>
              <a:rect l="l" t="t" r="r" b="b"/>
              <a:pathLst>
                <a:path w="2906" h="2130" extrusionOk="0">
                  <a:moveTo>
                    <a:pt x="2906" y="0"/>
                  </a:moveTo>
                  <a:cubicBezTo>
                    <a:pt x="2726" y="133"/>
                    <a:pt x="2497" y="209"/>
                    <a:pt x="2272" y="209"/>
                  </a:cubicBezTo>
                  <a:cubicBezTo>
                    <a:pt x="2263" y="209"/>
                    <a:pt x="2254" y="209"/>
                    <a:pt x="2246" y="209"/>
                  </a:cubicBezTo>
                  <a:cubicBezTo>
                    <a:pt x="2027" y="206"/>
                    <a:pt x="1816" y="138"/>
                    <a:pt x="1597"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4" y="1788"/>
                    <a:pt x="787" y="2123"/>
                    <a:pt x="1201" y="2129"/>
                  </a:cubicBezTo>
                  <a:cubicBezTo>
                    <a:pt x="1209" y="2129"/>
                    <a:pt x="1216" y="2129"/>
                    <a:pt x="1223" y="2129"/>
                  </a:cubicBezTo>
                  <a:cubicBezTo>
                    <a:pt x="1534" y="2129"/>
                    <a:pt x="1823" y="1939"/>
                    <a:pt x="2018" y="1696"/>
                  </a:cubicBezTo>
                  <a:cubicBezTo>
                    <a:pt x="2218" y="1447"/>
                    <a:pt x="2338" y="1143"/>
                    <a:pt x="2458" y="845"/>
                  </a:cubicBezTo>
                  <a:cubicBezTo>
                    <a:pt x="2574"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5003783" y="1603279"/>
              <a:ext cx="230310" cy="143294"/>
            </a:xfrm>
            <a:custGeom>
              <a:avLst/>
              <a:gdLst/>
              <a:ahLst/>
              <a:cxnLst/>
              <a:rect l="l" t="t" r="r" b="b"/>
              <a:pathLst>
                <a:path w="2599" h="1617" extrusionOk="0">
                  <a:moveTo>
                    <a:pt x="2599" y="0"/>
                  </a:moveTo>
                  <a:lnTo>
                    <a:pt x="2599" y="0"/>
                  </a:lnTo>
                  <a:cubicBezTo>
                    <a:pt x="1926" y="541"/>
                    <a:pt x="1284" y="1106"/>
                    <a:pt x="359" y="1161"/>
                  </a:cubicBezTo>
                  <a:cubicBezTo>
                    <a:pt x="341" y="1162"/>
                    <a:pt x="323" y="1163"/>
                    <a:pt x="305" y="1163"/>
                  </a:cubicBezTo>
                  <a:cubicBezTo>
                    <a:pt x="204" y="1163"/>
                    <a:pt x="114" y="1149"/>
                    <a:pt x="31" y="1131"/>
                  </a:cubicBezTo>
                  <a:cubicBezTo>
                    <a:pt x="19" y="1180"/>
                    <a:pt x="6" y="1226"/>
                    <a:pt x="0" y="1275"/>
                  </a:cubicBezTo>
                  <a:cubicBezTo>
                    <a:pt x="2" y="1275"/>
                    <a:pt x="4" y="1275"/>
                    <a:pt x="6" y="1275"/>
                  </a:cubicBezTo>
                  <a:cubicBezTo>
                    <a:pt x="421" y="1275"/>
                    <a:pt x="782" y="1610"/>
                    <a:pt x="1201" y="1616"/>
                  </a:cubicBezTo>
                  <a:cubicBezTo>
                    <a:pt x="1208" y="1616"/>
                    <a:pt x="1216" y="1616"/>
                    <a:pt x="1223" y="1616"/>
                  </a:cubicBezTo>
                  <a:cubicBezTo>
                    <a:pt x="1534" y="1616"/>
                    <a:pt x="1823" y="1426"/>
                    <a:pt x="2018" y="1183"/>
                  </a:cubicBezTo>
                  <a:cubicBezTo>
                    <a:pt x="2218" y="934"/>
                    <a:pt x="2341" y="630"/>
                    <a:pt x="2457" y="332"/>
                  </a:cubicBezTo>
                  <a:cubicBezTo>
                    <a:pt x="2500" y="218"/>
                    <a:pt x="2547"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009188" y="1589898"/>
              <a:ext cx="210461" cy="122292"/>
            </a:xfrm>
            <a:custGeom>
              <a:avLst/>
              <a:gdLst/>
              <a:ahLst/>
              <a:cxnLst/>
              <a:rect l="l" t="t" r="r" b="b"/>
              <a:pathLst>
                <a:path w="2375" h="1380" extrusionOk="0">
                  <a:moveTo>
                    <a:pt x="2375" y="1"/>
                  </a:moveTo>
                  <a:cubicBezTo>
                    <a:pt x="2108" y="379"/>
                    <a:pt x="1678" y="609"/>
                    <a:pt x="1251" y="784"/>
                  </a:cubicBezTo>
                  <a:cubicBezTo>
                    <a:pt x="821" y="962"/>
                    <a:pt x="375" y="1107"/>
                    <a:pt x="1" y="1380"/>
                  </a:cubicBezTo>
                  <a:cubicBezTo>
                    <a:pt x="409" y="1220"/>
                    <a:pt x="821" y="1057"/>
                    <a:pt x="1232" y="901"/>
                  </a:cubicBezTo>
                  <a:cubicBezTo>
                    <a:pt x="1463" y="809"/>
                    <a:pt x="1699" y="716"/>
                    <a:pt x="1908" y="575"/>
                  </a:cubicBezTo>
                  <a:cubicBezTo>
                    <a:pt x="2120" y="437"/>
                    <a:pt x="2298" y="240"/>
                    <a:pt x="2375"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46495" y="1602127"/>
              <a:ext cx="71955" cy="93491"/>
            </a:xfrm>
            <a:custGeom>
              <a:avLst/>
              <a:gdLst/>
              <a:ahLst/>
              <a:cxnLst/>
              <a:rect l="l" t="t" r="r" b="b"/>
              <a:pathLst>
                <a:path w="812" h="1055" extrusionOk="0">
                  <a:moveTo>
                    <a:pt x="811" y="1"/>
                  </a:moveTo>
                  <a:lnTo>
                    <a:pt x="811" y="1"/>
                  </a:lnTo>
                  <a:cubicBezTo>
                    <a:pt x="541" y="351"/>
                    <a:pt x="274" y="704"/>
                    <a:pt x="0" y="1055"/>
                  </a:cubicBezTo>
                  <a:cubicBezTo>
                    <a:pt x="218" y="978"/>
                    <a:pt x="366"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117210" y="1599469"/>
              <a:ext cx="43421" cy="65488"/>
            </a:xfrm>
            <a:custGeom>
              <a:avLst/>
              <a:gdLst/>
              <a:ahLst/>
              <a:cxnLst/>
              <a:rect l="l" t="t" r="r" b="b"/>
              <a:pathLst>
                <a:path w="490" h="739" extrusionOk="0">
                  <a:moveTo>
                    <a:pt x="489" y="0"/>
                  </a:moveTo>
                  <a:lnTo>
                    <a:pt x="489" y="0"/>
                  </a:lnTo>
                  <a:cubicBezTo>
                    <a:pt x="382" y="277"/>
                    <a:pt x="216" y="532"/>
                    <a:pt x="1" y="734"/>
                  </a:cubicBezTo>
                  <a:cubicBezTo>
                    <a:pt x="13" y="737"/>
                    <a:pt x="25" y="738"/>
                    <a:pt x="38" y="738"/>
                  </a:cubicBezTo>
                  <a:cubicBezTo>
                    <a:pt x="100" y="738"/>
                    <a:pt x="164" y="707"/>
                    <a:pt x="210" y="661"/>
                  </a:cubicBezTo>
                  <a:cubicBezTo>
                    <a:pt x="262" y="608"/>
                    <a:pt x="296" y="538"/>
                    <a:pt x="333" y="470"/>
                  </a:cubicBezTo>
                  <a:cubicBezTo>
                    <a:pt x="403" y="320"/>
                    <a:pt x="480"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5058990" y="1682236"/>
              <a:ext cx="113604" cy="21357"/>
            </a:xfrm>
            <a:custGeom>
              <a:avLst/>
              <a:gdLst/>
              <a:ahLst/>
              <a:cxnLst/>
              <a:rect l="l" t="t" r="r" b="b"/>
              <a:pathLst>
                <a:path w="1282" h="241" extrusionOk="0">
                  <a:moveTo>
                    <a:pt x="1282" y="0"/>
                  </a:moveTo>
                  <a:cubicBezTo>
                    <a:pt x="1090" y="98"/>
                    <a:pt x="876" y="147"/>
                    <a:pt x="663" y="147"/>
                  </a:cubicBezTo>
                  <a:cubicBezTo>
                    <a:pt x="514" y="147"/>
                    <a:pt x="365" y="123"/>
                    <a:pt x="225" y="74"/>
                  </a:cubicBezTo>
                  <a:cubicBezTo>
                    <a:pt x="180" y="57"/>
                    <a:pt x="129" y="40"/>
                    <a:pt x="82" y="40"/>
                  </a:cubicBezTo>
                  <a:cubicBezTo>
                    <a:pt x="52" y="40"/>
                    <a:pt x="24" y="47"/>
                    <a:pt x="1" y="65"/>
                  </a:cubicBezTo>
                  <a:cubicBezTo>
                    <a:pt x="216" y="147"/>
                    <a:pt x="437" y="227"/>
                    <a:pt x="661" y="240"/>
                  </a:cubicBezTo>
                  <a:cubicBezTo>
                    <a:pt x="675" y="240"/>
                    <a:pt x="688" y="240"/>
                    <a:pt x="702" y="240"/>
                  </a:cubicBezTo>
                  <a:cubicBezTo>
                    <a:pt x="920" y="240"/>
                    <a:pt x="1143" y="171"/>
                    <a:pt x="12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5121641" y="1655829"/>
              <a:ext cx="78424" cy="16837"/>
            </a:xfrm>
            <a:custGeom>
              <a:avLst/>
              <a:gdLst/>
              <a:ahLst/>
              <a:cxnLst/>
              <a:rect l="l" t="t" r="r" b="b"/>
              <a:pathLst>
                <a:path w="885" h="190" extrusionOk="0">
                  <a:moveTo>
                    <a:pt x="885" y="0"/>
                  </a:moveTo>
                  <a:cubicBezTo>
                    <a:pt x="674" y="49"/>
                    <a:pt x="457" y="76"/>
                    <a:pt x="241" y="76"/>
                  </a:cubicBezTo>
                  <a:cubicBezTo>
                    <a:pt x="161" y="76"/>
                    <a:pt x="80" y="72"/>
                    <a:pt x="0" y="65"/>
                  </a:cubicBezTo>
                  <a:lnTo>
                    <a:pt x="0" y="65"/>
                  </a:lnTo>
                  <a:cubicBezTo>
                    <a:pt x="52" y="126"/>
                    <a:pt x="129" y="157"/>
                    <a:pt x="200" y="172"/>
                  </a:cubicBezTo>
                  <a:cubicBezTo>
                    <a:pt x="255" y="184"/>
                    <a:pt x="311" y="190"/>
                    <a:pt x="367" y="190"/>
                  </a:cubicBezTo>
                  <a:cubicBezTo>
                    <a:pt x="556" y="190"/>
                    <a:pt x="745" y="123"/>
                    <a:pt x="885"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812640" y="1457860"/>
              <a:ext cx="233944" cy="283133"/>
            </a:xfrm>
            <a:custGeom>
              <a:avLst/>
              <a:gdLst/>
              <a:ahLst/>
              <a:cxnLst/>
              <a:rect l="l" t="t" r="r" b="b"/>
              <a:pathLst>
                <a:path w="2640" h="3195" extrusionOk="0">
                  <a:moveTo>
                    <a:pt x="1" y="1"/>
                  </a:moveTo>
                  <a:lnTo>
                    <a:pt x="1" y="1"/>
                  </a:ln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3" y="3195"/>
                    <a:pt x="1302" y="3179"/>
                    <a:pt x="1426" y="3159"/>
                  </a:cubicBezTo>
                  <a:cubicBezTo>
                    <a:pt x="1644" y="3125"/>
                    <a:pt x="1859" y="3073"/>
                    <a:pt x="2059" y="2977"/>
                  </a:cubicBezTo>
                  <a:cubicBezTo>
                    <a:pt x="2258" y="2882"/>
                    <a:pt x="2437" y="2732"/>
                    <a:pt x="2532" y="2535"/>
                  </a:cubicBezTo>
                  <a:cubicBezTo>
                    <a:pt x="2633" y="2329"/>
                    <a:pt x="2639" y="2080"/>
                    <a:pt x="2596" y="1850"/>
                  </a:cubicBezTo>
                  <a:cubicBezTo>
                    <a:pt x="2529" y="1475"/>
                    <a:pt x="2341" y="1128"/>
                    <a:pt x="2065" y="870"/>
                  </a:cubicBezTo>
                  <a:cubicBezTo>
                    <a:pt x="1792" y="612"/>
                    <a:pt x="1441" y="446"/>
                    <a:pt x="1085" y="323"/>
                  </a:cubicBezTo>
                  <a:cubicBezTo>
                    <a:pt x="729"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812108" y="1457594"/>
              <a:ext cx="230665" cy="283133"/>
            </a:xfrm>
            <a:custGeom>
              <a:avLst/>
              <a:gdLst/>
              <a:ahLst/>
              <a:cxnLst/>
              <a:rect l="l" t="t" r="r" b="b"/>
              <a:pathLst>
                <a:path w="2603" h="3195" extrusionOk="0">
                  <a:moveTo>
                    <a:pt x="1" y="1"/>
                  </a:moveTo>
                  <a:lnTo>
                    <a:pt x="1" y="1"/>
                  </a:lnTo>
                  <a:cubicBezTo>
                    <a:pt x="185" y="320"/>
                    <a:pt x="188" y="710"/>
                    <a:pt x="148" y="1079"/>
                  </a:cubicBezTo>
                  <a:cubicBezTo>
                    <a:pt x="108" y="1448"/>
                    <a:pt x="25" y="1813"/>
                    <a:pt x="56" y="2182"/>
                  </a:cubicBezTo>
                  <a:cubicBezTo>
                    <a:pt x="90" y="2550"/>
                    <a:pt x="256" y="2934"/>
                    <a:pt x="590" y="3100"/>
                  </a:cubicBezTo>
                  <a:cubicBezTo>
                    <a:pt x="732" y="3170"/>
                    <a:pt x="887" y="3195"/>
                    <a:pt x="1045" y="3195"/>
                  </a:cubicBezTo>
                  <a:cubicBezTo>
                    <a:pt x="1171" y="3195"/>
                    <a:pt x="1299" y="3179"/>
                    <a:pt x="1423" y="3159"/>
                  </a:cubicBezTo>
                  <a:cubicBezTo>
                    <a:pt x="1644" y="3122"/>
                    <a:pt x="1859" y="3073"/>
                    <a:pt x="2059" y="2977"/>
                  </a:cubicBezTo>
                  <a:cubicBezTo>
                    <a:pt x="2252" y="2882"/>
                    <a:pt x="2433" y="2732"/>
                    <a:pt x="2529" y="2535"/>
                  </a:cubicBezTo>
                  <a:cubicBezTo>
                    <a:pt x="2569" y="2458"/>
                    <a:pt x="2587" y="2378"/>
                    <a:pt x="2602" y="2298"/>
                  </a:cubicBezTo>
                  <a:lnTo>
                    <a:pt x="2602" y="2298"/>
                  </a:lnTo>
                  <a:cubicBezTo>
                    <a:pt x="2495" y="2394"/>
                    <a:pt x="2366" y="2471"/>
                    <a:pt x="2212" y="2520"/>
                  </a:cubicBezTo>
                  <a:cubicBezTo>
                    <a:pt x="2094" y="2558"/>
                    <a:pt x="1971" y="2577"/>
                    <a:pt x="1846" y="2577"/>
                  </a:cubicBezTo>
                  <a:cubicBezTo>
                    <a:pt x="1329" y="2577"/>
                    <a:pt x="803" y="2256"/>
                    <a:pt x="667" y="1736"/>
                  </a:cubicBezTo>
                  <a:cubicBezTo>
                    <a:pt x="597" y="1469"/>
                    <a:pt x="572" y="1202"/>
                    <a:pt x="535" y="932"/>
                  </a:cubicBezTo>
                  <a:cubicBezTo>
                    <a:pt x="535" y="932"/>
                    <a:pt x="535" y="932"/>
                    <a:pt x="535" y="932"/>
                  </a:cubicBezTo>
                  <a:cubicBezTo>
                    <a:pt x="532" y="932"/>
                    <a:pt x="511" y="870"/>
                    <a:pt x="474" y="741"/>
                  </a:cubicBezTo>
                  <a:lnTo>
                    <a:pt x="357" y="385"/>
                  </a:lnTo>
                  <a:cubicBezTo>
                    <a:pt x="329" y="280"/>
                    <a:pt x="308" y="185"/>
                    <a:pt x="286" y="90"/>
                  </a:cubicBezTo>
                  <a:cubicBezTo>
                    <a:pt x="191"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88849" y="1537349"/>
              <a:ext cx="125567" cy="170500"/>
            </a:xfrm>
            <a:custGeom>
              <a:avLst/>
              <a:gdLst/>
              <a:ahLst/>
              <a:cxnLst/>
              <a:rect l="l" t="t" r="r" b="b"/>
              <a:pathLst>
                <a:path w="1417" h="1924" extrusionOk="0">
                  <a:moveTo>
                    <a:pt x="1" y="1"/>
                  </a:moveTo>
                  <a:lnTo>
                    <a:pt x="1" y="1"/>
                  </a:lnTo>
                  <a:cubicBezTo>
                    <a:pt x="151" y="379"/>
                    <a:pt x="302" y="763"/>
                    <a:pt x="523" y="1110"/>
                  </a:cubicBezTo>
                  <a:cubicBezTo>
                    <a:pt x="741" y="1454"/>
                    <a:pt x="1042" y="1761"/>
                    <a:pt x="1417" y="1924"/>
                  </a:cubicBezTo>
                  <a:cubicBezTo>
                    <a:pt x="1150" y="1706"/>
                    <a:pt x="873" y="1481"/>
                    <a:pt x="692" y="1187"/>
                  </a:cubicBezTo>
                  <a:cubicBezTo>
                    <a:pt x="446" y="793"/>
                    <a:pt x="357" y="287"/>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973299" y="1599203"/>
              <a:ext cx="9570" cy="89592"/>
            </a:xfrm>
            <a:custGeom>
              <a:avLst/>
              <a:gdLst/>
              <a:ahLst/>
              <a:cxnLst/>
              <a:rect l="l" t="t" r="r" b="b"/>
              <a:pathLst>
                <a:path w="108" h="1011" extrusionOk="0">
                  <a:moveTo>
                    <a:pt x="104" y="0"/>
                  </a:moveTo>
                  <a:cubicBezTo>
                    <a:pt x="31" y="270"/>
                    <a:pt x="0" y="550"/>
                    <a:pt x="15" y="826"/>
                  </a:cubicBezTo>
                  <a:cubicBezTo>
                    <a:pt x="22" y="900"/>
                    <a:pt x="40" y="986"/>
                    <a:pt x="108" y="1011"/>
                  </a:cubicBezTo>
                  <a:cubicBezTo>
                    <a:pt x="108" y="673"/>
                    <a:pt x="104" y="338"/>
                    <a:pt x="10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930232" y="1557819"/>
              <a:ext cx="9393" cy="75768"/>
            </a:xfrm>
            <a:custGeom>
              <a:avLst/>
              <a:gdLst/>
              <a:ahLst/>
              <a:cxnLst/>
              <a:rect l="l" t="t" r="r" b="b"/>
              <a:pathLst>
                <a:path w="106" h="855" extrusionOk="0">
                  <a:moveTo>
                    <a:pt x="105" y="0"/>
                  </a:moveTo>
                  <a:cubicBezTo>
                    <a:pt x="65" y="142"/>
                    <a:pt x="22" y="283"/>
                    <a:pt x="10"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849947" y="1585556"/>
              <a:ext cx="92957" cy="60526"/>
            </a:xfrm>
            <a:custGeom>
              <a:avLst/>
              <a:gdLst/>
              <a:ahLst/>
              <a:cxnLst/>
              <a:rect l="l" t="t" r="r" b="b"/>
              <a:pathLst>
                <a:path w="1049" h="683" extrusionOk="0">
                  <a:moveTo>
                    <a:pt x="1" y="1"/>
                  </a:moveTo>
                  <a:lnTo>
                    <a:pt x="1" y="1"/>
                  </a:lnTo>
                  <a:cubicBezTo>
                    <a:pt x="222" y="366"/>
                    <a:pt x="609" y="624"/>
                    <a:pt x="1033" y="682"/>
                  </a:cubicBezTo>
                  <a:cubicBezTo>
                    <a:pt x="1048" y="600"/>
                    <a:pt x="1020" y="572"/>
                    <a:pt x="947" y="529"/>
                  </a:cubicBezTo>
                  <a:cubicBezTo>
                    <a:pt x="876" y="489"/>
                    <a:pt x="787" y="471"/>
                    <a:pt x="701" y="449"/>
                  </a:cubicBezTo>
                  <a:cubicBezTo>
                    <a:pt x="449" y="385"/>
                    <a:pt x="179"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865720" y="1636776"/>
              <a:ext cx="120959" cy="57424"/>
            </a:xfrm>
            <a:custGeom>
              <a:avLst/>
              <a:gdLst/>
              <a:ahLst/>
              <a:cxnLst/>
              <a:rect l="l" t="t" r="r" b="b"/>
              <a:pathLst>
                <a:path w="1365" h="648" extrusionOk="0">
                  <a:moveTo>
                    <a:pt x="1" y="0"/>
                  </a:moveTo>
                  <a:lnTo>
                    <a:pt x="1" y="0"/>
                  </a:lnTo>
                  <a:cubicBezTo>
                    <a:pt x="105" y="240"/>
                    <a:pt x="296" y="439"/>
                    <a:pt x="535" y="553"/>
                  </a:cubicBezTo>
                  <a:cubicBezTo>
                    <a:pt x="672" y="617"/>
                    <a:pt x="845" y="648"/>
                    <a:pt x="1014" y="648"/>
                  </a:cubicBezTo>
                  <a:cubicBezTo>
                    <a:pt x="1138" y="648"/>
                    <a:pt x="1260" y="631"/>
                    <a:pt x="1365" y="599"/>
                  </a:cubicBezTo>
                  <a:cubicBezTo>
                    <a:pt x="1328" y="559"/>
                    <a:pt x="1236" y="516"/>
                    <a:pt x="1223" y="464"/>
                  </a:cubicBezTo>
                  <a:cubicBezTo>
                    <a:pt x="1155" y="483"/>
                    <a:pt x="1085" y="492"/>
                    <a:pt x="1015" y="492"/>
                  </a:cubicBezTo>
                  <a:cubicBezTo>
                    <a:pt x="861" y="492"/>
                    <a:pt x="704" y="449"/>
                    <a:pt x="563" y="384"/>
                  </a:cubicBezTo>
                  <a:cubicBezTo>
                    <a:pt x="354" y="283"/>
                    <a:pt x="176"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3786475" y="1780157"/>
              <a:ext cx="690399" cy="726132"/>
            </a:xfrm>
            <a:custGeom>
              <a:avLst/>
              <a:gdLst/>
              <a:ahLst/>
              <a:cxnLst/>
              <a:rect l="l" t="t" r="r" b="b"/>
              <a:pathLst>
                <a:path w="7791" h="8194" extrusionOk="0">
                  <a:moveTo>
                    <a:pt x="1957" y="2427"/>
                  </a:moveTo>
                  <a:cubicBezTo>
                    <a:pt x="1828" y="2876"/>
                    <a:pt x="504" y="6157"/>
                    <a:pt x="0" y="7391"/>
                  </a:cubicBezTo>
                  <a:lnTo>
                    <a:pt x="40" y="7404"/>
                  </a:lnTo>
                  <a:cubicBezTo>
                    <a:pt x="2550" y="8193"/>
                    <a:pt x="5244" y="8193"/>
                    <a:pt x="7753" y="7404"/>
                  </a:cubicBezTo>
                  <a:lnTo>
                    <a:pt x="7790" y="7391"/>
                  </a:lnTo>
                  <a:cubicBezTo>
                    <a:pt x="7290" y="6157"/>
                    <a:pt x="5966" y="2882"/>
                    <a:pt x="5837" y="2427"/>
                  </a:cubicBezTo>
                  <a:cubicBezTo>
                    <a:pt x="5680" y="1868"/>
                    <a:pt x="6030" y="1"/>
                    <a:pt x="6030" y="1"/>
                  </a:cubicBezTo>
                  <a:lnTo>
                    <a:pt x="1760" y="1"/>
                  </a:lnTo>
                  <a:cubicBezTo>
                    <a:pt x="1760" y="1"/>
                    <a:pt x="2111" y="1868"/>
                    <a:pt x="1957" y="2427"/>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942704" y="1780157"/>
              <a:ext cx="378475" cy="73109"/>
            </a:xfrm>
            <a:custGeom>
              <a:avLst/>
              <a:gdLst/>
              <a:ahLst/>
              <a:cxnLst/>
              <a:rect l="l" t="t" r="r" b="b"/>
              <a:pathLst>
                <a:path w="4271" h="825" extrusionOk="0">
                  <a:moveTo>
                    <a:pt x="1" y="1"/>
                  </a:moveTo>
                  <a:cubicBezTo>
                    <a:pt x="1" y="1"/>
                    <a:pt x="50" y="277"/>
                    <a:pt x="108" y="646"/>
                  </a:cubicBezTo>
                  <a:lnTo>
                    <a:pt x="126" y="649"/>
                  </a:lnTo>
                  <a:cubicBezTo>
                    <a:pt x="793" y="766"/>
                    <a:pt x="1466" y="824"/>
                    <a:pt x="2140" y="824"/>
                  </a:cubicBezTo>
                  <a:cubicBezTo>
                    <a:pt x="2795" y="824"/>
                    <a:pt x="3451" y="769"/>
                    <a:pt x="4101" y="658"/>
                  </a:cubicBezTo>
                  <a:lnTo>
                    <a:pt x="4163" y="646"/>
                  </a:lnTo>
                  <a:cubicBezTo>
                    <a:pt x="4218" y="277"/>
                    <a:pt x="4270" y="1"/>
                    <a:pt x="427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3856658" y="1780157"/>
              <a:ext cx="548615" cy="708408"/>
            </a:xfrm>
            <a:custGeom>
              <a:avLst/>
              <a:gdLst/>
              <a:ahLst/>
              <a:cxnLst/>
              <a:rect l="l" t="t" r="r" b="b"/>
              <a:pathLst>
                <a:path w="6191" h="7994" extrusionOk="0">
                  <a:moveTo>
                    <a:pt x="1844" y="1"/>
                  </a:moveTo>
                  <a:cubicBezTo>
                    <a:pt x="1850" y="1"/>
                    <a:pt x="2200" y="1868"/>
                    <a:pt x="2044" y="2427"/>
                  </a:cubicBezTo>
                  <a:cubicBezTo>
                    <a:pt x="1927" y="2839"/>
                    <a:pt x="612" y="6107"/>
                    <a:pt x="1" y="7613"/>
                  </a:cubicBezTo>
                  <a:cubicBezTo>
                    <a:pt x="1018" y="7866"/>
                    <a:pt x="2059" y="7993"/>
                    <a:pt x="3100" y="7993"/>
                  </a:cubicBezTo>
                  <a:cubicBezTo>
                    <a:pt x="4139" y="7993"/>
                    <a:pt x="5177" y="7867"/>
                    <a:pt x="6190" y="7616"/>
                  </a:cubicBezTo>
                  <a:cubicBezTo>
                    <a:pt x="5628" y="6230"/>
                    <a:pt x="4274" y="2854"/>
                    <a:pt x="4154" y="2427"/>
                  </a:cubicBezTo>
                  <a:cubicBezTo>
                    <a:pt x="3997" y="1868"/>
                    <a:pt x="4347" y="1"/>
                    <a:pt x="434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3907346" y="1742052"/>
              <a:ext cx="448658" cy="77718"/>
            </a:xfrm>
            <a:custGeom>
              <a:avLst/>
              <a:gdLst/>
              <a:ahLst/>
              <a:cxnLst/>
              <a:rect l="l" t="t" r="r" b="b"/>
              <a:pathLst>
                <a:path w="5063" h="877" extrusionOk="0">
                  <a:moveTo>
                    <a:pt x="0" y="1"/>
                  </a:moveTo>
                  <a:lnTo>
                    <a:pt x="0" y="517"/>
                  </a:lnTo>
                  <a:cubicBezTo>
                    <a:pt x="0" y="717"/>
                    <a:pt x="1134" y="876"/>
                    <a:pt x="2531" y="876"/>
                  </a:cubicBezTo>
                  <a:cubicBezTo>
                    <a:pt x="3929" y="876"/>
                    <a:pt x="5062" y="717"/>
                    <a:pt x="5062" y="517"/>
                  </a:cubicBezTo>
                  <a:lnTo>
                    <a:pt x="506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013773" y="1756497"/>
              <a:ext cx="231462" cy="63273"/>
            </a:xfrm>
            <a:custGeom>
              <a:avLst/>
              <a:gdLst/>
              <a:ahLst/>
              <a:cxnLst/>
              <a:rect l="l" t="t" r="r" b="b"/>
              <a:pathLst>
                <a:path w="2612" h="714" extrusionOk="0">
                  <a:moveTo>
                    <a:pt x="0" y="1"/>
                  </a:moveTo>
                  <a:lnTo>
                    <a:pt x="0" y="661"/>
                  </a:lnTo>
                  <a:cubicBezTo>
                    <a:pt x="390" y="695"/>
                    <a:pt x="842" y="713"/>
                    <a:pt x="1330" y="713"/>
                  </a:cubicBezTo>
                  <a:cubicBezTo>
                    <a:pt x="1797" y="713"/>
                    <a:pt x="2236" y="695"/>
                    <a:pt x="2611" y="664"/>
                  </a:cubicBezTo>
                  <a:lnTo>
                    <a:pt x="2611" y="1"/>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3907612" y="1709973"/>
              <a:ext cx="448658" cy="64070"/>
            </a:xfrm>
            <a:custGeom>
              <a:avLst/>
              <a:gdLst/>
              <a:ahLst/>
              <a:cxnLst/>
              <a:rect l="l" t="t" r="r" b="b"/>
              <a:pathLst>
                <a:path w="5063" h="723" extrusionOk="0">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3907612" y="1710239"/>
              <a:ext cx="448658" cy="64070"/>
            </a:xfrm>
            <a:custGeom>
              <a:avLst/>
              <a:gdLst/>
              <a:ahLst/>
              <a:cxnLst/>
              <a:rect l="l" t="t" r="r" b="b"/>
              <a:pathLst>
                <a:path w="5063" h="723" extrusionOk="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62" y="559"/>
                    <a:pt x="5062" y="360"/>
                  </a:cubicBezTo>
                  <a:cubicBezTo>
                    <a:pt x="5062" y="160"/>
                    <a:pt x="3929" y="0"/>
                    <a:pt x="2531" y="0"/>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09034" y="2098644"/>
              <a:ext cx="45814" cy="45549"/>
            </a:xfrm>
            <a:custGeom>
              <a:avLst/>
              <a:gdLst/>
              <a:ahLst/>
              <a:cxnLst/>
              <a:rect l="l" t="t" r="r" b="b"/>
              <a:pathLst>
                <a:path w="517" h="514" extrusionOk="0">
                  <a:moveTo>
                    <a:pt x="258" y="1"/>
                  </a:moveTo>
                  <a:cubicBezTo>
                    <a:pt x="117" y="1"/>
                    <a:pt x="0" y="114"/>
                    <a:pt x="0" y="259"/>
                  </a:cubicBezTo>
                  <a:cubicBezTo>
                    <a:pt x="0" y="400"/>
                    <a:pt x="117" y="514"/>
                    <a:pt x="258" y="514"/>
                  </a:cubicBezTo>
                  <a:cubicBezTo>
                    <a:pt x="400" y="514"/>
                    <a:pt x="516" y="400"/>
                    <a:pt x="516" y="259"/>
                  </a:cubicBezTo>
                  <a:cubicBezTo>
                    <a:pt x="516" y="114"/>
                    <a:pt x="400" y="1"/>
                    <a:pt x="258"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085108" y="2000103"/>
              <a:ext cx="93134" cy="85339"/>
            </a:xfrm>
            <a:custGeom>
              <a:avLst/>
              <a:gdLst/>
              <a:ahLst/>
              <a:cxnLst/>
              <a:rect l="l" t="t" r="r" b="b"/>
              <a:pathLst>
                <a:path w="1051" h="963" extrusionOk="0">
                  <a:moveTo>
                    <a:pt x="525" y="1"/>
                  </a:moveTo>
                  <a:cubicBezTo>
                    <a:pt x="310" y="1"/>
                    <a:pt x="123" y="87"/>
                    <a:pt x="0" y="222"/>
                  </a:cubicBezTo>
                  <a:lnTo>
                    <a:pt x="332" y="962"/>
                  </a:lnTo>
                  <a:cubicBezTo>
                    <a:pt x="390" y="944"/>
                    <a:pt x="455" y="932"/>
                    <a:pt x="525" y="932"/>
                  </a:cubicBezTo>
                  <a:cubicBezTo>
                    <a:pt x="593" y="932"/>
                    <a:pt x="654" y="944"/>
                    <a:pt x="716" y="962"/>
                  </a:cubicBezTo>
                  <a:lnTo>
                    <a:pt x="1051" y="222"/>
                  </a:lnTo>
                  <a:cubicBezTo>
                    <a:pt x="931" y="93"/>
                    <a:pt x="740" y="4"/>
                    <a:pt x="525"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4015102" y="2124786"/>
              <a:ext cx="93755" cy="87997"/>
            </a:xfrm>
            <a:custGeom>
              <a:avLst/>
              <a:gdLst/>
              <a:ahLst/>
              <a:cxnLst/>
              <a:rect l="l" t="t" r="r" b="b"/>
              <a:pathLst>
                <a:path w="1058" h="993" extrusionOk="0">
                  <a:moveTo>
                    <a:pt x="870" y="1"/>
                  </a:moveTo>
                  <a:lnTo>
                    <a:pt x="59" y="81"/>
                  </a:lnTo>
                  <a:cubicBezTo>
                    <a:pt x="1" y="256"/>
                    <a:pt x="22" y="461"/>
                    <a:pt x="130" y="649"/>
                  </a:cubicBezTo>
                  <a:cubicBezTo>
                    <a:pt x="237" y="833"/>
                    <a:pt x="409" y="956"/>
                    <a:pt x="584" y="993"/>
                  </a:cubicBezTo>
                  <a:lnTo>
                    <a:pt x="1057" y="332"/>
                  </a:lnTo>
                  <a:cubicBezTo>
                    <a:pt x="1011" y="289"/>
                    <a:pt x="968" y="240"/>
                    <a:pt x="934" y="182"/>
                  </a:cubicBezTo>
                  <a:cubicBezTo>
                    <a:pt x="904" y="124"/>
                    <a:pt x="882" y="62"/>
                    <a:pt x="87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4154494" y="2124786"/>
              <a:ext cx="93400" cy="87997"/>
            </a:xfrm>
            <a:custGeom>
              <a:avLst/>
              <a:gdLst/>
              <a:ahLst/>
              <a:cxnLst/>
              <a:rect l="l" t="t" r="r" b="b"/>
              <a:pathLst>
                <a:path w="1054" h="993" extrusionOk="0">
                  <a:moveTo>
                    <a:pt x="191" y="1"/>
                  </a:moveTo>
                  <a:cubicBezTo>
                    <a:pt x="179" y="62"/>
                    <a:pt x="157" y="124"/>
                    <a:pt x="123" y="182"/>
                  </a:cubicBezTo>
                  <a:cubicBezTo>
                    <a:pt x="86" y="240"/>
                    <a:pt x="46" y="289"/>
                    <a:pt x="0" y="332"/>
                  </a:cubicBezTo>
                  <a:lnTo>
                    <a:pt x="470" y="993"/>
                  </a:lnTo>
                  <a:cubicBezTo>
                    <a:pt x="648" y="953"/>
                    <a:pt x="820" y="836"/>
                    <a:pt x="928" y="652"/>
                  </a:cubicBezTo>
                  <a:cubicBezTo>
                    <a:pt x="1036" y="461"/>
                    <a:pt x="1054" y="256"/>
                    <a:pt x="1002" y="84"/>
                  </a:cubicBezTo>
                  <a:lnTo>
                    <a:pt x="191"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110098" y="1682236"/>
              <a:ext cx="52637" cy="77097"/>
            </a:xfrm>
            <a:custGeom>
              <a:avLst/>
              <a:gdLst/>
              <a:ahLst/>
              <a:cxnLst/>
              <a:rect l="l" t="t" r="r" b="b"/>
              <a:pathLst>
                <a:path w="594" h="870" extrusionOk="0">
                  <a:moveTo>
                    <a:pt x="400" y="0"/>
                  </a:moveTo>
                  <a:lnTo>
                    <a:pt x="1" y="80"/>
                  </a:lnTo>
                  <a:lnTo>
                    <a:pt x="139" y="869"/>
                  </a:lnTo>
                  <a:lnTo>
                    <a:pt x="593" y="869"/>
                  </a:lnTo>
                  <a:lnTo>
                    <a:pt x="400"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4127821" y="1557819"/>
              <a:ext cx="257604" cy="188755"/>
            </a:xfrm>
            <a:custGeom>
              <a:avLst/>
              <a:gdLst/>
              <a:ahLst/>
              <a:cxnLst/>
              <a:rect l="l" t="t" r="r" b="b"/>
              <a:pathLst>
                <a:path w="2907" h="2130" extrusionOk="0">
                  <a:moveTo>
                    <a:pt x="2906" y="0"/>
                  </a:moveTo>
                  <a:lnTo>
                    <a:pt x="2906" y="0"/>
                  </a:lnTo>
                  <a:cubicBezTo>
                    <a:pt x="2723" y="133"/>
                    <a:pt x="2500" y="209"/>
                    <a:pt x="2272" y="209"/>
                  </a:cubicBezTo>
                  <a:cubicBezTo>
                    <a:pt x="2263" y="209"/>
                    <a:pt x="2255" y="209"/>
                    <a:pt x="2246" y="209"/>
                  </a:cubicBezTo>
                  <a:cubicBezTo>
                    <a:pt x="2028" y="206"/>
                    <a:pt x="1816" y="138"/>
                    <a:pt x="1598"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5" y="1788"/>
                    <a:pt x="787" y="2123"/>
                    <a:pt x="1201" y="2129"/>
                  </a:cubicBezTo>
                  <a:cubicBezTo>
                    <a:pt x="1209" y="2129"/>
                    <a:pt x="1216" y="2129"/>
                    <a:pt x="1223" y="2129"/>
                  </a:cubicBezTo>
                  <a:cubicBezTo>
                    <a:pt x="1535" y="2129"/>
                    <a:pt x="1826" y="1939"/>
                    <a:pt x="2022" y="1696"/>
                  </a:cubicBezTo>
                  <a:cubicBezTo>
                    <a:pt x="2221" y="1447"/>
                    <a:pt x="2338" y="1143"/>
                    <a:pt x="2458" y="845"/>
                  </a:cubicBezTo>
                  <a:cubicBezTo>
                    <a:pt x="2577" y="544"/>
                    <a:pt x="2700" y="246"/>
                    <a:pt x="2906"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4127555" y="1603279"/>
              <a:ext cx="230310" cy="143294"/>
            </a:xfrm>
            <a:custGeom>
              <a:avLst/>
              <a:gdLst/>
              <a:ahLst/>
              <a:cxnLst/>
              <a:rect l="l" t="t" r="r" b="b"/>
              <a:pathLst>
                <a:path w="2599" h="1617" extrusionOk="0">
                  <a:moveTo>
                    <a:pt x="2599" y="0"/>
                  </a:moveTo>
                  <a:lnTo>
                    <a:pt x="2599" y="0"/>
                  </a:lnTo>
                  <a:cubicBezTo>
                    <a:pt x="1926" y="541"/>
                    <a:pt x="1287" y="1106"/>
                    <a:pt x="360" y="1161"/>
                  </a:cubicBezTo>
                  <a:cubicBezTo>
                    <a:pt x="341" y="1162"/>
                    <a:pt x="323" y="1163"/>
                    <a:pt x="305" y="1163"/>
                  </a:cubicBezTo>
                  <a:cubicBezTo>
                    <a:pt x="205" y="1163"/>
                    <a:pt x="114" y="1149"/>
                    <a:pt x="31" y="1131"/>
                  </a:cubicBezTo>
                  <a:cubicBezTo>
                    <a:pt x="19" y="1180"/>
                    <a:pt x="6" y="1226"/>
                    <a:pt x="0" y="1275"/>
                  </a:cubicBezTo>
                  <a:cubicBezTo>
                    <a:pt x="2" y="1275"/>
                    <a:pt x="4" y="1275"/>
                    <a:pt x="6" y="1275"/>
                  </a:cubicBezTo>
                  <a:cubicBezTo>
                    <a:pt x="421" y="1275"/>
                    <a:pt x="785" y="1610"/>
                    <a:pt x="1201" y="1616"/>
                  </a:cubicBezTo>
                  <a:cubicBezTo>
                    <a:pt x="1209" y="1616"/>
                    <a:pt x="1216" y="1616"/>
                    <a:pt x="1223" y="1616"/>
                  </a:cubicBezTo>
                  <a:cubicBezTo>
                    <a:pt x="1534" y="1616"/>
                    <a:pt x="1823" y="1426"/>
                    <a:pt x="2018" y="1183"/>
                  </a:cubicBezTo>
                  <a:cubicBezTo>
                    <a:pt x="2218" y="934"/>
                    <a:pt x="2341" y="630"/>
                    <a:pt x="2458" y="332"/>
                  </a:cubicBezTo>
                  <a:cubicBezTo>
                    <a:pt x="2504" y="218"/>
                    <a:pt x="2550" y="108"/>
                    <a:pt x="2599"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132961" y="1589898"/>
              <a:ext cx="210815" cy="122292"/>
            </a:xfrm>
            <a:custGeom>
              <a:avLst/>
              <a:gdLst/>
              <a:ahLst/>
              <a:cxnLst/>
              <a:rect l="l" t="t" r="r" b="b"/>
              <a:pathLst>
                <a:path w="2379" h="1380" extrusionOk="0">
                  <a:moveTo>
                    <a:pt x="2378" y="1"/>
                  </a:moveTo>
                  <a:lnTo>
                    <a:pt x="2378" y="1"/>
                  </a:lnTo>
                  <a:cubicBezTo>
                    <a:pt x="2108" y="379"/>
                    <a:pt x="1678" y="609"/>
                    <a:pt x="1251" y="784"/>
                  </a:cubicBezTo>
                  <a:cubicBezTo>
                    <a:pt x="821" y="962"/>
                    <a:pt x="375" y="1107"/>
                    <a:pt x="1" y="1380"/>
                  </a:cubicBezTo>
                  <a:cubicBezTo>
                    <a:pt x="412" y="1220"/>
                    <a:pt x="821" y="1057"/>
                    <a:pt x="1232" y="901"/>
                  </a:cubicBezTo>
                  <a:cubicBezTo>
                    <a:pt x="1463" y="809"/>
                    <a:pt x="1702" y="716"/>
                    <a:pt x="1908" y="575"/>
                  </a:cubicBezTo>
                  <a:cubicBezTo>
                    <a:pt x="2120" y="437"/>
                    <a:pt x="2301" y="240"/>
                    <a:pt x="237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170002" y="1602127"/>
              <a:ext cx="71955" cy="93491"/>
            </a:xfrm>
            <a:custGeom>
              <a:avLst/>
              <a:gdLst/>
              <a:ahLst/>
              <a:cxnLst/>
              <a:rect l="l" t="t" r="r" b="b"/>
              <a:pathLst>
                <a:path w="812" h="1055" extrusionOk="0">
                  <a:moveTo>
                    <a:pt x="811" y="1"/>
                  </a:moveTo>
                  <a:lnTo>
                    <a:pt x="811" y="1"/>
                  </a:lnTo>
                  <a:cubicBezTo>
                    <a:pt x="541" y="351"/>
                    <a:pt x="274" y="704"/>
                    <a:pt x="0" y="1055"/>
                  </a:cubicBezTo>
                  <a:cubicBezTo>
                    <a:pt x="225" y="978"/>
                    <a:pt x="369" y="775"/>
                    <a:pt x="495" y="585"/>
                  </a:cubicBezTo>
                  <a:cubicBezTo>
                    <a:pt x="624" y="400"/>
                    <a:pt x="750" y="213"/>
                    <a:pt x="81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4241071" y="1599469"/>
              <a:ext cx="43333" cy="65488"/>
            </a:xfrm>
            <a:custGeom>
              <a:avLst/>
              <a:gdLst/>
              <a:ahLst/>
              <a:cxnLst/>
              <a:rect l="l" t="t" r="r" b="b"/>
              <a:pathLst>
                <a:path w="489" h="739" extrusionOk="0">
                  <a:moveTo>
                    <a:pt x="489" y="0"/>
                  </a:moveTo>
                  <a:cubicBezTo>
                    <a:pt x="381" y="277"/>
                    <a:pt x="215" y="532"/>
                    <a:pt x="0" y="734"/>
                  </a:cubicBezTo>
                  <a:cubicBezTo>
                    <a:pt x="12" y="737"/>
                    <a:pt x="24" y="738"/>
                    <a:pt x="37" y="738"/>
                  </a:cubicBezTo>
                  <a:cubicBezTo>
                    <a:pt x="99" y="738"/>
                    <a:pt x="163" y="707"/>
                    <a:pt x="209" y="661"/>
                  </a:cubicBezTo>
                  <a:cubicBezTo>
                    <a:pt x="261" y="608"/>
                    <a:pt x="298" y="538"/>
                    <a:pt x="332" y="470"/>
                  </a:cubicBezTo>
                  <a:cubicBezTo>
                    <a:pt x="406" y="320"/>
                    <a:pt x="482" y="166"/>
                    <a:pt x="48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4183028" y="1682236"/>
              <a:ext cx="113339" cy="21357"/>
            </a:xfrm>
            <a:custGeom>
              <a:avLst/>
              <a:gdLst/>
              <a:ahLst/>
              <a:cxnLst/>
              <a:rect l="l" t="t" r="r" b="b"/>
              <a:pathLst>
                <a:path w="1279" h="241" extrusionOk="0">
                  <a:moveTo>
                    <a:pt x="1279" y="0"/>
                  </a:moveTo>
                  <a:lnTo>
                    <a:pt x="1279" y="0"/>
                  </a:lnTo>
                  <a:cubicBezTo>
                    <a:pt x="1089" y="98"/>
                    <a:pt x="875" y="147"/>
                    <a:pt x="661" y="147"/>
                  </a:cubicBezTo>
                  <a:cubicBezTo>
                    <a:pt x="512" y="147"/>
                    <a:pt x="362" y="123"/>
                    <a:pt x="222" y="74"/>
                  </a:cubicBezTo>
                  <a:cubicBezTo>
                    <a:pt x="177" y="57"/>
                    <a:pt x="127" y="40"/>
                    <a:pt x="81" y="40"/>
                  </a:cubicBezTo>
                  <a:cubicBezTo>
                    <a:pt x="52" y="40"/>
                    <a:pt x="25" y="47"/>
                    <a:pt x="1" y="65"/>
                  </a:cubicBezTo>
                  <a:cubicBezTo>
                    <a:pt x="216" y="147"/>
                    <a:pt x="434" y="227"/>
                    <a:pt x="661" y="240"/>
                  </a:cubicBezTo>
                  <a:cubicBezTo>
                    <a:pt x="675" y="240"/>
                    <a:pt x="689" y="240"/>
                    <a:pt x="702" y="240"/>
                  </a:cubicBezTo>
                  <a:cubicBezTo>
                    <a:pt x="920" y="240"/>
                    <a:pt x="1140" y="171"/>
                    <a:pt x="1279"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4245679" y="1655829"/>
              <a:ext cx="78158" cy="16837"/>
            </a:xfrm>
            <a:custGeom>
              <a:avLst/>
              <a:gdLst/>
              <a:ahLst/>
              <a:cxnLst/>
              <a:rect l="l" t="t" r="r" b="b"/>
              <a:pathLst>
                <a:path w="882" h="190" extrusionOk="0">
                  <a:moveTo>
                    <a:pt x="882" y="0"/>
                  </a:moveTo>
                  <a:lnTo>
                    <a:pt x="882" y="0"/>
                  </a:lnTo>
                  <a:cubicBezTo>
                    <a:pt x="672" y="49"/>
                    <a:pt x="456" y="76"/>
                    <a:pt x="241" y="76"/>
                  </a:cubicBezTo>
                  <a:cubicBezTo>
                    <a:pt x="161" y="76"/>
                    <a:pt x="80" y="72"/>
                    <a:pt x="0" y="65"/>
                  </a:cubicBezTo>
                  <a:lnTo>
                    <a:pt x="0" y="65"/>
                  </a:lnTo>
                  <a:cubicBezTo>
                    <a:pt x="50" y="126"/>
                    <a:pt x="126" y="157"/>
                    <a:pt x="200" y="172"/>
                  </a:cubicBezTo>
                  <a:cubicBezTo>
                    <a:pt x="254" y="184"/>
                    <a:pt x="309" y="190"/>
                    <a:pt x="365" y="190"/>
                  </a:cubicBezTo>
                  <a:cubicBezTo>
                    <a:pt x="552" y="190"/>
                    <a:pt x="740" y="123"/>
                    <a:pt x="88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3936146" y="1457860"/>
              <a:ext cx="234209" cy="283133"/>
            </a:xfrm>
            <a:custGeom>
              <a:avLst/>
              <a:gdLst/>
              <a:ahLst/>
              <a:cxnLst/>
              <a:rect l="l" t="t" r="r" b="b"/>
              <a:pathLst>
                <a:path w="2643" h="3195" extrusionOk="0">
                  <a:moveTo>
                    <a:pt x="1" y="1"/>
                  </a:move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4" y="3195"/>
                    <a:pt x="1302" y="3179"/>
                    <a:pt x="1426" y="3159"/>
                  </a:cubicBezTo>
                  <a:cubicBezTo>
                    <a:pt x="1644" y="3125"/>
                    <a:pt x="1859" y="3073"/>
                    <a:pt x="2059" y="2977"/>
                  </a:cubicBezTo>
                  <a:cubicBezTo>
                    <a:pt x="2255" y="2882"/>
                    <a:pt x="2437" y="2732"/>
                    <a:pt x="2532" y="2535"/>
                  </a:cubicBezTo>
                  <a:cubicBezTo>
                    <a:pt x="2636" y="2329"/>
                    <a:pt x="2643" y="2080"/>
                    <a:pt x="2596" y="1850"/>
                  </a:cubicBezTo>
                  <a:cubicBezTo>
                    <a:pt x="2529" y="1475"/>
                    <a:pt x="2341" y="1128"/>
                    <a:pt x="2065" y="870"/>
                  </a:cubicBezTo>
                  <a:cubicBezTo>
                    <a:pt x="1792" y="612"/>
                    <a:pt x="1441" y="446"/>
                    <a:pt x="1085" y="323"/>
                  </a:cubicBezTo>
                  <a:cubicBezTo>
                    <a:pt x="726" y="201"/>
                    <a:pt x="360" y="121"/>
                    <a:pt x="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3935880" y="1457594"/>
              <a:ext cx="230931" cy="283133"/>
            </a:xfrm>
            <a:custGeom>
              <a:avLst/>
              <a:gdLst/>
              <a:ahLst/>
              <a:cxnLst/>
              <a:rect l="l" t="t" r="r" b="b"/>
              <a:pathLst>
                <a:path w="2606" h="3195" extrusionOk="0">
                  <a:moveTo>
                    <a:pt x="1" y="1"/>
                  </a:moveTo>
                  <a:cubicBezTo>
                    <a:pt x="185" y="320"/>
                    <a:pt x="188" y="710"/>
                    <a:pt x="151" y="1079"/>
                  </a:cubicBezTo>
                  <a:cubicBezTo>
                    <a:pt x="108" y="1448"/>
                    <a:pt x="28" y="1813"/>
                    <a:pt x="59" y="2182"/>
                  </a:cubicBezTo>
                  <a:cubicBezTo>
                    <a:pt x="90" y="2550"/>
                    <a:pt x="259" y="2934"/>
                    <a:pt x="594" y="3100"/>
                  </a:cubicBezTo>
                  <a:cubicBezTo>
                    <a:pt x="734" y="3170"/>
                    <a:pt x="889" y="3195"/>
                    <a:pt x="1047" y="3195"/>
                  </a:cubicBezTo>
                  <a:cubicBezTo>
                    <a:pt x="1173" y="3195"/>
                    <a:pt x="1302" y="3179"/>
                    <a:pt x="1426" y="3159"/>
                  </a:cubicBezTo>
                  <a:cubicBezTo>
                    <a:pt x="1644" y="3122"/>
                    <a:pt x="1859" y="3073"/>
                    <a:pt x="2059" y="2977"/>
                  </a:cubicBezTo>
                  <a:cubicBezTo>
                    <a:pt x="2255" y="2882"/>
                    <a:pt x="2437" y="2732"/>
                    <a:pt x="2532" y="2535"/>
                  </a:cubicBezTo>
                  <a:cubicBezTo>
                    <a:pt x="2569" y="2458"/>
                    <a:pt x="2590" y="2378"/>
                    <a:pt x="2606" y="2298"/>
                  </a:cubicBezTo>
                  <a:lnTo>
                    <a:pt x="2606" y="2298"/>
                  </a:lnTo>
                  <a:cubicBezTo>
                    <a:pt x="2498" y="2394"/>
                    <a:pt x="2366" y="2471"/>
                    <a:pt x="2212" y="2520"/>
                  </a:cubicBezTo>
                  <a:cubicBezTo>
                    <a:pt x="2095" y="2558"/>
                    <a:pt x="1972" y="2577"/>
                    <a:pt x="1848" y="2577"/>
                  </a:cubicBezTo>
                  <a:cubicBezTo>
                    <a:pt x="1332" y="2577"/>
                    <a:pt x="807" y="2256"/>
                    <a:pt x="670" y="1736"/>
                  </a:cubicBezTo>
                  <a:cubicBezTo>
                    <a:pt x="597" y="1469"/>
                    <a:pt x="572" y="1202"/>
                    <a:pt x="535" y="932"/>
                  </a:cubicBezTo>
                  <a:cubicBezTo>
                    <a:pt x="535" y="932"/>
                    <a:pt x="535" y="932"/>
                    <a:pt x="535" y="932"/>
                  </a:cubicBezTo>
                  <a:cubicBezTo>
                    <a:pt x="533" y="932"/>
                    <a:pt x="514" y="870"/>
                    <a:pt x="474" y="741"/>
                  </a:cubicBezTo>
                  <a:lnTo>
                    <a:pt x="357" y="385"/>
                  </a:lnTo>
                  <a:cubicBezTo>
                    <a:pt x="333" y="280"/>
                    <a:pt x="308" y="185"/>
                    <a:pt x="290" y="90"/>
                  </a:cubicBezTo>
                  <a:cubicBezTo>
                    <a:pt x="194" y="62"/>
                    <a:pt x="96" y="32"/>
                    <a:pt x="1"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012976" y="1537349"/>
              <a:ext cx="125567" cy="170500"/>
            </a:xfrm>
            <a:custGeom>
              <a:avLst/>
              <a:gdLst/>
              <a:ahLst/>
              <a:cxnLst/>
              <a:rect l="l" t="t" r="r" b="b"/>
              <a:pathLst>
                <a:path w="1417" h="1924" extrusionOk="0">
                  <a:moveTo>
                    <a:pt x="0" y="1"/>
                  </a:moveTo>
                  <a:lnTo>
                    <a:pt x="0" y="1"/>
                  </a:lnTo>
                  <a:cubicBezTo>
                    <a:pt x="147" y="379"/>
                    <a:pt x="298" y="763"/>
                    <a:pt x="522" y="1110"/>
                  </a:cubicBezTo>
                  <a:cubicBezTo>
                    <a:pt x="740" y="1454"/>
                    <a:pt x="1038" y="1761"/>
                    <a:pt x="1416" y="1924"/>
                  </a:cubicBezTo>
                  <a:cubicBezTo>
                    <a:pt x="1146" y="1706"/>
                    <a:pt x="869" y="1481"/>
                    <a:pt x="691" y="1187"/>
                  </a:cubicBezTo>
                  <a:cubicBezTo>
                    <a:pt x="445" y="793"/>
                    <a:pt x="356" y="287"/>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4097337" y="1599203"/>
              <a:ext cx="9570" cy="89592"/>
            </a:xfrm>
            <a:custGeom>
              <a:avLst/>
              <a:gdLst/>
              <a:ahLst/>
              <a:cxnLst/>
              <a:rect l="l" t="t" r="r" b="b"/>
              <a:pathLst>
                <a:path w="108" h="1011" extrusionOk="0">
                  <a:moveTo>
                    <a:pt x="102" y="0"/>
                  </a:moveTo>
                  <a:cubicBezTo>
                    <a:pt x="31" y="270"/>
                    <a:pt x="0" y="550"/>
                    <a:pt x="16" y="826"/>
                  </a:cubicBezTo>
                  <a:cubicBezTo>
                    <a:pt x="19" y="900"/>
                    <a:pt x="37" y="986"/>
                    <a:pt x="108" y="1011"/>
                  </a:cubicBezTo>
                  <a:cubicBezTo>
                    <a:pt x="108" y="673"/>
                    <a:pt x="102" y="338"/>
                    <a:pt x="10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4054004" y="1557819"/>
              <a:ext cx="9393" cy="75768"/>
            </a:xfrm>
            <a:custGeom>
              <a:avLst/>
              <a:gdLst/>
              <a:ahLst/>
              <a:cxnLst/>
              <a:rect l="l" t="t" r="r" b="b"/>
              <a:pathLst>
                <a:path w="106" h="855" extrusionOk="0">
                  <a:moveTo>
                    <a:pt x="105" y="0"/>
                  </a:moveTo>
                  <a:cubicBezTo>
                    <a:pt x="62" y="142"/>
                    <a:pt x="19" y="283"/>
                    <a:pt x="7" y="430"/>
                  </a:cubicBezTo>
                  <a:cubicBezTo>
                    <a:pt x="1" y="578"/>
                    <a:pt x="22" y="731"/>
                    <a:pt x="105" y="854"/>
                  </a:cubicBezTo>
                  <a:lnTo>
                    <a:pt x="105"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3973719" y="1585556"/>
              <a:ext cx="92957" cy="60526"/>
            </a:xfrm>
            <a:custGeom>
              <a:avLst/>
              <a:gdLst/>
              <a:ahLst/>
              <a:cxnLst/>
              <a:rect l="l" t="t" r="r" b="b"/>
              <a:pathLst>
                <a:path w="1049" h="683" extrusionOk="0">
                  <a:moveTo>
                    <a:pt x="1" y="1"/>
                  </a:moveTo>
                  <a:lnTo>
                    <a:pt x="1" y="1"/>
                  </a:lnTo>
                  <a:cubicBezTo>
                    <a:pt x="222" y="366"/>
                    <a:pt x="612" y="624"/>
                    <a:pt x="1033" y="682"/>
                  </a:cubicBezTo>
                  <a:cubicBezTo>
                    <a:pt x="1048" y="600"/>
                    <a:pt x="1021" y="572"/>
                    <a:pt x="950" y="529"/>
                  </a:cubicBezTo>
                  <a:cubicBezTo>
                    <a:pt x="873" y="486"/>
                    <a:pt x="784" y="471"/>
                    <a:pt x="704" y="449"/>
                  </a:cubicBezTo>
                  <a:cubicBezTo>
                    <a:pt x="449" y="385"/>
                    <a:pt x="182" y="188"/>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3989227" y="1636776"/>
              <a:ext cx="120959" cy="57424"/>
            </a:xfrm>
            <a:custGeom>
              <a:avLst/>
              <a:gdLst/>
              <a:ahLst/>
              <a:cxnLst/>
              <a:rect l="l" t="t" r="r" b="b"/>
              <a:pathLst>
                <a:path w="1365" h="648" extrusionOk="0">
                  <a:moveTo>
                    <a:pt x="1" y="0"/>
                  </a:moveTo>
                  <a:cubicBezTo>
                    <a:pt x="105" y="240"/>
                    <a:pt x="299" y="439"/>
                    <a:pt x="535" y="553"/>
                  </a:cubicBezTo>
                  <a:cubicBezTo>
                    <a:pt x="674" y="617"/>
                    <a:pt x="846" y="648"/>
                    <a:pt x="1015" y="648"/>
                  </a:cubicBezTo>
                  <a:cubicBezTo>
                    <a:pt x="1138" y="648"/>
                    <a:pt x="1260" y="631"/>
                    <a:pt x="1365" y="599"/>
                  </a:cubicBezTo>
                  <a:cubicBezTo>
                    <a:pt x="1328" y="559"/>
                    <a:pt x="1236" y="516"/>
                    <a:pt x="1223" y="464"/>
                  </a:cubicBezTo>
                  <a:cubicBezTo>
                    <a:pt x="1155" y="483"/>
                    <a:pt x="1085" y="492"/>
                    <a:pt x="1015" y="492"/>
                  </a:cubicBezTo>
                  <a:cubicBezTo>
                    <a:pt x="861" y="492"/>
                    <a:pt x="705" y="449"/>
                    <a:pt x="563" y="384"/>
                  </a:cubicBezTo>
                  <a:cubicBezTo>
                    <a:pt x="360" y="283"/>
                    <a:pt x="179" y="138"/>
                    <a:pt x="1"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4662437" y="1722468"/>
              <a:ext cx="400451" cy="766098"/>
            </a:xfrm>
            <a:custGeom>
              <a:avLst/>
              <a:gdLst/>
              <a:ahLst/>
              <a:cxnLst/>
              <a:rect l="l" t="t" r="r" b="b"/>
              <a:pathLst>
                <a:path w="4519" h="8645" extrusionOk="0">
                  <a:moveTo>
                    <a:pt x="1920" y="1"/>
                  </a:moveTo>
                  <a:cubicBezTo>
                    <a:pt x="1865" y="7"/>
                    <a:pt x="1819" y="19"/>
                    <a:pt x="1773" y="31"/>
                  </a:cubicBezTo>
                  <a:cubicBezTo>
                    <a:pt x="1705" y="47"/>
                    <a:pt x="1644" y="62"/>
                    <a:pt x="1588" y="80"/>
                  </a:cubicBezTo>
                  <a:cubicBezTo>
                    <a:pt x="1447" y="127"/>
                    <a:pt x="1367" y="176"/>
                    <a:pt x="1367" y="225"/>
                  </a:cubicBezTo>
                  <a:lnTo>
                    <a:pt x="1367" y="741"/>
                  </a:lnTo>
                  <a:cubicBezTo>
                    <a:pt x="1367" y="818"/>
                    <a:pt x="1530" y="885"/>
                    <a:pt x="1812" y="944"/>
                  </a:cubicBezTo>
                  <a:cubicBezTo>
                    <a:pt x="1828" y="1042"/>
                    <a:pt x="1846" y="1162"/>
                    <a:pt x="1865" y="1297"/>
                  </a:cubicBezTo>
                  <a:cubicBezTo>
                    <a:pt x="1954" y="1893"/>
                    <a:pt x="2049" y="2734"/>
                    <a:pt x="1954" y="3078"/>
                  </a:cubicBezTo>
                  <a:cubicBezTo>
                    <a:pt x="1828" y="3527"/>
                    <a:pt x="501" y="6808"/>
                    <a:pt x="0" y="8042"/>
                  </a:cubicBezTo>
                  <a:lnTo>
                    <a:pt x="37" y="8055"/>
                  </a:lnTo>
                  <a:cubicBezTo>
                    <a:pt x="912" y="8331"/>
                    <a:pt x="1812" y="8506"/>
                    <a:pt x="2719" y="8592"/>
                  </a:cubicBezTo>
                  <a:lnTo>
                    <a:pt x="2722" y="8592"/>
                  </a:lnTo>
                  <a:cubicBezTo>
                    <a:pt x="3106" y="8628"/>
                    <a:pt x="3490" y="8644"/>
                    <a:pt x="3874" y="8644"/>
                  </a:cubicBezTo>
                  <a:cubicBezTo>
                    <a:pt x="4089" y="8644"/>
                    <a:pt x="4304" y="8639"/>
                    <a:pt x="4519" y="8629"/>
                  </a:cubicBezTo>
                  <a:cubicBezTo>
                    <a:pt x="3996" y="7969"/>
                    <a:pt x="3720" y="7084"/>
                    <a:pt x="3370" y="6335"/>
                  </a:cubicBezTo>
                  <a:cubicBezTo>
                    <a:pt x="3195" y="5941"/>
                    <a:pt x="2117" y="3294"/>
                    <a:pt x="2645" y="1435"/>
                  </a:cubicBezTo>
                  <a:cubicBezTo>
                    <a:pt x="2703" y="1235"/>
                    <a:pt x="2817" y="1063"/>
                    <a:pt x="2934" y="901"/>
                  </a:cubicBezTo>
                  <a:cubicBezTo>
                    <a:pt x="2934" y="870"/>
                    <a:pt x="2937" y="836"/>
                    <a:pt x="2934" y="805"/>
                  </a:cubicBezTo>
                  <a:lnTo>
                    <a:pt x="2921" y="554"/>
                  </a:lnTo>
                  <a:cubicBezTo>
                    <a:pt x="2547" y="480"/>
                    <a:pt x="2187" y="286"/>
                    <a:pt x="192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4083159" y="1730887"/>
              <a:ext cx="394248" cy="757945"/>
            </a:xfrm>
            <a:custGeom>
              <a:avLst/>
              <a:gdLst/>
              <a:ahLst/>
              <a:cxnLst/>
              <a:rect l="l" t="t" r="r" b="b"/>
              <a:pathLst>
                <a:path w="4449" h="8553" extrusionOk="0">
                  <a:moveTo>
                    <a:pt x="2900" y="1"/>
                  </a:moveTo>
                  <a:cubicBezTo>
                    <a:pt x="2519" y="139"/>
                    <a:pt x="2129" y="259"/>
                    <a:pt x="1742" y="369"/>
                  </a:cubicBezTo>
                  <a:cubicBezTo>
                    <a:pt x="1973" y="1488"/>
                    <a:pt x="1874" y="2787"/>
                    <a:pt x="1745" y="3893"/>
                  </a:cubicBezTo>
                  <a:cubicBezTo>
                    <a:pt x="1595" y="5143"/>
                    <a:pt x="1057" y="6528"/>
                    <a:pt x="547" y="7677"/>
                  </a:cubicBezTo>
                  <a:cubicBezTo>
                    <a:pt x="406" y="8000"/>
                    <a:pt x="222" y="8285"/>
                    <a:pt x="1" y="8540"/>
                  </a:cubicBezTo>
                  <a:cubicBezTo>
                    <a:pt x="189" y="8548"/>
                    <a:pt x="376" y="8552"/>
                    <a:pt x="564" y="8552"/>
                  </a:cubicBezTo>
                  <a:cubicBezTo>
                    <a:pt x="815" y="8552"/>
                    <a:pt x="1066" y="8545"/>
                    <a:pt x="1318" y="8531"/>
                  </a:cubicBezTo>
                  <a:lnTo>
                    <a:pt x="1328" y="8531"/>
                  </a:lnTo>
                  <a:cubicBezTo>
                    <a:pt x="1973" y="8494"/>
                    <a:pt x="2618" y="8405"/>
                    <a:pt x="3250" y="8267"/>
                  </a:cubicBezTo>
                  <a:cubicBezTo>
                    <a:pt x="3254" y="8267"/>
                    <a:pt x="3257" y="8267"/>
                    <a:pt x="3263" y="8264"/>
                  </a:cubicBezTo>
                  <a:cubicBezTo>
                    <a:pt x="3647" y="8178"/>
                    <a:pt x="4031" y="8083"/>
                    <a:pt x="4408" y="7963"/>
                  </a:cubicBezTo>
                  <a:lnTo>
                    <a:pt x="4448" y="7954"/>
                  </a:lnTo>
                  <a:cubicBezTo>
                    <a:pt x="3945" y="6713"/>
                    <a:pt x="2618" y="3432"/>
                    <a:pt x="2495" y="2983"/>
                  </a:cubicBezTo>
                  <a:cubicBezTo>
                    <a:pt x="2396" y="2639"/>
                    <a:pt x="2495" y="1798"/>
                    <a:pt x="2581" y="1202"/>
                  </a:cubicBezTo>
                  <a:cubicBezTo>
                    <a:pt x="2602" y="1067"/>
                    <a:pt x="2621" y="950"/>
                    <a:pt x="2636" y="849"/>
                  </a:cubicBezTo>
                  <a:cubicBezTo>
                    <a:pt x="2916" y="790"/>
                    <a:pt x="3081" y="723"/>
                    <a:pt x="3081" y="646"/>
                  </a:cubicBezTo>
                  <a:lnTo>
                    <a:pt x="3081" y="130"/>
                  </a:lnTo>
                  <a:cubicBezTo>
                    <a:pt x="3081" y="84"/>
                    <a:pt x="3017" y="38"/>
                    <a:pt x="2900" y="1"/>
                  </a:cubicBez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4079083" y="1738774"/>
              <a:ext cx="981323" cy="1032305"/>
            </a:xfrm>
            <a:custGeom>
              <a:avLst/>
              <a:gdLst/>
              <a:ahLst/>
              <a:cxnLst/>
              <a:rect l="l" t="t" r="r" b="b"/>
              <a:pathLst>
                <a:path w="11074" h="11649" extrusionOk="0">
                  <a:moveTo>
                    <a:pt x="2777" y="3450"/>
                  </a:moveTo>
                  <a:cubicBezTo>
                    <a:pt x="2602" y="4092"/>
                    <a:pt x="713" y="8752"/>
                    <a:pt x="0" y="10509"/>
                  </a:cubicBezTo>
                  <a:lnTo>
                    <a:pt x="56" y="10528"/>
                  </a:lnTo>
                  <a:cubicBezTo>
                    <a:pt x="3625" y="11649"/>
                    <a:pt x="7456" y="11649"/>
                    <a:pt x="11022" y="10528"/>
                  </a:cubicBezTo>
                  <a:lnTo>
                    <a:pt x="11074" y="10509"/>
                  </a:lnTo>
                  <a:cubicBezTo>
                    <a:pt x="10361" y="8752"/>
                    <a:pt x="8475" y="4092"/>
                    <a:pt x="8297" y="3450"/>
                  </a:cubicBezTo>
                  <a:cubicBezTo>
                    <a:pt x="8076" y="2658"/>
                    <a:pt x="8574" y="1"/>
                    <a:pt x="8574" y="1"/>
                  </a:cubicBezTo>
                  <a:lnTo>
                    <a:pt x="2501" y="1"/>
                  </a:lnTo>
                  <a:cubicBezTo>
                    <a:pt x="2501" y="1"/>
                    <a:pt x="3002" y="2658"/>
                    <a:pt x="2777" y="345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300621" y="1738774"/>
              <a:ext cx="538248" cy="103594"/>
            </a:xfrm>
            <a:custGeom>
              <a:avLst/>
              <a:gdLst/>
              <a:ahLst/>
              <a:cxnLst/>
              <a:rect l="l" t="t" r="r" b="b"/>
              <a:pathLst>
                <a:path w="6074" h="1169" extrusionOk="0">
                  <a:moveTo>
                    <a:pt x="1" y="1"/>
                  </a:moveTo>
                  <a:cubicBezTo>
                    <a:pt x="1" y="1"/>
                    <a:pt x="75" y="391"/>
                    <a:pt x="151" y="916"/>
                  </a:cubicBezTo>
                  <a:lnTo>
                    <a:pt x="176" y="919"/>
                  </a:lnTo>
                  <a:cubicBezTo>
                    <a:pt x="1122" y="1086"/>
                    <a:pt x="2078" y="1169"/>
                    <a:pt x="3034" y="1169"/>
                  </a:cubicBezTo>
                  <a:cubicBezTo>
                    <a:pt x="3967" y="1169"/>
                    <a:pt x="4901" y="1089"/>
                    <a:pt x="5825" y="932"/>
                  </a:cubicBezTo>
                  <a:lnTo>
                    <a:pt x="5926" y="916"/>
                  </a:lnTo>
                  <a:cubicBezTo>
                    <a:pt x="6003" y="391"/>
                    <a:pt x="6074" y="1"/>
                    <a:pt x="6074"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4178952" y="1738774"/>
              <a:ext cx="780255" cy="1007138"/>
            </a:xfrm>
            <a:custGeom>
              <a:avLst/>
              <a:gdLst/>
              <a:ahLst/>
              <a:cxnLst/>
              <a:rect l="l" t="t" r="r" b="b"/>
              <a:pathLst>
                <a:path w="8805" h="11365" extrusionOk="0">
                  <a:moveTo>
                    <a:pt x="2633" y="1"/>
                  </a:moveTo>
                  <a:cubicBezTo>
                    <a:pt x="2627" y="1"/>
                    <a:pt x="3125" y="2658"/>
                    <a:pt x="2900" y="3450"/>
                  </a:cubicBezTo>
                  <a:cubicBezTo>
                    <a:pt x="2741" y="4034"/>
                    <a:pt x="867" y="8682"/>
                    <a:pt x="1" y="10823"/>
                  </a:cubicBezTo>
                  <a:cubicBezTo>
                    <a:pt x="1452" y="11184"/>
                    <a:pt x="2936" y="11364"/>
                    <a:pt x="4420" y="11364"/>
                  </a:cubicBezTo>
                  <a:cubicBezTo>
                    <a:pt x="5892" y="11364"/>
                    <a:pt x="7364" y="11187"/>
                    <a:pt x="8804" y="10832"/>
                  </a:cubicBezTo>
                  <a:cubicBezTo>
                    <a:pt x="8006" y="8863"/>
                    <a:pt x="6083" y="4062"/>
                    <a:pt x="5911" y="3450"/>
                  </a:cubicBezTo>
                  <a:cubicBezTo>
                    <a:pt x="5690" y="2658"/>
                    <a:pt x="6187" y="1"/>
                    <a:pt x="6187"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4251085" y="1684629"/>
              <a:ext cx="638382" cy="110329"/>
            </a:xfrm>
            <a:custGeom>
              <a:avLst/>
              <a:gdLst/>
              <a:ahLst/>
              <a:cxnLst/>
              <a:rect l="l" t="t" r="r" b="b"/>
              <a:pathLst>
                <a:path w="7204" h="1245" extrusionOk="0">
                  <a:moveTo>
                    <a:pt x="1" y="1"/>
                  </a:moveTo>
                  <a:lnTo>
                    <a:pt x="1" y="735"/>
                  </a:lnTo>
                  <a:cubicBezTo>
                    <a:pt x="1" y="1017"/>
                    <a:pt x="1613" y="1245"/>
                    <a:pt x="3601" y="1245"/>
                  </a:cubicBezTo>
                  <a:cubicBezTo>
                    <a:pt x="5591" y="1245"/>
                    <a:pt x="7204" y="1014"/>
                    <a:pt x="7204" y="735"/>
                  </a:cubicBezTo>
                  <a:lnTo>
                    <a:pt x="7204"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4402440" y="1705365"/>
              <a:ext cx="329205" cy="89858"/>
            </a:xfrm>
            <a:custGeom>
              <a:avLst/>
              <a:gdLst/>
              <a:ahLst/>
              <a:cxnLst/>
              <a:rect l="l" t="t" r="r" b="b"/>
              <a:pathLst>
                <a:path w="3715" h="1014" extrusionOk="0">
                  <a:moveTo>
                    <a:pt x="1" y="0"/>
                  </a:moveTo>
                  <a:lnTo>
                    <a:pt x="1" y="937"/>
                  </a:lnTo>
                  <a:cubicBezTo>
                    <a:pt x="551" y="986"/>
                    <a:pt x="1199" y="1014"/>
                    <a:pt x="1890" y="1014"/>
                  </a:cubicBezTo>
                  <a:cubicBezTo>
                    <a:pt x="2553" y="1014"/>
                    <a:pt x="3177" y="986"/>
                    <a:pt x="3714" y="946"/>
                  </a:cubicBezTo>
                  <a:lnTo>
                    <a:pt x="3714" y="0"/>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250553" y="1639435"/>
              <a:ext cx="638382" cy="90478"/>
            </a:xfrm>
            <a:custGeom>
              <a:avLst/>
              <a:gdLst/>
              <a:ahLst/>
              <a:cxnLst/>
              <a:rect l="l" t="t" r="r" b="b"/>
              <a:pathLst>
                <a:path w="7204" h="1021" extrusionOk="0">
                  <a:moveTo>
                    <a:pt x="3604" y="1"/>
                  </a:moveTo>
                  <a:cubicBezTo>
                    <a:pt x="1613" y="1"/>
                    <a:pt x="1" y="228"/>
                    <a:pt x="1" y="511"/>
                  </a:cubicBezTo>
                  <a:cubicBezTo>
                    <a:pt x="1" y="793"/>
                    <a:pt x="1613" y="1021"/>
                    <a:pt x="3604" y="1021"/>
                  </a:cubicBezTo>
                  <a:cubicBezTo>
                    <a:pt x="5591" y="1021"/>
                    <a:pt x="7204" y="793"/>
                    <a:pt x="7204" y="511"/>
                  </a:cubicBezTo>
                  <a:cubicBezTo>
                    <a:pt x="7204" y="228"/>
                    <a:pt x="5591" y="1"/>
                    <a:pt x="3604" y="1"/>
                  </a:cubicBez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4250553" y="1639435"/>
              <a:ext cx="638382" cy="90478"/>
            </a:xfrm>
            <a:custGeom>
              <a:avLst/>
              <a:gdLst/>
              <a:ahLst/>
              <a:cxnLst/>
              <a:rect l="l" t="t" r="r" b="b"/>
              <a:pathLst>
                <a:path w="7204" h="1021" extrusionOk="0">
                  <a:moveTo>
                    <a:pt x="3604" y="222"/>
                  </a:moveTo>
                  <a:cubicBezTo>
                    <a:pt x="5084" y="222"/>
                    <a:pt x="6285" y="348"/>
                    <a:pt x="6285" y="511"/>
                  </a:cubicBezTo>
                  <a:cubicBezTo>
                    <a:pt x="6292" y="670"/>
                    <a:pt x="5084" y="799"/>
                    <a:pt x="3604" y="799"/>
                  </a:cubicBezTo>
                  <a:cubicBezTo>
                    <a:pt x="2120" y="799"/>
                    <a:pt x="919" y="670"/>
                    <a:pt x="919" y="511"/>
                  </a:cubicBezTo>
                  <a:cubicBezTo>
                    <a:pt x="919" y="354"/>
                    <a:pt x="2120" y="222"/>
                    <a:pt x="3604" y="222"/>
                  </a:cubicBezTo>
                  <a:close/>
                  <a:moveTo>
                    <a:pt x="3604" y="1"/>
                  </a:moveTo>
                  <a:cubicBezTo>
                    <a:pt x="1613" y="1"/>
                    <a:pt x="1" y="231"/>
                    <a:pt x="1" y="511"/>
                  </a:cubicBezTo>
                  <a:cubicBezTo>
                    <a:pt x="1" y="793"/>
                    <a:pt x="1613" y="1021"/>
                    <a:pt x="3604" y="1021"/>
                  </a:cubicBezTo>
                  <a:cubicBezTo>
                    <a:pt x="5591" y="1021"/>
                    <a:pt x="7204" y="790"/>
                    <a:pt x="7204" y="511"/>
                  </a:cubicBezTo>
                  <a:cubicBezTo>
                    <a:pt x="7204" y="231"/>
                    <a:pt x="5591" y="1"/>
                    <a:pt x="3604"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4537489" y="2192046"/>
              <a:ext cx="64866" cy="64602"/>
            </a:xfrm>
            <a:custGeom>
              <a:avLst/>
              <a:gdLst/>
              <a:ahLst/>
              <a:cxnLst/>
              <a:rect l="l" t="t" r="r" b="b"/>
              <a:pathLst>
                <a:path w="732" h="729" extrusionOk="0">
                  <a:moveTo>
                    <a:pt x="366" y="0"/>
                  </a:moveTo>
                  <a:cubicBezTo>
                    <a:pt x="166" y="0"/>
                    <a:pt x="0" y="160"/>
                    <a:pt x="0" y="363"/>
                  </a:cubicBezTo>
                  <a:cubicBezTo>
                    <a:pt x="0" y="562"/>
                    <a:pt x="160" y="728"/>
                    <a:pt x="366" y="728"/>
                  </a:cubicBezTo>
                  <a:cubicBezTo>
                    <a:pt x="569" y="728"/>
                    <a:pt x="731" y="566"/>
                    <a:pt x="731" y="363"/>
                  </a:cubicBezTo>
                  <a:cubicBezTo>
                    <a:pt x="731" y="160"/>
                    <a:pt x="565" y="0"/>
                    <a:pt x="366"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4503461" y="2051589"/>
              <a:ext cx="132125" cy="121760"/>
            </a:xfrm>
            <a:custGeom>
              <a:avLst/>
              <a:gdLst/>
              <a:ahLst/>
              <a:cxnLst/>
              <a:rect l="l" t="t" r="r" b="b"/>
              <a:pathLst>
                <a:path w="1491" h="1374" extrusionOk="0">
                  <a:moveTo>
                    <a:pt x="750" y="0"/>
                  </a:moveTo>
                  <a:cubicBezTo>
                    <a:pt x="446" y="0"/>
                    <a:pt x="172" y="129"/>
                    <a:pt x="0" y="320"/>
                  </a:cubicBezTo>
                  <a:lnTo>
                    <a:pt x="476" y="1373"/>
                  </a:lnTo>
                  <a:cubicBezTo>
                    <a:pt x="559" y="1343"/>
                    <a:pt x="655" y="1327"/>
                    <a:pt x="744" y="1327"/>
                  </a:cubicBezTo>
                  <a:cubicBezTo>
                    <a:pt x="842" y="1327"/>
                    <a:pt x="934" y="1343"/>
                    <a:pt x="1014" y="1373"/>
                  </a:cubicBezTo>
                  <a:lnTo>
                    <a:pt x="1490" y="320"/>
                  </a:lnTo>
                  <a:cubicBezTo>
                    <a:pt x="1324" y="129"/>
                    <a:pt x="1054" y="0"/>
                    <a:pt x="750"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4404389" y="2229088"/>
              <a:ext cx="133188" cy="125039"/>
            </a:xfrm>
            <a:custGeom>
              <a:avLst/>
              <a:gdLst/>
              <a:ahLst/>
              <a:cxnLst/>
              <a:rect l="l" t="t" r="r" b="b"/>
              <a:pathLst>
                <a:path w="1503" h="1411" extrusionOk="0">
                  <a:moveTo>
                    <a:pt x="1235" y="0"/>
                  </a:moveTo>
                  <a:lnTo>
                    <a:pt x="83" y="114"/>
                  </a:lnTo>
                  <a:cubicBezTo>
                    <a:pt x="0" y="359"/>
                    <a:pt x="28" y="657"/>
                    <a:pt x="181" y="922"/>
                  </a:cubicBezTo>
                  <a:cubicBezTo>
                    <a:pt x="335" y="1186"/>
                    <a:pt x="578" y="1355"/>
                    <a:pt x="830" y="1410"/>
                  </a:cubicBezTo>
                  <a:lnTo>
                    <a:pt x="1502" y="467"/>
                  </a:lnTo>
                  <a:cubicBezTo>
                    <a:pt x="1438" y="412"/>
                    <a:pt x="1376" y="338"/>
                    <a:pt x="1330" y="258"/>
                  </a:cubicBezTo>
                  <a:cubicBezTo>
                    <a:pt x="1284" y="172"/>
                    <a:pt x="1250" y="83"/>
                    <a:pt x="1235"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602267" y="2228467"/>
              <a:ext cx="132922" cy="125039"/>
            </a:xfrm>
            <a:custGeom>
              <a:avLst/>
              <a:gdLst/>
              <a:ahLst/>
              <a:cxnLst/>
              <a:rect l="l" t="t" r="r" b="b"/>
              <a:pathLst>
                <a:path w="1500" h="1411" extrusionOk="0">
                  <a:moveTo>
                    <a:pt x="268" y="1"/>
                  </a:moveTo>
                  <a:cubicBezTo>
                    <a:pt x="252" y="90"/>
                    <a:pt x="218" y="176"/>
                    <a:pt x="172" y="259"/>
                  </a:cubicBezTo>
                  <a:cubicBezTo>
                    <a:pt x="120" y="345"/>
                    <a:pt x="65" y="413"/>
                    <a:pt x="0" y="471"/>
                  </a:cubicBezTo>
                  <a:lnTo>
                    <a:pt x="670" y="1411"/>
                  </a:lnTo>
                  <a:cubicBezTo>
                    <a:pt x="925" y="1359"/>
                    <a:pt x="1164" y="1184"/>
                    <a:pt x="1318" y="922"/>
                  </a:cubicBezTo>
                  <a:cubicBezTo>
                    <a:pt x="1475" y="658"/>
                    <a:pt x="1499" y="363"/>
                    <a:pt x="1419" y="118"/>
                  </a:cubicBezTo>
                  <a:lnTo>
                    <a:pt x="26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4539084" y="1600000"/>
              <a:ext cx="74702" cy="109265"/>
            </a:xfrm>
            <a:custGeom>
              <a:avLst/>
              <a:gdLst/>
              <a:ahLst/>
              <a:cxnLst/>
              <a:rect l="l" t="t" r="r" b="b"/>
              <a:pathLst>
                <a:path w="843" h="1233" extrusionOk="0">
                  <a:moveTo>
                    <a:pt x="569" y="0"/>
                  </a:moveTo>
                  <a:lnTo>
                    <a:pt x="1" y="111"/>
                  </a:lnTo>
                  <a:lnTo>
                    <a:pt x="197" y="1232"/>
                  </a:lnTo>
                  <a:lnTo>
                    <a:pt x="842" y="1232"/>
                  </a:lnTo>
                  <a:lnTo>
                    <a:pt x="569"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4563631" y="1422502"/>
              <a:ext cx="366955" cy="268777"/>
            </a:xfrm>
            <a:custGeom>
              <a:avLst/>
              <a:gdLst/>
              <a:ahLst/>
              <a:cxnLst/>
              <a:rect l="l" t="t" r="r" b="b"/>
              <a:pathLst>
                <a:path w="4141" h="3033" extrusionOk="0">
                  <a:moveTo>
                    <a:pt x="4141" y="1"/>
                  </a:moveTo>
                  <a:lnTo>
                    <a:pt x="4141" y="1"/>
                  </a:lnTo>
                  <a:cubicBezTo>
                    <a:pt x="3882" y="187"/>
                    <a:pt x="3567" y="293"/>
                    <a:pt x="3252" y="293"/>
                  </a:cubicBezTo>
                  <a:cubicBezTo>
                    <a:pt x="3235" y="293"/>
                    <a:pt x="3218" y="293"/>
                    <a:pt x="3201" y="292"/>
                  </a:cubicBezTo>
                  <a:cubicBezTo>
                    <a:pt x="2888" y="289"/>
                    <a:pt x="2587" y="194"/>
                    <a:pt x="2273" y="182"/>
                  </a:cubicBezTo>
                  <a:cubicBezTo>
                    <a:pt x="2256" y="181"/>
                    <a:pt x="2239" y="181"/>
                    <a:pt x="2221" y="181"/>
                  </a:cubicBezTo>
                  <a:cubicBezTo>
                    <a:pt x="1641" y="181"/>
                    <a:pt x="1079" y="480"/>
                    <a:pt x="700" y="916"/>
                  </a:cubicBezTo>
                  <a:cubicBezTo>
                    <a:pt x="304" y="1364"/>
                    <a:pt x="89" y="1951"/>
                    <a:pt x="0" y="2544"/>
                  </a:cubicBezTo>
                  <a:cubicBezTo>
                    <a:pt x="6" y="2544"/>
                    <a:pt x="11" y="2544"/>
                    <a:pt x="17" y="2544"/>
                  </a:cubicBezTo>
                  <a:cubicBezTo>
                    <a:pt x="606" y="2544"/>
                    <a:pt x="1121" y="3020"/>
                    <a:pt x="1708" y="3032"/>
                  </a:cubicBezTo>
                  <a:cubicBezTo>
                    <a:pt x="1716" y="3033"/>
                    <a:pt x="1723" y="3033"/>
                    <a:pt x="1731" y="3033"/>
                  </a:cubicBezTo>
                  <a:cubicBezTo>
                    <a:pt x="2177" y="3033"/>
                    <a:pt x="2594" y="2765"/>
                    <a:pt x="2872" y="2412"/>
                  </a:cubicBezTo>
                  <a:cubicBezTo>
                    <a:pt x="3161" y="2059"/>
                    <a:pt x="3330" y="1626"/>
                    <a:pt x="3499" y="1205"/>
                  </a:cubicBezTo>
                  <a:cubicBezTo>
                    <a:pt x="3668" y="781"/>
                    <a:pt x="3846" y="351"/>
                    <a:pt x="4141"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4563631" y="1487546"/>
              <a:ext cx="327787" cy="203732"/>
            </a:xfrm>
            <a:custGeom>
              <a:avLst/>
              <a:gdLst/>
              <a:ahLst/>
              <a:cxnLst/>
              <a:rect l="l" t="t" r="r" b="b"/>
              <a:pathLst>
                <a:path w="3699" h="2299" extrusionOk="0">
                  <a:moveTo>
                    <a:pt x="3698" y="1"/>
                  </a:moveTo>
                  <a:lnTo>
                    <a:pt x="3698" y="1"/>
                  </a:lnTo>
                  <a:cubicBezTo>
                    <a:pt x="2743" y="769"/>
                    <a:pt x="1834" y="1570"/>
                    <a:pt x="516" y="1647"/>
                  </a:cubicBezTo>
                  <a:cubicBezTo>
                    <a:pt x="483" y="1650"/>
                    <a:pt x="451" y="1651"/>
                    <a:pt x="419" y="1651"/>
                  </a:cubicBezTo>
                  <a:cubicBezTo>
                    <a:pt x="285" y="1651"/>
                    <a:pt x="162" y="1631"/>
                    <a:pt x="43" y="1601"/>
                  </a:cubicBezTo>
                  <a:cubicBezTo>
                    <a:pt x="28" y="1672"/>
                    <a:pt x="12" y="1739"/>
                    <a:pt x="0" y="1810"/>
                  </a:cubicBezTo>
                  <a:cubicBezTo>
                    <a:pt x="6" y="1810"/>
                    <a:pt x="11" y="1810"/>
                    <a:pt x="17" y="1810"/>
                  </a:cubicBezTo>
                  <a:cubicBezTo>
                    <a:pt x="606" y="1810"/>
                    <a:pt x="1121" y="2283"/>
                    <a:pt x="1708" y="2298"/>
                  </a:cubicBezTo>
                  <a:cubicBezTo>
                    <a:pt x="1713" y="2298"/>
                    <a:pt x="1718" y="2298"/>
                    <a:pt x="1723" y="2298"/>
                  </a:cubicBezTo>
                  <a:cubicBezTo>
                    <a:pt x="2175" y="2298"/>
                    <a:pt x="2593" y="2027"/>
                    <a:pt x="2872" y="1678"/>
                  </a:cubicBezTo>
                  <a:cubicBezTo>
                    <a:pt x="3158" y="1322"/>
                    <a:pt x="3330" y="892"/>
                    <a:pt x="3499" y="471"/>
                  </a:cubicBezTo>
                  <a:cubicBezTo>
                    <a:pt x="3560" y="311"/>
                    <a:pt x="3628" y="154"/>
                    <a:pt x="3698"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4571517" y="1468494"/>
              <a:ext cx="299519" cy="174045"/>
            </a:xfrm>
            <a:custGeom>
              <a:avLst/>
              <a:gdLst/>
              <a:ahLst/>
              <a:cxnLst/>
              <a:rect l="l" t="t" r="r" b="b"/>
              <a:pathLst>
                <a:path w="3380" h="1964" extrusionOk="0">
                  <a:moveTo>
                    <a:pt x="3379" y="1"/>
                  </a:moveTo>
                  <a:cubicBezTo>
                    <a:pt x="2998" y="538"/>
                    <a:pt x="2384" y="861"/>
                    <a:pt x="1779" y="1116"/>
                  </a:cubicBezTo>
                  <a:cubicBezTo>
                    <a:pt x="1171" y="1368"/>
                    <a:pt x="535" y="1577"/>
                    <a:pt x="0" y="1964"/>
                  </a:cubicBezTo>
                  <a:cubicBezTo>
                    <a:pt x="584" y="1733"/>
                    <a:pt x="1171" y="1503"/>
                    <a:pt x="1751" y="1275"/>
                  </a:cubicBezTo>
                  <a:cubicBezTo>
                    <a:pt x="2086" y="1146"/>
                    <a:pt x="2421" y="1014"/>
                    <a:pt x="2716" y="815"/>
                  </a:cubicBezTo>
                  <a:cubicBezTo>
                    <a:pt x="3010" y="615"/>
                    <a:pt x="3269" y="339"/>
                    <a:pt x="3379"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4624598" y="1485685"/>
              <a:ext cx="102173" cy="132660"/>
            </a:xfrm>
            <a:custGeom>
              <a:avLst/>
              <a:gdLst/>
              <a:ahLst/>
              <a:cxnLst/>
              <a:rect l="l" t="t" r="r" b="b"/>
              <a:pathLst>
                <a:path w="1153" h="1497" extrusionOk="0">
                  <a:moveTo>
                    <a:pt x="1152" y="0"/>
                  </a:moveTo>
                  <a:lnTo>
                    <a:pt x="0" y="1496"/>
                  </a:lnTo>
                  <a:cubicBezTo>
                    <a:pt x="310" y="1389"/>
                    <a:pt x="519" y="1100"/>
                    <a:pt x="704" y="833"/>
                  </a:cubicBezTo>
                  <a:cubicBezTo>
                    <a:pt x="879" y="572"/>
                    <a:pt x="1060" y="301"/>
                    <a:pt x="115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4725531" y="1482141"/>
              <a:ext cx="61322" cy="92783"/>
            </a:xfrm>
            <a:custGeom>
              <a:avLst/>
              <a:gdLst/>
              <a:ahLst/>
              <a:cxnLst/>
              <a:rect l="l" t="t" r="r" b="b"/>
              <a:pathLst>
                <a:path w="692" h="1047" extrusionOk="0">
                  <a:moveTo>
                    <a:pt x="692" y="0"/>
                  </a:moveTo>
                  <a:cubicBezTo>
                    <a:pt x="544" y="393"/>
                    <a:pt x="305" y="753"/>
                    <a:pt x="1" y="1042"/>
                  </a:cubicBezTo>
                  <a:cubicBezTo>
                    <a:pt x="18" y="1045"/>
                    <a:pt x="35" y="1047"/>
                    <a:pt x="52" y="1047"/>
                  </a:cubicBezTo>
                  <a:cubicBezTo>
                    <a:pt x="142" y="1047"/>
                    <a:pt x="228" y="1002"/>
                    <a:pt x="293" y="937"/>
                  </a:cubicBezTo>
                  <a:cubicBezTo>
                    <a:pt x="369" y="860"/>
                    <a:pt x="419" y="762"/>
                    <a:pt x="468" y="664"/>
                  </a:cubicBezTo>
                  <a:cubicBezTo>
                    <a:pt x="569" y="455"/>
                    <a:pt x="677" y="234"/>
                    <a:pt x="69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4642498" y="1600000"/>
              <a:ext cx="161545" cy="29598"/>
            </a:xfrm>
            <a:custGeom>
              <a:avLst/>
              <a:gdLst/>
              <a:ahLst/>
              <a:cxnLst/>
              <a:rect l="l" t="t" r="r" b="b"/>
              <a:pathLst>
                <a:path w="1823" h="334" extrusionOk="0">
                  <a:moveTo>
                    <a:pt x="1822" y="0"/>
                  </a:moveTo>
                  <a:lnTo>
                    <a:pt x="1822" y="0"/>
                  </a:lnTo>
                  <a:cubicBezTo>
                    <a:pt x="1553" y="135"/>
                    <a:pt x="1251" y="204"/>
                    <a:pt x="950" y="204"/>
                  </a:cubicBezTo>
                  <a:cubicBezTo>
                    <a:pt x="735" y="204"/>
                    <a:pt x="520" y="169"/>
                    <a:pt x="317" y="99"/>
                  </a:cubicBezTo>
                  <a:cubicBezTo>
                    <a:pt x="252" y="78"/>
                    <a:pt x="179" y="53"/>
                    <a:pt x="112" y="53"/>
                  </a:cubicBezTo>
                  <a:cubicBezTo>
                    <a:pt x="72" y="53"/>
                    <a:pt x="33" y="62"/>
                    <a:pt x="1" y="86"/>
                  </a:cubicBezTo>
                  <a:cubicBezTo>
                    <a:pt x="305" y="203"/>
                    <a:pt x="615" y="317"/>
                    <a:pt x="944" y="332"/>
                  </a:cubicBezTo>
                  <a:cubicBezTo>
                    <a:pt x="966" y="333"/>
                    <a:pt x="988" y="334"/>
                    <a:pt x="1009" y="334"/>
                  </a:cubicBezTo>
                  <a:cubicBezTo>
                    <a:pt x="1315" y="334"/>
                    <a:pt x="1628" y="233"/>
                    <a:pt x="1822"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4731557" y="1561895"/>
              <a:ext cx="111123" cy="24281"/>
            </a:xfrm>
            <a:custGeom>
              <a:avLst/>
              <a:gdLst/>
              <a:ahLst/>
              <a:cxnLst/>
              <a:rect l="l" t="t" r="r" b="b"/>
              <a:pathLst>
                <a:path w="1254" h="274" extrusionOk="0">
                  <a:moveTo>
                    <a:pt x="1254" y="0"/>
                  </a:moveTo>
                  <a:lnTo>
                    <a:pt x="1254" y="0"/>
                  </a:lnTo>
                  <a:cubicBezTo>
                    <a:pt x="948" y="71"/>
                    <a:pt x="635" y="108"/>
                    <a:pt x="320" y="108"/>
                  </a:cubicBezTo>
                  <a:cubicBezTo>
                    <a:pt x="213" y="108"/>
                    <a:pt x="107" y="104"/>
                    <a:pt x="0" y="96"/>
                  </a:cubicBezTo>
                  <a:lnTo>
                    <a:pt x="0" y="96"/>
                  </a:lnTo>
                  <a:cubicBezTo>
                    <a:pt x="68" y="178"/>
                    <a:pt x="175" y="225"/>
                    <a:pt x="283" y="249"/>
                  </a:cubicBezTo>
                  <a:cubicBezTo>
                    <a:pt x="358" y="265"/>
                    <a:pt x="435" y="273"/>
                    <a:pt x="512" y="273"/>
                  </a:cubicBezTo>
                  <a:cubicBezTo>
                    <a:pt x="784" y="273"/>
                    <a:pt x="1055" y="175"/>
                    <a:pt x="1254"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4291671" y="1280716"/>
              <a:ext cx="333015" cy="402767"/>
            </a:xfrm>
            <a:custGeom>
              <a:avLst/>
              <a:gdLst/>
              <a:ahLst/>
              <a:cxnLst/>
              <a:rect l="l" t="t" r="r" b="b"/>
              <a:pathLst>
                <a:path w="3758" h="4545" extrusionOk="0">
                  <a:moveTo>
                    <a:pt x="0" y="0"/>
                  </a:moveTo>
                  <a:cubicBezTo>
                    <a:pt x="265" y="458"/>
                    <a:pt x="271" y="1014"/>
                    <a:pt x="212" y="1536"/>
                  </a:cubicBezTo>
                  <a:cubicBezTo>
                    <a:pt x="154" y="2058"/>
                    <a:pt x="40" y="2580"/>
                    <a:pt x="83" y="3103"/>
                  </a:cubicBezTo>
                  <a:cubicBezTo>
                    <a:pt x="130" y="3625"/>
                    <a:pt x="369" y="4175"/>
                    <a:pt x="839" y="4408"/>
                  </a:cubicBezTo>
                  <a:cubicBezTo>
                    <a:pt x="1040" y="4509"/>
                    <a:pt x="1262" y="4544"/>
                    <a:pt x="1488" y="4544"/>
                  </a:cubicBezTo>
                  <a:cubicBezTo>
                    <a:pt x="1667" y="4544"/>
                    <a:pt x="1849" y="4523"/>
                    <a:pt x="2025" y="4494"/>
                  </a:cubicBezTo>
                  <a:cubicBezTo>
                    <a:pt x="2332" y="4442"/>
                    <a:pt x="2642" y="4374"/>
                    <a:pt x="2925" y="4236"/>
                  </a:cubicBezTo>
                  <a:cubicBezTo>
                    <a:pt x="3204" y="4098"/>
                    <a:pt x="3456" y="3886"/>
                    <a:pt x="3594" y="3606"/>
                  </a:cubicBezTo>
                  <a:cubicBezTo>
                    <a:pt x="3751" y="3305"/>
                    <a:pt x="3757" y="2952"/>
                    <a:pt x="3696" y="2627"/>
                  </a:cubicBezTo>
                  <a:cubicBezTo>
                    <a:pt x="3601" y="2098"/>
                    <a:pt x="3327" y="1601"/>
                    <a:pt x="2934" y="1232"/>
                  </a:cubicBezTo>
                  <a:cubicBezTo>
                    <a:pt x="2544" y="863"/>
                    <a:pt x="2049" y="630"/>
                    <a:pt x="1542" y="458"/>
                  </a:cubicBezTo>
                  <a:cubicBezTo>
                    <a:pt x="1036" y="286"/>
                    <a:pt x="507" y="166"/>
                    <a:pt x="0"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4291936" y="1280450"/>
              <a:ext cx="327521" cy="402589"/>
            </a:xfrm>
            <a:custGeom>
              <a:avLst/>
              <a:gdLst/>
              <a:ahLst/>
              <a:cxnLst/>
              <a:rect l="l" t="t" r="r" b="b"/>
              <a:pathLst>
                <a:path w="3696" h="4543" extrusionOk="0">
                  <a:moveTo>
                    <a:pt x="1" y="0"/>
                  </a:moveTo>
                  <a:lnTo>
                    <a:pt x="1" y="0"/>
                  </a:lnTo>
                  <a:cubicBezTo>
                    <a:pt x="262" y="458"/>
                    <a:pt x="268" y="1014"/>
                    <a:pt x="209" y="1536"/>
                  </a:cubicBezTo>
                  <a:cubicBezTo>
                    <a:pt x="154" y="2058"/>
                    <a:pt x="37" y="2580"/>
                    <a:pt x="80" y="3103"/>
                  </a:cubicBezTo>
                  <a:cubicBezTo>
                    <a:pt x="127" y="3625"/>
                    <a:pt x="369" y="4172"/>
                    <a:pt x="836" y="4408"/>
                  </a:cubicBezTo>
                  <a:cubicBezTo>
                    <a:pt x="1036" y="4508"/>
                    <a:pt x="1255" y="4543"/>
                    <a:pt x="1478" y="4543"/>
                  </a:cubicBezTo>
                  <a:cubicBezTo>
                    <a:pt x="1659" y="4543"/>
                    <a:pt x="1843" y="4520"/>
                    <a:pt x="2022" y="4491"/>
                  </a:cubicBezTo>
                  <a:cubicBezTo>
                    <a:pt x="2329" y="4442"/>
                    <a:pt x="2642" y="4374"/>
                    <a:pt x="2922" y="4236"/>
                  </a:cubicBezTo>
                  <a:cubicBezTo>
                    <a:pt x="3201" y="4095"/>
                    <a:pt x="3456" y="3886"/>
                    <a:pt x="3594" y="3606"/>
                  </a:cubicBezTo>
                  <a:cubicBezTo>
                    <a:pt x="3647" y="3499"/>
                    <a:pt x="3677" y="3382"/>
                    <a:pt x="3696" y="3268"/>
                  </a:cubicBezTo>
                  <a:lnTo>
                    <a:pt x="3696" y="3268"/>
                  </a:lnTo>
                  <a:cubicBezTo>
                    <a:pt x="3539" y="3401"/>
                    <a:pt x="3355" y="3514"/>
                    <a:pt x="3140" y="3582"/>
                  </a:cubicBezTo>
                  <a:cubicBezTo>
                    <a:pt x="2973" y="3637"/>
                    <a:pt x="2797" y="3663"/>
                    <a:pt x="2621" y="3663"/>
                  </a:cubicBezTo>
                  <a:cubicBezTo>
                    <a:pt x="1887" y="3663"/>
                    <a:pt x="1139" y="3204"/>
                    <a:pt x="944" y="2464"/>
                  </a:cubicBezTo>
                  <a:cubicBezTo>
                    <a:pt x="845" y="2080"/>
                    <a:pt x="805" y="1705"/>
                    <a:pt x="753" y="1318"/>
                  </a:cubicBezTo>
                  <a:cubicBezTo>
                    <a:pt x="753" y="1319"/>
                    <a:pt x="752" y="1320"/>
                    <a:pt x="751" y="1320"/>
                  </a:cubicBezTo>
                  <a:cubicBezTo>
                    <a:pt x="743" y="1320"/>
                    <a:pt x="718" y="1232"/>
                    <a:pt x="667" y="1051"/>
                  </a:cubicBezTo>
                  <a:cubicBezTo>
                    <a:pt x="609" y="882"/>
                    <a:pt x="557" y="719"/>
                    <a:pt x="507" y="544"/>
                  </a:cubicBezTo>
                  <a:cubicBezTo>
                    <a:pt x="467" y="399"/>
                    <a:pt x="437" y="261"/>
                    <a:pt x="406" y="123"/>
                  </a:cubicBezTo>
                  <a:cubicBezTo>
                    <a:pt x="268" y="83"/>
                    <a:pt x="133" y="43"/>
                    <a:pt x="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4400313" y="1393613"/>
              <a:ext cx="179180" cy="242369"/>
            </a:xfrm>
            <a:custGeom>
              <a:avLst/>
              <a:gdLst/>
              <a:ahLst/>
              <a:cxnLst/>
              <a:rect l="l" t="t" r="r" b="b"/>
              <a:pathLst>
                <a:path w="2022" h="2735" extrusionOk="0">
                  <a:moveTo>
                    <a:pt x="0" y="1"/>
                  </a:moveTo>
                  <a:cubicBezTo>
                    <a:pt x="215" y="542"/>
                    <a:pt x="430" y="1088"/>
                    <a:pt x="747" y="1580"/>
                  </a:cubicBezTo>
                  <a:cubicBezTo>
                    <a:pt x="1060" y="2068"/>
                    <a:pt x="1487" y="2504"/>
                    <a:pt x="2021" y="2735"/>
                  </a:cubicBezTo>
                  <a:cubicBezTo>
                    <a:pt x="1637" y="2425"/>
                    <a:pt x="1244" y="2105"/>
                    <a:pt x="980" y="1687"/>
                  </a:cubicBezTo>
                  <a:cubicBezTo>
                    <a:pt x="630" y="1128"/>
                    <a:pt x="513" y="413"/>
                    <a:pt x="0"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4521095" y="1481609"/>
              <a:ext cx="13469" cy="127166"/>
            </a:xfrm>
            <a:custGeom>
              <a:avLst/>
              <a:gdLst/>
              <a:ahLst/>
              <a:cxnLst/>
              <a:rect l="l" t="t" r="r" b="b"/>
              <a:pathLst>
                <a:path w="152" h="1435" extrusionOk="0">
                  <a:moveTo>
                    <a:pt x="148" y="0"/>
                  </a:moveTo>
                  <a:cubicBezTo>
                    <a:pt x="44" y="378"/>
                    <a:pt x="1" y="777"/>
                    <a:pt x="19" y="1174"/>
                  </a:cubicBezTo>
                  <a:cubicBezTo>
                    <a:pt x="26" y="1278"/>
                    <a:pt x="50" y="1404"/>
                    <a:pt x="151" y="1435"/>
                  </a:cubicBezTo>
                  <a:cubicBezTo>
                    <a:pt x="151" y="955"/>
                    <a:pt x="148" y="479"/>
                    <a:pt x="148"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4459331" y="1422502"/>
              <a:ext cx="13735" cy="108202"/>
            </a:xfrm>
            <a:custGeom>
              <a:avLst/>
              <a:gdLst/>
              <a:ahLst/>
              <a:cxnLst/>
              <a:rect l="l" t="t" r="r" b="b"/>
              <a:pathLst>
                <a:path w="155" h="1221" extrusionOk="0">
                  <a:moveTo>
                    <a:pt x="154" y="1"/>
                  </a:moveTo>
                  <a:cubicBezTo>
                    <a:pt x="93" y="200"/>
                    <a:pt x="31" y="406"/>
                    <a:pt x="16" y="615"/>
                  </a:cubicBezTo>
                  <a:cubicBezTo>
                    <a:pt x="1" y="824"/>
                    <a:pt x="34" y="1042"/>
                    <a:pt x="148" y="1220"/>
                  </a:cubicBezTo>
                  <a:cubicBezTo>
                    <a:pt x="148" y="812"/>
                    <a:pt x="148" y="409"/>
                    <a:pt x="154"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4345017" y="1461670"/>
              <a:ext cx="132125" cy="86136"/>
            </a:xfrm>
            <a:custGeom>
              <a:avLst/>
              <a:gdLst/>
              <a:ahLst/>
              <a:cxnLst/>
              <a:rect l="l" t="t" r="r" b="b"/>
              <a:pathLst>
                <a:path w="1491" h="972" extrusionOk="0">
                  <a:moveTo>
                    <a:pt x="1" y="1"/>
                  </a:moveTo>
                  <a:cubicBezTo>
                    <a:pt x="314" y="520"/>
                    <a:pt x="867" y="886"/>
                    <a:pt x="1466" y="972"/>
                  </a:cubicBezTo>
                  <a:cubicBezTo>
                    <a:pt x="1490" y="852"/>
                    <a:pt x="1450" y="815"/>
                    <a:pt x="1343" y="753"/>
                  </a:cubicBezTo>
                  <a:cubicBezTo>
                    <a:pt x="1235" y="692"/>
                    <a:pt x="1116" y="674"/>
                    <a:pt x="999" y="643"/>
                  </a:cubicBezTo>
                  <a:cubicBezTo>
                    <a:pt x="636" y="551"/>
                    <a:pt x="255" y="274"/>
                    <a:pt x="1"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4367614" y="1534690"/>
              <a:ext cx="171559" cy="81351"/>
            </a:xfrm>
            <a:custGeom>
              <a:avLst/>
              <a:gdLst/>
              <a:ahLst/>
              <a:cxnLst/>
              <a:rect l="l" t="t" r="r" b="b"/>
              <a:pathLst>
                <a:path w="1936" h="918" extrusionOk="0">
                  <a:moveTo>
                    <a:pt x="0" y="0"/>
                  </a:moveTo>
                  <a:lnTo>
                    <a:pt x="0" y="0"/>
                  </a:lnTo>
                  <a:cubicBezTo>
                    <a:pt x="148" y="341"/>
                    <a:pt x="424" y="624"/>
                    <a:pt x="759" y="783"/>
                  </a:cubicBezTo>
                  <a:cubicBezTo>
                    <a:pt x="954" y="874"/>
                    <a:pt x="1196" y="917"/>
                    <a:pt x="1435" y="917"/>
                  </a:cubicBezTo>
                  <a:cubicBezTo>
                    <a:pt x="1611" y="917"/>
                    <a:pt x="1785" y="894"/>
                    <a:pt x="1936" y="848"/>
                  </a:cubicBezTo>
                  <a:cubicBezTo>
                    <a:pt x="1880" y="793"/>
                    <a:pt x="1751" y="731"/>
                    <a:pt x="1733" y="654"/>
                  </a:cubicBezTo>
                  <a:cubicBezTo>
                    <a:pt x="1636" y="681"/>
                    <a:pt x="1537" y="693"/>
                    <a:pt x="1438" y="693"/>
                  </a:cubicBezTo>
                  <a:cubicBezTo>
                    <a:pt x="1218" y="693"/>
                    <a:pt x="997" y="634"/>
                    <a:pt x="796" y="541"/>
                  </a:cubicBezTo>
                  <a:cubicBezTo>
                    <a:pt x="504" y="403"/>
                    <a:pt x="252" y="200"/>
                    <a:pt x="0"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ángulo 100"/>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5595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3"/>
          <p:cNvSpPr txBox="1">
            <a:spLocks noGrp="1"/>
          </p:cNvSpPr>
          <p:nvPr>
            <p:ph type="title"/>
          </p:nvPr>
        </p:nvSpPr>
        <p:spPr>
          <a:xfrm>
            <a:off x="600891" y="529641"/>
            <a:ext cx="8229600" cy="630300"/>
          </a:xfrm>
          <a:prstGeom prst="rect">
            <a:avLst/>
          </a:prstGeom>
        </p:spPr>
        <p:txBody>
          <a:bodyPr spcFirstLastPara="1" wrap="square" lIns="91425" tIns="91425" rIns="91425" bIns="91425" anchor="t" anchorCtr="0">
            <a:noAutofit/>
          </a:bodyPr>
          <a:lstStyle/>
          <a:p>
            <a:pPr lvl="0"/>
            <a:r>
              <a:rPr lang="es-MX" dirty="0" smtClean="0"/>
              <a:t>Budget</a:t>
            </a:r>
            <a:endParaRPr sz="3200" dirty="0"/>
          </a:p>
        </p:txBody>
      </p:sp>
      <p:sp>
        <p:nvSpPr>
          <p:cNvPr id="721" name="Google Shape;721;p33"/>
          <p:cNvSpPr txBox="1"/>
          <p:nvPr/>
        </p:nvSpPr>
        <p:spPr>
          <a:xfrm>
            <a:off x="1476103" y="1544488"/>
            <a:ext cx="6822002" cy="2504998"/>
          </a:xfrm>
          <a:prstGeom prst="rect">
            <a:avLst/>
          </a:prstGeom>
          <a:noFill/>
          <a:ln>
            <a:noFill/>
          </a:ln>
        </p:spPr>
        <p:txBody>
          <a:bodyPr spcFirstLastPara="1" wrap="square" lIns="91425" tIns="91425" rIns="91425" bIns="91425" anchor="t" anchorCtr="0">
            <a:noAutofit/>
          </a:bodyPr>
          <a:lstStyle/>
          <a:p>
            <a:pPr marL="342900" lvl="0" indent="-342900">
              <a:buFont typeface="+mj-lt"/>
              <a:buAutoNum type="arabicPeriod"/>
            </a:pPr>
            <a:endParaRPr lang="en-US" sz="2800" dirty="0">
              <a:solidFill>
                <a:schemeClr val="bg1"/>
              </a:solidFill>
              <a:latin typeface="Arimo" panose="020B0604020202020204" charset="0"/>
              <a:ea typeface="Arimo" panose="020B0604020202020204" charset="0"/>
              <a:cs typeface="Arimo" panose="020B0604020202020204" charset="0"/>
              <a:sym typeface="Audiowide"/>
            </a:endParaRPr>
          </a:p>
          <a:p>
            <a:r>
              <a:rPr lang="en-US" sz="2800" b="1" dirty="0"/>
              <a:t>Overall Monthly Salary </a:t>
            </a:r>
            <a:r>
              <a:rPr lang="en-US" sz="2800" dirty="0"/>
              <a:t>= $101,500 </a:t>
            </a:r>
            <a:endParaRPr lang="es-MX" sz="2800" dirty="0"/>
          </a:p>
          <a:p>
            <a:r>
              <a:rPr lang="en-US" sz="2800" b="1" dirty="0"/>
              <a:t>Project Cost (10 months) </a:t>
            </a:r>
            <a:r>
              <a:rPr lang="en-US" sz="2800" dirty="0"/>
              <a:t>= </a:t>
            </a:r>
            <a:r>
              <a:rPr lang="en-US" sz="2800" b="1" dirty="0">
                <a:solidFill>
                  <a:srgbClr val="FF0000"/>
                </a:solidFill>
              </a:rPr>
              <a:t>$1,015,000 </a:t>
            </a:r>
            <a:endParaRPr lang="es-MX" sz="2800" b="1" dirty="0">
              <a:solidFill>
                <a:srgbClr val="FF0000"/>
              </a:solidFill>
            </a:endParaRPr>
          </a:p>
        </p:txBody>
      </p:sp>
      <p:sp>
        <p:nvSpPr>
          <p:cNvPr id="44" name="Rectángulo 43"/>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3"/>
          <p:cNvSpPr txBox="1">
            <a:spLocks noGrp="1"/>
          </p:cNvSpPr>
          <p:nvPr>
            <p:ph type="title"/>
          </p:nvPr>
        </p:nvSpPr>
        <p:spPr>
          <a:xfrm>
            <a:off x="457200" y="559434"/>
            <a:ext cx="8229600" cy="630300"/>
          </a:xfrm>
          <a:prstGeom prst="rect">
            <a:avLst/>
          </a:prstGeom>
        </p:spPr>
        <p:txBody>
          <a:bodyPr spcFirstLastPara="1" wrap="square" lIns="91425" tIns="91425" rIns="91425" bIns="91425" anchor="t" anchorCtr="0">
            <a:noAutofit/>
          </a:bodyPr>
          <a:lstStyle/>
          <a:p>
            <a:pPr lvl="0"/>
            <a:r>
              <a:rPr lang="es-MX" dirty="0" smtClean="0"/>
              <a:t>Time</a:t>
            </a:r>
            <a:endParaRPr sz="3200" dirty="0"/>
          </a:p>
        </p:txBody>
      </p:sp>
      <p:sp>
        <p:nvSpPr>
          <p:cNvPr id="721" name="Google Shape;721;p33"/>
          <p:cNvSpPr txBox="1"/>
          <p:nvPr/>
        </p:nvSpPr>
        <p:spPr>
          <a:xfrm>
            <a:off x="1128728" y="1622865"/>
            <a:ext cx="5656111" cy="1640411"/>
          </a:xfrm>
          <a:prstGeom prst="rect">
            <a:avLst/>
          </a:prstGeom>
          <a:noFill/>
          <a:ln>
            <a:noFill/>
          </a:ln>
        </p:spPr>
        <p:txBody>
          <a:bodyPr spcFirstLastPara="1" wrap="square" lIns="91425" tIns="91425" rIns="91425" bIns="91425" anchor="t" anchorCtr="0">
            <a:noAutofit/>
          </a:bodyPr>
          <a:lstStyle/>
          <a:p>
            <a:pPr lvl="0" algn="just"/>
            <a:r>
              <a:rPr lang="en-US" sz="3200" dirty="0"/>
              <a:t>The estimated time for the development of this project is 10 months</a:t>
            </a:r>
            <a:endParaRPr sz="3200" dirty="0">
              <a:solidFill>
                <a:schemeClr val="lt1"/>
              </a:solidFill>
              <a:latin typeface="Arimo"/>
              <a:ea typeface="Arimo"/>
              <a:cs typeface="Arimo"/>
              <a:sym typeface="Arimo"/>
            </a:endParaRPr>
          </a:p>
        </p:txBody>
      </p:sp>
      <p:grpSp>
        <p:nvGrpSpPr>
          <p:cNvPr id="738" name="Google Shape;738;p33"/>
          <p:cNvGrpSpPr/>
          <p:nvPr/>
        </p:nvGrpSpPr>
        <p:grpSpPr>
          <a:xfrm>
            <a:off x="7029298" y="1207807"/>
            <a:ext cx="1414856" cy="2181855"/>
            <a:chOff x="864725" y="114250"/>
            <a:chExt cx="773019" cy="1192075"/>
          </a:xfrm>
        </p:grpSpPr>
        <p:sp>
          <p:nvSpPr>
            <p:cNvPr id="739" name="Google Shape;739;p33"/>
            <p:cNvSpPr/>
            <p:nvPr/>
          </p:nvSpPr>
          <p:spPr>
            <a:xfrm>
              <a:off x="869225" y="114250"/>
              <a:ext cx="768519" cy="995634"/>
            </a:xfrm>
            <a:custGeom>
              <a:avLst/>
              <a:gdLst/>
              <a:ahLst/>
              <a:cxnLst/>
              <a:rect l="l" t="t" r="r" b="b"/>
              <a:pathLst>
                <a:path w="7158" h="9124" extrusionOk="0">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073975" y="1178573"/>
              <a:ext cx="359574" cy="127101"/>
            </a:xfrm>
            <a:custGeom>
              <a:avLst/>
              <a:gdLst/>
              <a:ahLst/>
              <a:cxnLst/>
              <a:rect l="l" t="t" r="r" b="b"/>
              <a:pathLst>
                <a:path w="3349" h="902" extrusionOk="0">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4725" y="114250"/>
              <a:ext cx="768519" cy="898538"/>
            </a:xfrm>
            <a:custGeom>
              <a:avLst/>
              <a:gdLst/>
              <a:ahLst/>
              <a:cxnLst/>
              <a:rect l="l" t="t" r="r" b="b"/>
              <a:pathLst>
                <a:path w="7158" h="8369" extrusionOk="0">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64725" y="114250"/>
              <a:ext cx="384367" cy="898538"/>
            </a:xfrm>
            <a:custGeom>
              <a:avLst/>
              <a:gdLst/>
              <a:ahLst/>
              <a:cxnLst/>
              <a:rect l="l" t="t" r="r" b="b"/>
              <a:pathLst>
                <a:path w="3580" h="8369" extrusionOk="0">
                  <a:moveTo>
                    <a:pt x="3576" y="1"/>
                  </a:moveTo>
                  <a:lnTo>
                    <a:pt x="3576" y="1"/>
                  </a:lnTo>
                  <a:lnTo>
                    <a:pt x="3576" y="1"/>
                  </a:lnTo>
                  <a:cubicBezTo>
                    <a:pt x="3577" y="1"/>
                    <a:pt x="3578" y="1"/>
                    <a:pt x="3579" y="1"/>
                  </a:cubicBezTo>
                  <a:close/>
                  <a:moveTo>
                    <a:pt x="3576" y="1"/>
                  </a:moveTo>
                  <a:cubicBezTo>
                    <a:pt x="1602" y="3"/>
                    <a:pt x="1" y="1603"/>
                    <a:pt x="1" y="3580"/>
                  </a:cubicBezTo>
                  <a:cubicBezTo>
                    <a:pt x="1" y="4827"/>
                    <a:pt x="640" y="5926"/>
                    <a:pt x="1607" y="6565"/>
                  </a:cubicBezTo>
                  <a:cubicBezTo>
                    <a:pt x="1791" y="6688"/>
                    <a:pt x="1902" y="6897"/>
                    <a:pt x="1902" y="7115"/>
                  </a:cubicBezTo>
                  <a:lnTo>
                    <a:pt x="1902" y="7739"/>
                  </a:lnTo>
                  <a:cubicBezTo>
                    <a:pt x="1902" y="8086"/>
                    <a:pt x="2182" y="8368"/>
                    <a:pt x="2532" y="8368"/>
                  </a:cubicBezTo>
                  <a:lnTo>
                    <a:pt x="3576" y="8368"/>
                  </a:lnTo>
                  <a:lnTo>
                    <a:pt x="3576" y="7158"/>
                  </a:lnTo>
                  <a:lnTo>
                    <a:pt x="3576" y="6574"/>
                  </a:lnTo>
                  <a:lnTo>
                    <a:pt x="3576" y="1"/>
                  </a:lnTo>
                  <a:close/>
                </a:path>
              </a:pathLst>
            </a:custGeom>
            <a:solidFill>
              <a:srgbClr val="FF9200">
                <a:alpha val="4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125300" y="434198"/>
              <a:ext cx="138608" cy="573973"/>
            </a:xfrm>
            <a:custGeom>
              <a:avLst/>
              <a:gdLst/>
              <a:ahLst/>
              <a:cxnLst/>
              <a:rect l="l" t="t" r="r" b="b"/>
              <a:pathLst>
                <a:path w="1291" h="5346" extrusionOk="0">
                  <a:moveTo>
                    <a:pt x="158" y="1"/>
                  </a:moveTo>
                  <a:cubicBezTo>
                    <a:pt x="114" y="1"/>
                    <a:pt x="71" y="23"/>
                    <a:pt x="43" y="62"/>
                  </a:cubicBezTo>
                  <a:cubicBezTo>
                    <a:pt x="0" y="126"/>
                    <a:pt x="22" y="206"/>
                    <a:pt x="83" y="249"/>
                  </a:cubicBezTo>
                  <a:lnTo>
                    <a:pt x="1020" y="861"/>
                  </a:lnTo>
                  <a:lnTo>
                    <a:pt x="1020" y="5210"/>
                  </a:lnTo>
                  <a:cubicBezTo>
                    <a:pt x="1020" y="5284"/>
                    <a:pt x="1082" y="5345"/>
                    <a:pt x="1152" y="5345"/>
                  </a:cubicBezTo>
                  <a:cubicBezTo>
                    <a:pt x="1226" y="5345"/>
                    <a:pt x="1287" y="5284"/>
                    <a:pt x="1290" y="5210"/>
                  </a:cubicBezTo>
                  <a:lnTo>
                    <a:pt x="1290" y="787"/>
                  </a:lnTo>
                  <a:cubicBezTo>
                    <a:pt x="1290" y="741"/>
                    <a:pt x="1269" y="698"/>
                    <a:pt x="1229" y="673"/>
                  </a:cubicBezTo>
                  <a:lnTo>
                    <a:pt x="231" y="22"/>
                  </a:lnTo>
                  <a:cubicBezTo>
                    <a:pt x="208" y="8"/>
                    <a:pt x="182" y="1"/>
                    <a:pt x="158"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068933" y="1209267"/>
              <a:ext cx="359887" cy="97058"/>
            </a:xfrm>
            <a:custGeom>
              <a:avLst/>
              <a:gdLst/>
              <a:ahLst/>
              <a:cxnLst/>
              <a:rect l="l" t="t" r="r" b="b"/>
              <a:pathLst>
                <a:path w="3352" h="904" extrusionOk="0">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1069256" y="1101043"/>
              <a:ext cx="359565" cy="100386"/>
            </a:xfrm>
            <a:custGeom>
              <a:avLst/>
              <a:gdLst/>
              <a:ahLst/>
              <a:cxnLst/>
              <a:rect l="l" t="t" r="r" b="b"/>
              <a:pathLst>
                <a:path w="3349" h="935" extrusionOk="0">
                  <a:moveTo>
                    <a:pt x="274" y="1"/>
                  </a:moveTo>
                  <a:cubicBezTo>
                    <a:pt x="123" y="1"/>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1"/>
                    <a:pt x="3078" y="1"/>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1069256" y="993570"/>
              <a:ext cx="359565" cy="100279"/>
            </a:xfrm>
            <a:custGeom>
              <a:avLst/>
              <a:gdLst/>
              <a:ahLst/>
              <a:cxnLst/>
              <a:rect l="l" t="t" r="r" b="b"/>
              <a:pathLst>
                <a:path w="3349" h="934" extrusionOk="0">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069256" y="993570"/>
              <a:ext cx="179836" cy="100279"/>
            </a:xfrm>
            <a:custGeom>
              <a:avLst/>
              <a:gdLst/>
              <a:ahLst/>
              <a:cxnLst/>
              <a:rect l="l" t="t" r="r" b="b"/>
              <a:pathLst>
                <a:path w="1675" h="934" extrusionOk="0">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069256" y="1101043"/>
              <a:ext cx="179836" cy="100386"/>
            </a:xfrm>
            <a:custGeom>
              <a:avLst/>
              <a:gdLst/>
              <a:ahLst/>
              <a:cxnLst/>
              <a:rect l="l" t="t" r="r" b="b"/>
              <a:pathLst>
                <a:path w="1675" h="935" extrusionOk="0">
                  <a:moveTo>
                    <a:pt x="274" y="1"/>
                  </a:moveTo>
                  <a:cubicBezTo>
                    <a:pt x="123" y="1"/>
                    <a:pt x="0" y="123"/>
                    <a:pt x="0" y="274"/>
                  </a:cubicBezTo>
                  <a:lnTo>
                    <a:pt x="0" y="661"/>
                  </a:lnTo>
                  <a:cubicBezTo>
                    <a:pt x="0" y="811"/>
                    <a:pt x="123" y="934"/>
                    <a:pt x="274" y="934"/>
                  </a:cubicBezTo>
                  <a:lnTo>
                    <a:pt x="1674" y="934"/>
                  </a:lnTo>
                  <a:lnTo>
                    <a:pt x="167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069256" y="1208837"/>
              <a:ext cx="179836" cy="96843"/>
            </a:xfrm>
            <a:custGeom>
              <a:avLst/>
              <a:gdLst/>
              <a:ahLst/>
              <a:cxnLst/>
              <a:rect l="l" t="t" r="r" b="b"/>
              <a:pathLst>
                <a:path w="1675" h="902" extrusionOk="0">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1011493" y="355070"/>
              <a:ext cx="250805" cy="186922"/>
            </a:xfrm>
            <a:custGeom>
              <a:avLst/>
              <a:gdLst/>
              <a:ahLst/>
              <a:cxnLst/>
              <a:rect l="l" t="t" r="r" b="b"/>
              <a:pathLst>
                <a:path w="2336" h="1741" extrusionOk="0">
                  <a:moveTo>
                    <a:pt x="1" y="0"/>
                  </a:moveTo>
                  <a:lnTo>
                    <a:pt x="1" y="0"/>
                  </a:lnTo>
                  <a:cubicBezTo>
                    <a:pt x="1" y="0"/>
                    <a:pt x="480" y="1740"/>
                    <a:pt x="1608" y="1740"/>
                  </a:cubicBezTo>
                  <a:cubicBezTo>
                    <a:pt x="1826" y="1740"/>
                    <a:pt x="2068" y="1675"/>
                    <a:pt x="2335" y="1521"/>
                  </a:cubicBezTo>
                  <a:cubicBezTo>
                    <a:pt x="2335" y="1521"/>
                    <a:pt x="2329" y="529"/>
                    <a:pt x="1629" y="280"/>
                  </a:cubicBezTo>
                  <a:cubicBezTo>
                    <a:pt x="928" y="34"/>
                    <a:pt x="1" y="0"/>
                    <a:pt x="1"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011493" y="355392"/>
              <a:ext cx="250805" cy="186600"/>
            </a:xfrm>
            <a:custGeom>
              <a:avLst/>
              <a:gdLst/>
              <a:ahLst/>
              <a:cxnLst/>
              <a:rect l="l" t="t" r="r" b="b"/>
              <a:pathLst>
                <a:path w="2336" h="1738" extrusionOk="0">
                  <a:moveTo>
                    <a:pt x="1" y="0"/>
                  </a:moveTo>
                  <a:cubicBezTo>
                    <a:pt x="1" y="1"/>
                    <a:pt x="480" y="1737"/>
                    <a:pt x="1608" y="1737"/>
                  </a:cubicBezTo>
                  <a:cubicBezTo>
                    <a:pt x="1825" y="1737"/>
                    <a:pt x="2068" y="1672"/>
                    <a:pt x="2335" y="1518"/>
                  </a:cubicBezTo>
                  <a:lnTo>
                    <a:pt x="1" y="0"/>
                  </a:ln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248985" y="602439"/>
              <a:ext cx="250697" cy="186708"/>
            </a:xfrm>
            <a:custGeom>
              <a:avLst/>
              <a:gdLst/>
              <a:ahLst/>
              <a:cxnLst/>
              <a:rect l="l" t="t" r="r" b="b"/>
              <a:pathLst>
                <a:path w="2335" h="1739" extrusionOk="0">
                  <a:moveTo>
                    <a:pt x="2335" y="0"/>
                  </a:moveTo>
                  <a:cubicBezTo>
                    <a:pt x="2335" y="0"/>
                    <a:pt x="1410" y="34"/>
                    <a:pt x="707" y="280"/>
                  </a:cubicBezTo>
                  <a:cubicBezTo>
                    <a:pt x="9" y="528"/>
                    <a:pt x="0" y="1521"/>
                    <a:pt x="0" y="1521"/>
                  </a:cubicBezTo>
                  <a:cubicBezTo>
                    <a:pt x="268" y="1674"/>
                    <a:pt x="509" y="1739"/>
                    <a:pt x="727" y="1739"/>
                  </a:cubicBezTo>
                  <a:cubicBezTo>
                    <a:pt x="1857" y="1739"/>
                    <a:pt x="2335" y="0"/>
                    <a:pt x="2335"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248985" y="602761"/>
              <a:ext cx="250697" cy="186386"/>
            </a:xfrm>
            <a:custGeom>
              <a:avLst/>
              <a:gdLst/>
              <a:ahLst/>
              <a:cxnLst/>
              <a:rect l="l" t="t" r="r" b="b"/>
              <a:pathLst>
                <a:path w="2335" h="1736" extrusionOk="0">
                  <a:moveTo>
                    <a:pt x="2335" y="0"/>
                  </a:moveTo>
                  <a:cubicBezTo>
                    <a:pt x="2335" y="0"/>
                    <a:pt x="2335" y="0"/>
                    <a:pt x="2335" y="0"/>
                  </a:cubicBezTo>
                  <a:lnTo>
                    <a:pt x="2335" y="0"/>
                  </a:lnTo>
                  <a:lnTo>
                    <a:pt x="2335" y="0"/>
                  </a:lnTo>
                  <a:cubicBezTo>
                    <a:pt x="2335" y="0"/>
                    <a:pt x="2335" y="0"/>
                    <a:pt x="2335" y="0"/>
                  </a:cubicBezTo>
                  <a:close/>
                  <a:moveTo>
                    <a:pt x="2335" y="0"/>
                  </a:moveTo>
                  <a:lnTo>
                    <a:pt x="0" y="1518"/>
                  </a:lnTo>
                  <a:cubicBezTo>
                    <a:pt x="268" y="1671"/>
                    <a:pt x="509" y="1736"/>
                    <a:pt x="727" y="1736"/>
                  </a:cubicBezTo>
                  <a:cubicBezTo>
                    <a:pt x="1855" y="1736"/>
                    <a:pt x="2333" y="4"/>
                    <a:pt x="2335" y="0"/>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ángulo 43"/>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53997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457200" y="414900"/>
            <a:ext cx="8229600" cy="11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Identification</a:t>
            </a:r>
            <a:endParaRPr dirty="0"/>
          </a:p>
        </p:txBody>
      </p:sp>
      <p:sp>
        <p:nvSpPr>
          <p:cNvPr id="265" name="Google Shape;265;p29"/>
          <p:cNvSpPr txBox="1">
            <a:spLocks noGrp="1"/>
          </p:cNvSpPr>
          <p:nvPr>
            <p:ph type="body" idx="1"/>
          </p:nvPr>
        </p:nvSpPr>
        <p:spPr>
          <a:xfrm>
            <a:off x="457200" y="1458991"/>
            <a:ext cx="6716069" cy="2992786"/>
          </a:xfrm>
          <a:prstGeom prst="rect">
            <a:avLst/>
          </a:prstGeom>
        </p:spPr>
        <p:txBody>
          <a:bodyPr spcFirstLastPara="1" wrap="square" lIns="91425" tIns="91425" rIns="91425" bIns="91425" anchor="ctr" anchorCtr="0">
            <a:noAutofit/>
          </a:bodyPr>
          <a:lstStyle/>
          <a:p>
            <a:pPr marL="152400" indent="0" algn="just">
              <a:lnSpc>
                <a:spcPct val="115000"/>
              </a:lnSpc>
              <a:buSzPts val="1200"/>
              <a:buNone/>
            </a:pPr>
            <a:r>
              <a:rPr lang="en-US" sz="2000" dirty="0">
                <a:solidFill>
                  <a:schemeClr val="dk1"/>
                </a:solidFill>
                <a:latin typeface="Audiowide"/>
                <a:ea typeface="Audiowide"/>
                <a:cs typeface="Audiowide"/>
                <a:sym typeface="Audiowide"/>
              </a:rPr>
              <a:t>New Requeriment</a:t>
            </a:r>
          </a:p>
          <a:p>
            <a:pPr marL="152400" indent="0" algn="just">
              <a:lnSpc>
                <a:spcPct val="115000"/>
              </a:lnSpc>
              <a:buSzPts val="1200"/>
              <a:buNone/>
            </a:pPr>
            <a:endParaRPr lang="en-US" sz="2000" dirty="0" smtClean="0"/>
          </a:p>
          <a:p>
            <a:pPr marL="152400" indent="0" algn="just">
              <a:lnSpc>
                <a:spcPct val="115000"/>
              </a:lnSpc>
              <a:buSzPts val="1200"/>
              <a:buNone/>
            </a:pPr>
            <a:r>
              <a:rPr lang="en-US" sz="2000" dirty="0"/>
              <a:t>The client requests an additional master remote server for getting reports of usage for several buildings in different cities, it includes a module in your original project that connects to the remote server.</a:t>
            </a:r>
            <a:endParaRPr lang="es-MX" sz="2000" dirty="0"/>
          </a:p>
          <a:p>
            <a:pPr marL="152400" indent="0" algn="just">
              <a:lnSpc>
                <a:spcPct val="115000"/>
              </a:lnSpc>
              <a:buSzPts val="1200"/>
              <a:buNone/>
            </a:pPr>
            <a:endParaRPr lang="en-US" sz="2000" dirty="0"/>
          </a:p>
          <a:p>
            <a:pPr marL="152400" lvl="0" indent="0" algn="l" rtl="0">
              <a:lnSpc>
                <a:spcPct val="115000"/>
              </a:lnSpc>
              <a:spcBef>
                <a:spcPts val="0"/>
              </a:spcBef>
              <a:spcAft>
                <a:spcPts val="0"/>
              </a:spcAft>
              <a:buSzPts val="1200"/>
              <a:buNone/>
            </a:pPr>
            <a:endParaRPr sz="2000" dirty="0"/>
          </a:p>
        </p:txBody>
      </p:sp>
      <p:grpSp>
        <p:nvGrpSpPr>
          <p:cNvPr id="31" name="Google Shape;1653;p55"/>
          <p:cNvGrpSpPr/>
          <p:nvPr/>
        </p:nvGrpSpPr>
        <p:grpSpPr>
          <a:xfrm>
            <a:off x="8456875" y="116473"/>
            <a:ext cx="627907" cy="569925"/>
            <a:chOff x="2319282" y="2601678"/>
            <a:chExt cx="301994" cy="289245"/>
          </a:xfrm>
        </p:grpSpPr>
        <p:sp>
          <p:nvSpPr>
            <p:cNvPr id="32" name="Google Shape;1654;p55"/>
            <p:cNvSpPr/>
            <p:nvPr/>
          </p:nvSpPr>
          <p:spPr>
            <a:xfrm>
              <a:off x="2319282" y="2601678"/>
              <a:ext cx="256002" cy="169838"/>
            </a:xfrm>
            <a:custGeom>
              <a:avLst/>
              <a:gdLst/>
              <a:ahLst/>
              <a:cxnLst/>
              <a:rect l="l" t="t" r="r" b="b"/>
              <a:pathLst>
                <a:path w="11305" h="7500" extrusionOk="0">
                  <a:moveTo>
                    <a:pt x="6505" y="0"/>
                  </a:moveTo>
                  <a:cubicBezTo>
                    <a:pt x="4866" y="0"/>
                    <a:pt x="3227" y="627"/>
                    <a:pt x="1983" y="1880"/>
                  </a:cubicBezTo>
                  <a:cubicBezTo>
                    <a:pt x="608" y="3265"/>
                    <a:pt x="1" y="5133"/>
                    <a:pt x="167" y="6942"/>
                  </a:cubicBezTo>
                  <a:cubicBezTo>
                    <a:pt x="197" y="7285"/>
                    <a:pt x="483" y="7499"/>
                    <a:pt x="780" y="7499"/>
                  </a:cubicBezTo>
                  <a:cubicBezTo>
                    <a:pt x="933" y="7499"/>
                    <a:pt x="1089" y="7443"/>
                    <a:pt x="1215" y="7317"/>
                  </a:cubicBezTo>
                  <a:cubicBezTo>
                    <a:pt x="1346" y="7187"/>
                    <a:pt x="1408" y="7006"/>
                    <a:pt x="1394" y="6820"/>
                  </a:cubicBezTo>
                  <a:cubicBezTo>
                    <a:pt x="1264" y="5371"/>
                    <a:pt x="1746" y="3876"/>
                    <a:pt x="2837" y="2766"/>
                  </a:cubicBezTo>
                  <a:cubicBezTo>
                    <a:pt x="3845" y="1742"/>
                    <a:pt x="5177" y="1230"/>
                    <a:pt x="6509" y="1230"/>
                  </a:cubicBezTo>
                  <a:cubicBezTo>
                    <a:pt x="7322" y="1230"/>
                    <a:pt x="8135" y="1421"/>
                    <a:pt x="8874" y="1804"/>
                  </a:cubicBezTo>
                  <a:cubicBezTo>
                    <a:pt x="9043" y="1892"/>
                    <a:pt x="9079" y="2125"/>
                    <a:pt x="8942" y="2261"/>
                  </a:cubicBezTo>
                  <a:lnTo>
                    <a:pt x="8496" y="2706"/>
                  </a:lnTo>
                  <a:cubicBezTo>
                    <a:pt x="8315" y="2888"/>
                    <a:pt x="8443" y="3197"/>
                    <a:pt x="8700" y="3197"/>
                  </a:cubicBezTo>
                  <a:lnTo>
                    <a:pt x="11016" y="3193"/>
                  </a:lnTo>
                  <a:cubicBezTo>
                    <a:pt x="11175" y="3193"/>
                    <a:pt x="11305" y="3063"/>
                    <a:pt x="11305" y="2904"/>
                  </a:cubicBezTo>
                  <a:lnTo>
                    <a:pt x="11301" y="590"/>
                  </a:lnTo>
                  <a:cubicBezTo>
                    <a:pt x="11301" y="417"/>
                    <a:pt x="11160" y="302"/>
                    <a:pt x="11013" y="302"/>
                  </a:cubicBezTo>
                  <a:cubicBezTo>
                    <a:pt x="10942" y="302"/>
                    <a:pt x="10869" y="329"/>
                    <a:pt x="10810" y="389"/>
                  </a:cubicBezTo>
                  <a:lnTo>
                    <a:pt x="10263" y="938"/>
                  </a:lnTo>
                  <a:cubicBezTo>
                    <a:pt x="10207" y="993"/>
                    <a:pt x="10132" y="1023"/>
                    <a:pt x="10057" y="1023"/>
                  </a:cubicBezTo>
                  <a:cubicBezTo>
                    <a:pt x="10005" y="1023"/>
                    <a:pt x="9953" y="1009"/>
                    <a:pt x="9908" y="979"/>
                  </a:cubicBezTo>
                  <a:cubicBezTo>
                    <a:pt x="8872" y="327"/>
                    <a:pt x="7689" y="0"/>
                    <a:pt x="6505"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55;p55"/>
            <p:cNvSpPr/>
            <p:nvPr/>
          </p:nvSpPr>
          <p:spPr>
            <a:xfrm>
              <a:off x="2522295" y="2644047"/>
              <a:ext cx="23" cy="23"/>
            </a:xfrm>
            <a:custGeom>
              <a:avLst/>
              <a:gdLst/>
              <a:ahLst/>
              <a:cxnLst/>
              <a:rect l="l" t="t" r="r" b="b"/>
              <a:pathLst>
                <a:path w="1" h="1" extrusionOk="0">
                  <a:moveTo>
                    <a:pt x="1" y="1"/>
                  </a:moveTo>
                  <a:lnTo>
                    <a:pt x="1" y="1"/>
                  </a:lnTo>
                  <a:lnTo>
                    <a:pt x="1" y="1"/>
                  </a:lnTo>
                  <a:close/>
                </a:path>
              </a:pathLst>
            </a:custGeom>
            <a:solidFill>
              <a:srgbClr val="95D6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6;p55"/>
            <p:cNvSpPr/>
            <p:nvPr/>
          </p:nvSpPr>
          <p:spPr>
            <a:xfrm>
              <a:off x="2323766" y="2615605"/>
              <a:ext cx="197102" cy="155820"/>
            </a:xfrm>
            <a:custGeom>
              <a:avLst/>
              <a:gdLst/>
              <a:ahLst/>
              <a:cxnLst/>
              <a:rect l="l" t="t" r="r" b="b"/>
              <a:pathLst>
                <a:path w="8704" h="6881" extrusionOk="0">
                  <a:moveTo>
                    <a:pt x="5652" y="1"/>
                  </a:moveTo>
                  <a:cubicBezTo>
                    <a:pt x="3301" y="1"/>
                    <a:pt x="1229" y="1935"/>
                    <a:pt x="667" y="3746"/>
                  </a:cubicBezTo>
                  <a:cubicBezTo>
                    <a:pt x="194" y="5093"/>
                    <a:pt x="611" y="6065"/>
                    <a:pt x="250" y="6315"/>
                  </a:cubicBezTo>
                  <a:cubicBezTo>
                    <a:pt x="174" y="6391"/>
                    <a:pt x="90" y="6441"/>
                    <a:pt x="1" y="6467"/>
                  </a:cubicBezTo>
                  <a:cubicBezTo>
                    <a:pt x="75" y="6716"/>
                    <a:pt x="337" y="6881"/>
                    <a:pt x="600" y="6881"/>
                  </a:cubicBezTo>
                  <a:cubicBezTo>
                    <a:pt x="751" y="6881"/>
                    <a:pt x="904" y="6826"/>
                    <a:pt x="1021" y="6700"/>
                  </a:cubicBezTo>
                  <a:cubicBezTo>
                    <a:pt x="1122" y="6602"/>
                    <a:pt x="1222" y="6401"/>
                    <a:pt x="1200" y="6203"/>
                  </a:cubicBezTo>
                  <a:cubicBezTo>
                    <a:pt x="1110" y="5159"/>
                    <a:pt x="1330" y="4055"/>
                    <a:pt x="1915" y="3091"/>
                  </a:cubicBezTo>
                  <a:cubicBezTo>
                    <a:pt x="2875" y="1483"/>
                    <a:pt x="4587" y="613"/>
                    <a:pt x="6321" y="613"/>
                  </a:cubicBezTo>
                  <a:cubicBezTo>
                    <a:pt x="7136" y="613"/>
                    <a:pt x="7955" y="805"/>
                    <a:pt x="8704" y="1203"/>
                  </a:cubicBezTo>
                  <a:cubicBezTo>
                    <a:pt x="7699" y="349"/>
                    <a:pt x="6650" y="1"/>
                    <a:pt x="5652"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7;p55"/>
            <p:cNvSpPr/>
            <p:nvPr/>
          </p:nvSpPr>
          <p:spPr>
            <a:xfrm>
              <a:off x="2508640" y="2606955"/>
              <a:ext cx="66644" cy="67052"/>
            </a:xfrm>
            <a:custGeom>
              <a:avLst/>
              <a:gdLst/>
              <a:ahLst/>
              <a:cxnLst/>
              <a:rect l="l" t="t" r="r" b="b"/>
              <a:pathLst>
                <a:path w="2943" h="2961" extrusionOk="0">
                  <a:moveTo>
                    <a:pt x="2650" y="0"/>
                  </a:moveTo>
                  <a:cubicBezTo>
                    <a:pt x="2579" y="0"/>
                    <a:pt x="2507" y="27"/>
                    <a:pt x="2448" y="88"/>
                  </a:cubicBezTo>
                  <a:lnTo>
                    <a:pt x="2168" y="373"/>
                  </a:lnTo>
                  <a:lnTo>
                    <a:pt x="2170" y="2265"/>
                  </a:lnTo>
                  <a:cubicBezTo>
                    <a:pt x="2170" y="2427"/>
                    <a:pt x="2041" y="2561"/>
                    <a:pt x="1881" y="2561"/>
                  </a:cubicBezTo>
                  <a:lnTo>
                    <a:pt x="65" y="2565"/>
                  </a:lnTo>
                  <a:cubicBezTo>
                    <a:pt x="1" y="2744"/>
                    <a:pt x="123" y="2960"/>
                    <a:pt x="331" y="2960"/>
                  </a:cubicBezTo>
                  <a:cubicBezTo>
                    <a:pt x="332" y="2960"/>
                    <a:pt x="333" y="2960"/>
                    <a:pt x="334" y="2960"/>
                  </a:cubicBezTo>
                  <a:lnTo>
                    <a:pt x="2654" y="2954"/>
                  </a:lnTo>
                  <a:cubicBezTo>
                    <a:pt x="2813" y="2954"/>
                    <a:pt x="2943" y="2822"/>
                    <a:pt x="2943" y="2661"/>
                  </a:cubicBezTo>
                  <a:lnTo>
                    <a:pt x="2939" y="295"/>
                  </a:lnTo>
                  <a:cubicBezTo>
                    <a:pt x="2939" y="117"/>
                    <a:pt x="2798" y="0"/>
                    <a:pt x="2650"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8;p55"/>
            <p:cNvSpPr/>
            <p:nvPr/>
          </p:nvSpPr>
          <p:spPr>
            <a:xfrm>
              <a:off x="2342380" y="2700456"/>
              <a:ext cx="278896" cy="190467"/>
            </a:xfrm>
            <a:custGeom>
              <a:avLst/>
              <a:gdLst/>
              <a:ahLst/>
              <a:cxnLst/>
              <a:rect l="l" t="t" r="r" b="b"/>
              <a:pathLst>
                <a:path w="12316" h="8411" extrusionOk="0">
                  <a:moveTo>
                    <a:pt x="11109" y="0"/>
                  </a:moveTo>
                  <a:cubicBezTo>
                    <a:pt x="10955" y="0"/>
                    <a:pt x="10798" y="58"/>
                    <a:pt x="10674" y="183"/>
                  </a:cubicBezTo>
                  <a:cubicBezTo>
                    <a:pt x="10519" y="338"/>
                    <a:pt x="10459" y="560"/>
                    <a:pt x="10511" y="771"/>
                  </a:cubicBezTo>
                  <a:cubicBezTo>
                    <a:pt x="10998" y="2688"/>
                    <a:pt x="10347" y="4806"/>
                    <a:pt x="8698" y="6093"/>
                  </a:cubicBezTo>
                  <a:cubicBezTo>
                    <a:pt x="7760" y="6825"/>
                    <a:pt x="6646" y="7179"/>
                    <a:pt x="5542" y="7179"/>
                  </a:cubicBezTo>
                  <a:cubicBezTo>
                    <a:pt x="4499" y="7179"/>
                    <a:pt x="3464" y="6863"/>
                    <a:pt x="2592" y="6253"/>
                  </a:cubicBezTo>
                  <a:cubicBezTo>
                    <a:pt x="2432" y="6143"/>
                    <a:pt x="2430" y="5909"/>
                    <a:pt x="2584" y="5792"/>
                  </a:cubicBezTo>
                  <a:lnTo>
                    <a:pt x="3083" y="5408"/>
                  </a:lnTo>
                  <a:cubicBezTo>
                    <a:pt x="3285" y="5251"/>
                    <a:pt x="3201" y="4925"/>
                    <a:pt x="2945" y="4893"/>
                  </a:cubicBezTo>
                  <a:lnTo>
                    <a:pt x="650" y="4594"/>
                  </a:lnTo>
                  <a:cubicBezTo>
                    <a:pt x="638" y="4592"/>
                    <a:pt x="626" y="4592"/>
                    <a:pt x="614" y="4592"/>
                  </a:cubicBezTo>
                  <a:cubicBezTo>
                    <a:pt x="472" y="4592"/>
                    <a:pt x="345" y="4698"/>
                    <a:pt x="326" y="4843"/>
                  </a:cubicBezTo>
                  <a:lnTo>
                    <a:pt x="25" y="7139"/>
                  </a:lnTo>
                  <a:cubicBezTo>
                    <a:pt x="0" y="7326"/>
                    <a:pt x="148" y="7465"/>
                    <a:pt x="310" y="7465"/>
                  </a:cubicBezTo>
                  <a:cubicBezTo>
                    <a:pt x="370" y="7465"/>
                    <a:pt x="431" y="7446"/>
                    <a:pt x="486" y="7404"/>
                  </a:cubicBezTo>
                  <a:lnTo>
                    <a:pt x="1099" y="6931"/>
                  </a:lnTo>
                  <a:cubicBezTo>
                    <a:pt x="1151" y="6891"/>
                    <a:pt x="1214" y="6871"/>
                    <a:pt x="1276" y="6871"/>
                  </a:cubicBezTo>
                  <a:cubicBezTo>
                    <a:pt x="1341" y="6871"/>
                    <a:pt x="1406" y="6893"/>
                    <a:pt x="1458" y="6937"/>
                  </a:cubicBezTo>
                  <a:cubicBezTo>
                    <a:pt x="2622" y="7907"/>
                    <a:pt x="4077" y="8411"/>
                    <a:pt x="5544" y="8411"/>
                  </a:cubicBezTo>
                  <a:cubicBezTo>
                    <a:pt x="6904" y="8411"/>
                    <a:pt x="8273" y="7979"/>
                    <a:pt x="9431" y="7085"/>
                  </a:cubicBezTo>
                  <a:cubicBezTo>
                    <a:pt x="11499" y="5488"/>
                    <a:pt x="12315" y="2847"/>
                    <a:pt x="11706" y="460"/>
                  </a:cubicBezTo>
                  <a:cubicBezTo>
                    <a:pt x="11632" y="169"/>
                    <a:pt x="11374" y="0"/>
                    <a:pt x="11109"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9;p55"/>
            <p:cNvSpPr/>
            <p:nvPr/>
          </p:nvSpPr>
          <p:spPr>
            <a:xfrm>
              <a:off x="2459138" y="2700456"/>
              <a:ext cx="162093" cy="190467"/>
            </a:xfrm>
            <a:custGeom>
              <a:avLst/>
              <a:gdLst/>
              <a:ahLst/>
              <a:cxnLst/>
              <a:rect l="l" t="t" r="r" b="b"/>
              <a:pathLst>
                <a:path w="7158" h="8411" extrusionOk="0">
                  <a:moveTo>
                    <a:pt x="5951" y="0"/>
                  </a:moveTo>
                  <a:cubicBezTo>
                    <a:pt x="5818" y="0"/>
                    <a:pt x="5684" y="43"/>
                    <a:pt x="5570" y="135"/>
                  </a:cubicBezTo>
                  <a:cubicBezTo>
                    <a:pt x="5668" y="212"/>
                    <a:pt x="5742" y="322"/>
                    <a:pt x="5778" y="460"/>
                  </a:cubicBezTo>
                  <a:cubicBezTo>
                    <a:pt x="6387" y="2847"/>
                    <a:pt x="5570" y="5488"/>
                    <a:pt x="3502" y="7085"/>
                  </a:cubicBezTo>
                  <a:cubicBezTo>
                    <a:pt x="2454" y="7894"/>
                    <a:pt x="1231" y="8325"/>
                    <a:pt x="1" y="8399"/>
                  </a:cubicBezTo>
                  <a:cubicBezTo>
                    <a:pt x="130" y="8406"/>
                    <a:pt x="259" y="8410"/>
                    <a:pt x="389" y="8410"/>
                  </a:cubicBezTo>
                  <a:cubicBezTo>
                    <a:pt x="1748" y="8410"/>
                    <a:pt x="3115" y="7978"/>
                    <a:pt x="4273" y="7085"/>
                  </a:cubicBezTo>
                  <a:cubicBezTo>
                    <a:pt x="6343" y="5488"/>
                    <a:pt x="7157" y="2847"/>
                    <a:pt x="6548" y="460"/>
                  </a:cubicBezTo>
                  <a:cubicBezTo>
                    <a:pt x="6474" y="169"/>
                    <a:pt x="6216" y="0"/>
                    <a:pt x="595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0;p55"/>
            <p:cNvSpPr/>
            <p:nvPr/>
          </p:nvSpPr>
          <p:spPr>
            <a:xfrm>
              <a:off x="2424423" y="2684016"/>
              <a:ext cx="85643" cy="124525"/>
            </a:xfrm>
            <a:custGeom>
              <a:avLst/>
              <a:gdLst/>
              <a:ahLst/>
              <a:cxnLst/>
              <a:rect l="l" t="t" r="r" b="b"/>
              <a:pathLst>
                <a:path w="3782" h="5499" extrusionOk="0">
                  <a:moveTo>
                    <a:pt x="2637" y="0"/>
                  </a:moveTo>
                  <a:cubicBezTo>
                    <a:pt x="2636" y="0"/>
                    <a:pt x="2635" y="0"/>
                    <a:pt x="2634" y="0"/>
                  </a:cubicBezTo>
                  <a:cubicBezTo>
                    <a:pt x="2554" y="2"/>
                    <a:pt x="2480" y="50"/>
                    <a:pt x="2410" y="112"/>
                  </a:cubicBezTo>
                  <a:cubicBezTo>
                    <a:pt x="1664" y="825"/>
                    <a:pt x="913" y="1527"/>
                    <a:pt x="167" y="2236"/>
                  </a:cubicBezTo>
                  <a:cubicBezTo>
                    <a:pt x="1" y="2392"/>
                    <a:pt x="25" y="2627"/>
                    <a:pt x="216" y="2743"/>
                  </a:cubicBezTo>
                  <a:cubicBezTo>
                    <a:pt x="628" y="2992"/>
                    <a:pt x="1049" y="3226"/>
                    <a:pt x="1466" y="3466"/>
                  </a:cubicBezTo>
                  <a:cubicBezTo>
                    <a:pt x="1492" y="3482"/>
                    <a:pt x="1504" y="3493"/>
                    <a:pt x="1488" y="3525"/>
                  </a:cubicBezTo>
                  <a:cubicBezTo>
                    <a:pt x="1272" y="4044"/>
                    <a:pt x="1043" y="4567"/>
                    <a:pt x="839" y="5090"/>
                  </a:cubicBezTo>
                  <a:cubicBezTo>
                    <a:pt x="783" y="5238"/>
                    <a:pt x="853" y="5398"/>
                    <a:pt x="993" y="5466"/>
                  </a:cubicBezTo>
                  <a:cubicBezTo>
                    <a:pt x="1037" y="5487"/>
                    <a:pt x="1081" y="5498"/>
                    <a:pt x="1124" y="5498"/>
                  </a:cubicBezTo>
                  <a:cubicBezTo>
                    <a:pt x="1206" y="5498"/>
                    <a:pt x="1288" y="5460"/>
                    <a:pt x="1368" y="5382"/>
                  </a:cubicBezTo>
                  <a:cubicBezTo>
                    <a:pt x="2117" y="4673"/>
                    <a:pt x="2865" y="3969"/>
                    <a:pt x="3612" y="3260"/>
                  </a:cubicBezTo>
                  <a:cubicBezTo>
                    <a:pt x="3782" y="3100"/>
                    <a:pt x="3750" y="2863"/>
                    <a:pt x="3548" y="2745"/>
                  </a:cubicBezTo>
                  <a:cubicBezTo>
                    <a:pt x="3135" y="2507"/>
                    <a:pt x="2724" y="2268"/>
                    <a:pt x="2312" y="2032"/>
                  </a:cubicBezTo>
                  <a:cubicBezTo>
                    <a:pt x="2284" y="2016"/>
                    <a:pt x="2276" y="2004"/>
                    <a:pt x="2290" y="1972"/>
                  </a:cubicBezTo>
                  <a:cubicBezTo>
                    <a:pt x="2510" y="1453"/>
                    <a:pt x="2734" y="934"/>
                    <a:pt x="2939" y="407"/>
                  </a:cubicBezTo>
                  <a:cubicBezTo>
                    <a:pt x="3015" y="209"/>
                    <a:pt x="2865" y="0"/>
                    <a:pt x="2637" y="0"/>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Rectángulo 54"/>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nvGrpSpPr>
          <p:cNvPr id="29" name="Google Shape;310;p30"/>
          <p:cNvGrpSpPr/>
          <p:nvPr/>
        </p:nvGrpSpPr>
        <p:grpSpPr>
          <a:xfrm>
            <a:off x="6768169" y="3634022"/>
            <a:ext cx="2294912" cy="1012010"/>
            <a:chOff x="3223330" y="3278276"/>
            <a:chExt cx="2914034" cy="1374517"/>
          </a:xfrm>
        </p:grpSpPr>
        <p:grpSp>
          <p:nvGrpSpPr>
            <p:cNvPr id="30" name="Google Shape;324;p30"/>
            <p:cNvGrpSpPr/>
            <p:nvPr/>
          </p:nvGrpSpPr>
          <p:grpSpPr>
            <a:xfrm>
              <a:off x="3223330" y="3278276"/>
              <a:ext cx="2914034" cy="1374517"/>
              <a:chOff x="5171775" y="2969512"/>
              <a:chExt cx="2461801" cy="1161106"/>
            </a:xfrm>
          </p:grpSpPr>
          <p:sp>
            <p:nvSpPr>
              <p:cNvPr id="57" name="Google Shape;325;p30"/>
              <p:cNvSpPr/>
              <p:nvPr/>
            </p:nvSpPr>
            <p:spPr>
              <a:xfrm>
                <a:off x="5173184" y="2969512"/>
                <a:ext cx="2459001" cy="1160827"/>
              </a:xfrm>
              <a:custGeom>
                <a:avLst/>
                <a:gdLst/>
                <a:ahLst/>
                <a:cxnLst/>
                <a:rect l="l" t="t" r="r" b="b"/>
                <a:pathLst>
                  <a:path w="25470" h="12024" extrusionOk="0">
                    <a:moveTo>
                      <a:pt x="11283" y="4372"/>
                    </a:moveTo>
                    <a:lnTo>
                      <a:pt x="11283" y="4372"/>
                    </a:lnTo>
                    <a:cubicBezTo>
                      <a:pt x="11323" y="4412"/>
                      <a:pt x="11369" y="4455"/>
                      <a:pt x="11415" y="4507"/>
                    </a:cubicBezTo>
                    <a:cubicBezTo>
                      <a:pt x="11372" y="4522"/>
                      <a:pt x="11329" y="4532"/>
                      <a:pt x="11289" y="4547"/>
                    </a:cubicBezTo>
                    <a:lnTo>
                      <a:pt x="11283" y="4372"/>
                    </a:lnTo>
                    <a:close/>
                    <a:moveTo>
                      <a:pt x="10890" y="3788"/>
                    </a:moveTo>
                    <a:lnTo>
                      <a:pt x="10850" y="4694"/>
                    </a:lnTo>
                    <a:cubicBezTo>
                      <a:pt x="10788" y="4719"/>
                      <a:pt x="10742" y="4774"/>
                      <a:pt x="10730" y="4839"/>
                    </a:cubicBezTo>
                    <a:lnTo>
                      <a:pt x="10730" y="4845"/>
                    </a:lnTo>
                    <a:cubicBezTo>
                      <a:pt x="10730" y="4845"/>
                      <a:pt x="10730" y="4848"/>
                      <a:pt x="10727" y="4848"/>
                    </a:cubicBezTo>
                    <a:cubicBezTo>
                      <a:pt x="10732" y="4849"/>
                      <a:pt x="10739" y="4849"/>
                      <a:pt x="10748" y="4849"/>
                    </a:cubicBezTo>
                    <a:cubicBezTo>
                      <a:pt x="10770" y="4849"/>
                      <a:pt x="10802" y="4847"/>
                      <a:pt x="10844" y="4845"/>
                    </a:cubicBezTo>
                    <a:lnTo>
                      <a:pt x="10844" y="4845"/>
                    </a:lnTo>
                    <a:lnTo>
                      <a:pt x="10822" y="5235"/>
                    </a:lnTo>
                    <a:cubicBezTo>
                      <a:pt x="10326" y="4937"/>
                      <a:pt x="9733" y="4745"/>
                      <a:pt x="8955" y="4745"/>
                    </a:cubicBezTo>
                    <a:cubicBezTo>
                      <a:pt x="8915" y="4745"/>
                      <a:pt x="8873" y="4746"/>
                      <a:pt x="8832" y="4747"/>
                    </a:cubicBezTo>
                    <a:cubicBezTo>
                      <a:pt x="8746" y="4753"/>
                      <a:pt x="8666" y="4759"/>
                      <a:pt x="8586" y="4777"/>
                    </a:cubicBezTo>
                    <a:cubicBezTo>
                      <a:pt x="8392" y="4526"/>
                      <a:pt x="8211" y="4286"/>
                      <a:pt x="8082" y="4117"/>
                    </a:cubicBezTo>
                    <a:cubicBezTo>
                      <a:pt x="9010" y="4096"/>
                      <a:pt x="10450" y="4025"/>
                      <a:pt x="10684" y="4016"/>
                    </a:cubicBezTo>
                    <a:cubicBezTo>
                      <a:pt x="10705" y="4016"/>
                      <a:pt x="10724" y="4003"/>
                      <a:pt x="10739" y="3988"/>
                    </a:cubicBezTo>
                    <a:lnTo>
                      <a:pt x="10890" y="3788"/>
                    </a:lnTo>
                    <a:close/>
                    <a:moveTo>
                      <a:pt x="7541" y="4440"/>
                    </a:moveTo>
                    <a:cubicBezTo>
                      <a:pt x="7667" y="4559"/>
                      <a:pt x="7879" y="4753"/>
                      <a:pt x="8110" y="4968"/>
                    </a:cubicBezTo>
                    <a:cubicBezTo>
                      <a:pt x="7928" y="5066"/>
                      <a:pt x="7747" y="5192"/>
                      <a:pt x="7563" y="5346"/>
                    </a:cubicBezTo>
                    <a:lnTo>
                      <a:pt x="7541" y="4440"/>
                    </a:lnTo>
                    <a:close/>
                    <a:moveTo>
                      <a:pt x="13602" y="4357"/>
                    </a:moveTo>
                    <a:lnTo>
                      <a:pt x="13522" y="6129"/>
                    </a:lnTo>
                    <a:cubicBezTo>
                      <a:pt x="13461" y="6126"/>
                      <a:pt x="13399" y="6126"/>
                      <a:pt x="13335" y="6126"/>
                    </a:cubicBezTo>
                    <a:cubicBezTo>
                      <a:pt x="13092" y="5751"/>
                      <a:pt x="12702" y="5168"/>
                      <a:pt x="12355" y="4661"/>
                    </a:cubicBezTo>
                    <a:cubicBezTo>
                      <a:pt x="12889" y="4587"/>
                      <a:pt x="13372" y="4516"/>
                      <a:pt x="13491" y="4498"/>
                    </a:cubicBezTo>
                    <a:cubicBezTo>
                      <a:pt x="13507" y="4495"/>
                      <a:pt x="13522" y="4486"/>
                      <a:pt x="13534" y="4470"/>
                    </a:cubicBezTo>
                    <a:lnTo>
                      <a:pt x="13602" y="4357"/>
                    </a:lnTo>
                    <a:close/>
                    <a:moveTo>
                      <a:pt x="11651" y="4753"/>
                    </a:moveTo>
                    <a:cubicBezTo>
                      <a:pt x="12088" y="5198"/>
                      <a:pt x="12659" y="5785"/>
                      <a:pt x="13003" y="6138"/>
                    </a:cubicBezTo>
                    <a:cubicBezTo>
                      <a:pt x="12696" y="6157"/>
                      <a:pt x="12370" y="6212"/>
                      <a:pt x="12035" y="6283"/>
                    </a:cubicBezTo>
                    <a:cubicBezTo>
                      <a:pt x="11805" y="6037"/>
                      <a:pt x="11572" y="5800"/>
                      <a:pt x="11313" y="5588"/>
                    </a:cubicBezTo>
                    <a:lnTo>
                      <a:pt x="11292" y="4799"/>
                    </a:lnTo>
                    <a:cubicBezTo>
                      <a:pt x="11403" y="4787"/>
                      <a:pt x="11522" y="4771"/>
                      <a:pt x="11651" y="4753"/>
                    </a:cubicBezTo>
                    <a:close/>
                    <a:moveTo>
                      <a:pt x="12496" y="1"/>
                    </a:moveTo>
                    <a:cubicBezTo>
                      <a:pt x="12352" y="151"/>
                      <a:pt x="11043" y="2689"/>
                      <a:pt x="10890" y="2990"/>
                    </a:cubicBezTo>
                    <a:cubicBezTo>
                      <a:pt x="10880" y="3008"/>
                      <a:pt x="10877" y="3027"/>
                      <a:pt x="10883" y="3048"/>
                    </a:cubicBezTo>
                    <a:lnTo>
                      <a:pt x="10997" y="3309"/>
                    </a:lnTo>
                    <a:cubicBezTo>
                      <a:pt x="10930" y="3328"/>
                      <a:pt x="10877" y="3371"/>
                      <a:pt x="10844" y="3423"/>
                    </a:cubicBezTo>
                    <a:lnTo>
                      <a:pt x="10629" y="3266"/>
                    </a:lnTo>
                    <a:cubicBezTo>
                      <a:pt x="10617" y="3257"/>
                      <a:pt x="10600" y="3253"/>
                      <a:pt x="10584" y="3253"/>
                    </a:cubicBezTo>
                    <a:cubicBezTo>
                      <a:pt x="10579" y="3253"/>
                      <a:pt x="10574" y="3253"/>
                      <a:pt x="10570" y="3254"/>
                    </a:cubicBezTo>
                    <a:cubicBezTo>
                      <a:pt x="10315" y="3312"/>
                      <a:pt x="8561" y="3696"/>
                      <a:pt x="7809" y="3862"/>
                    </a:cubicBezTo>
                    <a:lnTo>
                      <a:pt x="7597" y="3853"/>
                    </a:lnTo>
                    <a:lnTo>
                      <a:pt x="7597" y="3841"/>
                    </a:lnTo>
                    <a:cubicBezTo>
                      <a:pt x="7597" y="3791"/>
                      <a:pt x="7581" y="3745"/>
                      <a:pt x="7557" y="3708"/>
                    </a:cubicBezTo>
                    <a:lnTo>
                      <a:pt x="7560" y="3708"/>
                    </a:lnTo>
                    <a:lnTo>
                      <a:pt x="7790" y="3592"/>
                    </a:lnTo>
                    <a:cubicBezTo>
                      <a:pt x="7806" y="3586"/>
                      <a:pt x="7818" y="3570"/>
                      <a:pt x="7821" y="3555"/>
                    </a:cubicBezTo>
                    <a:cubicBezTo>
                      <a:pt x="7889" y="3294"/>
                      <a:pt x="8454" y="1131"/>
                      <a:pt x="8497" y="959"/>
                    </a:cubicBezTo>
                    <a:cubicBezTo>
                      <a:pt x="8515" y="882"/>
                      <a:pt x="8494" y="806"/>
                      <a:pt x="8438" y="747"/>
                    </a:cubicBezTo>
                    <a:lnTo>
                      <a:pt x="8435" y="744"/>
                    </a:lnTo>
                    <a:lnTo>
                      <a:pt x="8435" y="738"/>
                    </a:lnTo>
                    <a:cubicBezTo>
                      <a:pt x="8316" y="873"/>
                      <a:pt x="7317" y="3079"/>
                      <a:pt x="7197" y="3340"/>
                    </a:cubicBezTo>
                    <a:cubicBezTo>
                      <a:pt x="7191" y="3355"/>
                      <a:pt x="7191" y="3374"/>
                      <a:pt x="7197" y="3389"/>
                    </a:cubicBezTo>
                    <a:lnTo>
                      <a:pt x="7305" y="3610"/>
                    </a:lnTo>
                    <a:cubicBezTo>
                      <a:pt x="7250" y="3622"/>
                      <a:pt x="7204" y="3656"/>
                      <a:pt x="7167" y="3702"/>
                    </a:cubicBezTo>
                    <a:lnTo>
                      <a:pt x="6989" y="3586"/>
                    </a:lnTo>
                    <a:cubicBezTo>
                      <a:pt x="6977" y="3579"/>
                      <a:pt x="6965" y="3575"/>
                      <a:pt x="6951" y="3575"/>
                    </a:cubicBezTo>
                    <a:cubicBezTo>
                      <a:pt x="6947" y="3575"/>
                      <a:pt x="6942" y="3576"/>
                      <a:pt x="6936" y="3576"/>
                    </a:cubicBezTo>
                    <a:cubicBezTo>
                      <a:pt x="6675" y="3650"/>
                      <a:pt x="4522" y="4237"/>
                      <a:pt x="4350" y="4286"/>
                    </a:cubicBezTo>
                    <a:cubicBezTo>
                      <a:pt x="4276" y="4311"/>
                      <a:pt x="4215" y="4369"/>
                      <a:pt x="4196" y="4440"/>
                    </a:cubicBezTo>
                    <a:lnTo>
                      <a:pt x="4196" y="4446"/>
                    </a:lnTo>
                    <a:lnTo>
                      <a:pt x="4193" y="4449"/>
                    </a:lnTo>
                    <a:cubicBezTo>
                      <a:pt x="4205" y="4451"/>
                      <a:pt x="4226" y="4452"/>
                      <a:pt x="4256" y="4452"/>
                    </a:cubicBezTo>
                    <a:cubicBezTo>
                      <a:pt x="4679" y="4452"/>
                      <a:pt x="6795" y="4244"/>
                      <a:pt x="7059" y="4218"/>
                    </a:cubicBezTo>
                    <a:cubicBezTo>
                      <a:pt x="7081" y="4218"/>
                      <a:pt x="7096" y="4206"/>
                      <a:pt x="7102" y="4191"/>
                    </a:cubicBezTo>
                    <a:lnTo>
                      <a:pt x="7188" y="4065"/>
                    </a:lnTo>
                    <a:lnTo>
                      <a:pt x="7114" y="5751"/>
                    </a:lnTo>
                    <a:cubicBezTo>
                      <a:pt x="6227" y="6657"/>
                      <a:pt x="5321" y="8009"/>
                      <a:pt x="4347" y="9062"/>
                    </a:cubicBezTo>
                    <a:cubicBezTo>
                      <a:pt x="3871" y="9582"/>
                      <a:pt x="3281" y="9889"/>
                      <a:pt x="2740" y="10138"/>
                    </a:cubicBezTo>
                    <a:cubicBezTo>
                      <a:pt x="65" y="10405"/>
                      <a:pt x="0" y="11701"/>
                      <a:pt x="0" y="11806"/>
                    </a:cubicBezTo>
                    <a:lnTo>
                      <a:pt x="0" y="11809"/>
                    </a:lnTo>
                    <a:lnTo>
                      <a:pt x="10499" y="11898"/>
                    </a:lnTo>
                    <a:lnTo>
                      <a:pt x="20848" y="11987"/>
                    </a:lnTo>
                    <a:lnTo>
                      <a:pt x="21042" y="11987"/>
                    </a:lnTo>
                    <a:lnTo>
                      <a:pt x="25453" y="12024"/>
                    </a:lnTo>
                    <a:cubicBezTo>
                      <a:pt x="25453" y="12024"/>
                      <a:pt x="25453" y="12024"/>
                      <a:pt x="25453" y="12024"/>
                    </a:cubicBezTo>
                    <a:cubicBezTo>
                      <a:pt x="25470" y="12024"/>
                      <a:pt x="24909" y="10361"/>
                      <a:pt x="21628" y="9744"/>
                    </a:cubicBezTo>
                    <a:lnTo>
                      <a:pt x="19647" y="7600"/>
                    </a:lnTo>
                    <a:cubicBezTo>
                      <a:pt x="19555" y="7502"/>
                      <a:pt x="19423" y="7444"/>
                      <a:pt x="19285" y="7444"/>
                    </a:cubicBezTo>
                    <a:lnTo>
                      <a:pt x="16474" y="7419"/>
                    </a:lnTo>
                    <a:cubicBezTo>
                      <a:pt x="15943" y="7014"/>
                      <a:pt x="15316" y="6617"/>
                      <a:pt x="14385" y="6289"/>
                    </a:cubicBezTo>
                    <a:cubicBezTo>
                      <a:pt x="14253" y="6243"/>
                      <a:pt x="14115" y="6203"/>
                      <a:pt x="13964" y="6175"/>
                    </a:cubicBezTo>
                    <a:lnTo>
                      <a:pt x="13921" y="4670"/>
                    </a:lnTo>
                    <a:lnTo>
                      <a:pt x="13921" y="4670"/>
                    </a:lnTo>
                    <a:cubicBezTo>
                      <a:pt x="14324" y="5014"/>
                      <a:pt x="15691" y="6169"/>
                      <a:pt x="15810" y="6267"/>
                    </a:cubicBezTo>
                    <a:cubicBezTo>
                      <a:pt x="15851" y="6300"/>
                      <a:pt x="15903" y="6317"/>
                      <a:pt x="15954" y="6317"/>
                    </a:cubicBezTo>
                    <a:cubicBezTo>
                      <a:pt x="15976" y="6317"/>
                      <a:pt x="15998" y="6314"/>
                      <a:pt x="16019" y="6307"/>
                    </a:cubicBezTo>
                    <a:lnTo>
                      <a:pt x="16026" y="6307"/>
                    </a:lnTo>
                    <a:cubicBezTo>
                      <a:pt x="15958" y="6150"/>
                      <a:pt x="14453" y="4357"/>
                      <a:pt x="14272" y="4145"/>
                    </a:cubicBezTo>
                    <a:cubicBezTo>
                      <a:pt x="14259" y="4132"/>
                      <a:pt x="14244" y="4126"/>
                      <a:pt x="14225" y="4126"/>
                    </a:cubicBezTo>
                    <a:lnTo>
                      <a:pt x="13980" y="4126"/>
                    </a:lnTo>
                    <a:lnTo>
                      <a:pt x="13980" y="4111"/>
                    </a:lnTo>
                    <a:cubicBezTo>
                      <a:pt x="13980" y="4059"/>
                      <a:pt x="13964" y="4019"/>
                      <a:pt x="13940" y="3979"/>
                    </a:cubicBezTo>
                    <a:lnTo>
                      <a:pt x="14152" y="3859"/>
                    </a:lnTo>
                    <a:cubicBezTo>
                      <a:pt x="14167" y="3853"/>
                      <a:pt x="14176" y="3837"/>
                      <a:pt x="14179" y="3822"/>
                    </a:cubicBezTo>
                    <a:cubicBezTo>
                      <a:pt x="14232" y="3564"/>
                      <a:pt x="14686" y="1454"/>
                      <a:pt x="14720" y="1285"/>
                    </a:cubicBezTo>
                    <a:cubicBezTo>
                      <a:pt x="14735" y="1211"/>
                      <a:pt x="14714" y="1134"/>
                      <a:pt x="14656" y="1085"/>
                    </a:cubicBezTo>
                    <a:lnTo>
                      <a:pt x="14652" y="1082"/>
                    </a:lnTo>
                    <a:lnTo>
                      <a:pt x="14652" y="1076"/>
                    </a:lnTo>
                    <a:cubicBezTo>
                      <a:pt x="14545" y="1211"/>
                      <a:pt x="13676" y="3386"/>
                      <a:pt x="13571" y="3641"/>
                    </a:cubicBezTo>
                    <a:cubicBezTo>
                      <a:pt x="13565" y="3656"/>
                      <a:pt x="13568" y="3678"/>
                      <a:pt x="13577" y="3693"/>
                    </a:cubicBezTo>
                    <a:lnTo>
                      <a:pt x="13685" y="3893"/>
                    </a:lnTo>
                    <a:cubicBezTo>
                      <a:pt x="13630" y="3911"/>
                      <a:pt x="13583" y="3948"/>
                      <a:pt x="13556" y="3994"/>
                    </a:cubicBezTo>
                    <a:lnTo>
                      <a:pt x="13381" y="3893"/>
                    </a:lnTo>
                    <a:cubicBezTo>
                      <a:pt x="13371" y="3887"/>
                      <a:pt x="13361" y="3883"/>
                      <a:pt x="13351" y="3883"/>
                    </a:cubicBezTo>
                    <a:cubicBezTo>
                      <a:pt x="13346" y="3883"/>
                      <a:pt x="13340" y="3884"/>
                      <a:pt x="13335" y="3887"/>
                    </a:cubicBezTo>
                    <a:cubicBezTo>
                      <a:pt x="13212" y="3927"/>
                      <a:pt x="12650" y="4108"/>
                      <a:pt x="12094" y="4286"/>
                    </a:cubicBezTo>
                    <a:cubicBezTo>
                      <a:pt x="11888" y="3988"/>
                      <a:pt x="11728" y="3755"/>
                      <a:pt x="11676" y="3678"/>
                    </a:cubicBezTo>
                    <a:cubicBezTo>
                      <a:pt x="11664" y="3662"/>
                      <a:pt x="11645" y="3650"/>
                      <a:pt x="11627" y="3647"/>
                    </a:cubicBezTo>
                    <a:lnTo>
                      <a:pt x="11350" y="3619"/>
                    </a:lnTo>
                    <a:cubicBezTo>
                      <a:pt x="11353" y="3604"/>
                      <a:pt x="11353" y="3589"/>
                      <a:pt x="11353" y="3573"/>
                    </a:cubicBezTo>
                    <a:cubicBezTo>
                      <a:pt x="11353" y="3518"/>
                      <a:pt x="11338" y="3469"/>
                      <a:pt x="11310" y="3426"/>
                    </a:cubicBezTo>
                    <a:lnTo>
                      <a:pt x="11565" y="3315"/>
                    </a:lnTo>
                    <a:cubicBezTo>
                      <a:pt x="11584" y="3309"/>
                      <a:pt x="11596" y="3294"/>
                      <a:pt x="11602" y="3272"/>
                    </a:cubicBezTo>
                    <a:cubicBezTo>
                      <a:pt x="11697" y="2971"/>
                      <a:pt x="12496" y="459"/>
                      <a:pt x="12554" y="259"/>
                    </a:cubicBezTo>
                    <a:cubicBezTo>
                      <a:pt x="12582" y="170"/>
                      <a:pt x="12564" y="75"/>
                      <a:pt x="12502" y="10"/>
                    </a:cubicBezTo>
                    <a:lnTo>
                      <a:pt x="12496" y="7"/>
                    </a:lnTo>
                    <a:lnTo>
                      <a:pt x="12496" y="1"/>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6;p30"/>
              <p:cNvSpPr/>
              <p:nvPr/>
            </p:nvSpPr>
            <p:spPr>
              <a:xfrm>
                <a:off x="6811390" y="3077154"/>
                <a:ext cx="315026" cy="313570"/>
              </a:xfrm>
              <a:custGeom>
                <a:avLst/>
                <a:gdLst/>
                <a:ahLst/>
                <a:cxnLst/>
                <a:rect l="l" t="t" r="r" b="b"/>
                <a:pathLst>
                  <a:path w="3263" h="3248" extrusionOk="0">
                    <a:moveTo>
                      <a:pt x="1629" y="1"/>
                    </a:moveTo>
                    <a:cubicBezTo>
                      <a:pt x="740" y="1"/>
                      <a:pt x="15" y="719"/>
                      <a:pt x="9" y="1611"/>
                    </a:cubicBezTo>
                    <a:cubicBezTo>
                      <a:pt x="0" y="2504"/>
                      <a:pt x="719" y="3242"/>
                      <a:pt x="1616" y="3248"/>
                    </a:cubicBezTo>
                    <a:cubicBezTo>
                      <a:pt x="1621" y="3248"/>
                      <a:pt x="1627" y="3248"/>
                      <a:pt x="1633" y="3248"/>
                    </a:cubicBezTo>
                    <a:cubicBezTo>
                      <a:pt x="2525" y="3248"/>
                      <a:pt x="3250" y="2529"/>
                      <a:pt x="3256" y="1641"/>
                    </a:cubicBezTo>
                    <a:cubicBezTo>
                      <a:pt x="3262" y="741"/>
                      <a:pt x="2543" y="7"/>
                      <a:pt x="1646" y="1"/>
                    </a:cubicBezTo>
                    <a:cubicBezTo>
                      <a:pt x="1641" y="1"/>
                      <a:pt x="1635" y="1"/>
                      <a:pt x="1629"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7;p30"/>
              <p:cNvSpPr/>
              <p:nvPr/>
            </p:nvSpPr>
            <p:spPr>
              <a:xfrm>
                <a:off x="5297475" y="3428080"/>
                <a:ext cx="1846230" cy="617486"/>
              </a:xfrm>
              <a:custGeom>
                <a:avLst/>
                <a:gdLst/>
                <a:ahLst/>
                <a:cxnLst/>
                <a:rect l="l" t="t" r="r" b="b"/>
                <a:pathLst>
                  <a:path w="19123" h="6396" extrusionOk="0">
                    <a:moveTo>
                      <a:pt x="7704" y="1"/>
                    </a:moveTo>
                    <a:cubicBezTo>
                      <a:pt x="7658" y="1"/>
                      <a:pt x="7611" y="1"/>
                      <a:pt x="7563" y="3"/>
                    </a:cubicBezTo>
                    <a:cubicBezTo>
                      <a:pt x="6119" y="43"/>
                      <a:pt x="4700" y="2586"/>
                      <a:pt x="3094" y="4319"/>
                    </a:cubicBezTo>
                    <a:cubicBezTo>
                      <a:pt x="2025" y="5474"/>
                      <a:pt x="406" y="5584"/>
                      <a:pt x="1" y="6331"/>
                    </a:cubicBezTo>
                    <a:lnTo>
                      <a:pt x="2599" y="6257"/>
                    </a:lnTo>
                    <a:lnTo>
                      <a:pt x="19122" y="6395"/>
                    </a:lnTo>
                    <a:cubicBezTo>
                      <a:pt x="19122" y="6395"/>
                      <a:pt x="18492" y="4518"/>
                      <a:pt x="14643" y="4005"/>
                    </a:cubicBezTo>
                    <a:cubicBezTo>
                      <a:pt x="10954" y="3518"/>
                      <a:pt x="11013" y="1"/>
                      <a:pt x="7704" y="1"/>
                    </a:cubicBezTo>
                    <a:close/>
                  </a:path>
                </a:pathLst>
              </a:custGeom>
              <a:solidFill>
                <a:srgbClr val="37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8;p30"/>
              <p:cNvSpPr/>
              <p:nvPr/>
            </p:nvSpPr>
            <p:spPr>
              <a:xfrm>
                <a:off x="5171775" y="3561017"/>
                <a:ext cx="2461801" cy="569601"/>
              </a:xfrm>
              <a:custGeom>
                <a:avLst/>
                <a:gdLst/>
                <a:ahLst/>
                <a:cxnLst/>
                <a:rect l="l" t="t" r="r" b="b"/>
                <a:pathLst>
                  <a:path w="25499" h="5900" extrusionOk="0">
                    <a:moveTo>
                      <a:pt x="13364" y="1"/>
                    </a:moveTo>
                    <a:cubicBezTo>
                      <a:pt x="11618" y="1"/>
                      <a:pt x="9307" y="1040"/>
                      <a:pt x="7891" y="2158"/>
                    </a:cubicBezTo>
                    <a:cubicBezTo>
                      <a:pt x="6540" y="3224"/>
                      <a:pt x="4903" y="3888"/>
                      <a:pt x="3183" y="3986"/>
                    </a:cubicBezTo>
                    <a:cubicBezTo>
                      <a:pt x="0" y="4161"/>
                      <a:pt x="49" y="5685"/>
                      <a:pt x="46" y="5685"/>
                    </a:cubicBezTo>
                    <a:lnTo>
                      <a:pt x="25498" y="5900"/>
                    </a:lnTo>
                    <a:cubicBezTo>
                      <a:pt x="25498" y="5900"/>
                      <a:pt x="24869" y="4023"/>
                      <a:pt x="21023" y="3513"/>
                    </a:cubicBezTo>
                    <a:cubicBezTo>
                      <a:pt x="17279" y="3018"/>
                      <a:pt x="17444" y="1237"/>
                      <a:pt x="14419" y="162"/>
                    </a:cubicBezTo>
                    <a:cubicBezTo>
                      <a:pt x="14105" y="51"/>
                      <a:pt x="13748" y="1"/>
                      <a:pt x="13364" y="1"/>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9;p30"/>
              <p:cNvSpPr/>
              <p:nvPr/>
            </p:nvSpPr>
            <p:spPr>
              <a:xfrm>
                <a:off x="5774983" y="3701387"/>
                <a:ext cx="1854147" cy="429228"/>
              </a:xfrm>
              <a:custGeom>
                <a:avLst/>
                <a:gdLst/>
                <a:ahLst/>
                <a:cxnLst/>
                <a:rect l="l" t="t" r="r" b="b"/>
                <a:pathLst>
                  <a:path w="19205" h="4446" extrusionOk="0">
                    <a:moveTo>
                      <a:pt x="2660" y="1"/>
                    </a:moveTo>
                    <a:cubicBezTo>
                      <a:pt x="2288" y="222"/>
                      <a:pt x="1941" y="462"/>
                      <a:pt x="1640" y="698"/>
                    </a:cubicBezTo>
                    <a:cubicBezTo>
                      <a:pt x="1127" y="1104"/>
                      <a:pt x="581" y="1445"/>
                      <a:pt x="0" y="1724"/>
                    </a:cubicBezTo>
                    <a:cubicBezTo>
                      <a:pt x="433" y="2093"/>
                      <a:pt x="237" y="2474"/>
                      <a:pt x="710" y="2799"/>
                    </a:cubicBezTo>
                    <a:cubicBezTo>
                      <a:pt x="1481" y="3331"/>
                      <a:pt x="2983" y="3967"/>
                      <a:pt x="3898" y="4225"/>
                    </a:cubicBezTo>
                    <a:cubicBezTo>
                      <a:pt x="4030" y="4261"/>
                      <a:pt x="4162" y="4292"/>
                      <a:pt x="4297" y="4320"/>
                    </a:cubicBezTo>
                    <a:lnTo>
                      <a:pt x="19204" y="4446"/>
                    </a:lnTo>
                    <a:cubicBezTo>
                      <a:pt x="18790" y="4068"/>
                      <a:pt x="18311" y="3767"/>
                      <a:pt x="17730" y="3653"/>
                    </a:cubicBezTo>
                    <a:cubicBezTo>
                      <a:pt x="17476" y="3603"/>
                      <a:pt x="17201" y="3585"/>
                      <a:pt x="16919" y="3585"/>
                    </a:cubicBezTo>
                    <a:cubicBezTo>
                      <a:pt x="16377" y="3585"/>
                      <a:pt x="15809" y="3650"/>
                      <a:pt x="15309" y="3675"/>
                    </a:cubicBezTo>
                    <a:cubicBezTo>
                      <a:pt x="14993" y="3691"/>
                      <a:pt x="14648" y="3720"/>
                      <a:pt x="14304" y="3720"/>
                    </a:cubicBezTo>
                    <a:cubicBezTo>
                      <a:pt x="13753" y="3720"/>
                      <a:pt x="13202" y="3646"/>
                      <a:pt x="12763" y="3331"/>
                    </a:cubicBezTo>
                    <a:cubicBezTo>
                      <a:pt x="12130" y="2876"/>
                      <a:pt x="11642" y="2351"/>
                      <a:pt x="11203" y="1721"/>
                    </a:cubicBezTo>
                    <a:cubicBezTo>
                      <a:pt x="10514" y="1935"/>
                      <a:pt x="9763" y="2010"/>
                      <a:pt x="9010" y="2010"/>
                    </a:cubicBezTo>
                    <a:cubicBezTo>
                      <a:pt x="8345" y="2010"/>
                      <a:pt x="7680" y="1951"/>
                      <a:pt x="7056" y="1878"/>
                    </a:cubicBezTo>
                    <a:cubicBezTo>
                      <a:pt x="5495" y="1690"/>
                      <a:pt x="4125" y="1297"/>
                      <a:pt x="2915" y="237"/>
                    </a:cubicBezTo>
                    <a:cubicBezTo>
                      <a:pt x="2826" y="161"/>
                      <a:pt x="2743" y="81"/>
                      <a:pt x="266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0;p30"/>
              <p:cNvSpPr/>
              <p:nvPr/>
            </p:nvSpPr>
            <p:spPr>
              <a:xfrm>
                <a:off x="5173512" y="3965040"/>
                <a:ext cx="355672" cy="147807"/>
              </a:xfrm>
              <a:custGeom>
                <a:avLst/>
                <a:gdLst/>
                <a:ahLst/>
                <a:cxnLst/>
                <a:rect l="l" t="t" r="r" b="b"/>
                <a:pathLst>
                  <a:path w="3684" h="1531" extrusionOk="0">
                    <a:moveTo>
                      <a:pt x="1779" y="1"/>
                    </a:moveTo>
                    <a:cubicBezTo>
                      <a:pt x="1" y="465"/>
                      <a:pt x="31" y="1500"/>
                      <a:pt x="31" y="1500"/>
                    </a:cubicBezTo>
                    <a:lnTo>
                      <a:pt x="3684" y="1530"/>
                    </a:lnTo>
                    <a:cubicBezTo>
                      <a:pt x="3189" y="1082"/>
                      <a:pt x="2673" y="594"/>
                      <a:pt x="2203" y="277"/>
                    </a:cubicBezTo>
                    <a:cubicBezTo>
                      <a:pt x="2065" y="185"/>
                      <a:pt x="1920" y="87"/>
                      <a:pt x="1779"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1;p30"/>
              <p:cNvSpPr/>
              <p:nvPr/>
            </p:nvSpPr>
            <p:spPr>
              <a:xfrm>
                <a:off x="6991440" y="4030880"/>
                <a:ext cx="69512" cy="94998"/>
              </a:xfrm>
              <a:custGeom>
                <a:avLst/>
                <a:gdLst/>
                <a:ahLst/>
                <a:cxnLst/>
                <a:rect l="l" t="t" r="r" b="b"/>
                <a:pathLst>
                  <a:path w="720" h="984" extrusionOk="0">
                    <a:moveTo>
                      <a:pt x="486" y="1"/>
                    </a:moveTo>
                    <a:cubicBezTo>
                      <a:pt x="455" y="71"/>
                      <a:pt x="46" y="894"/>
                      <a:pt x="0" y="980"/>
                    </a:cubicBezTo>
                    <a:lnTo>
                      <a:pt x="320" y="984"/>
                    </a:lnTo>
                    <a:cubicBezTo>
                      <a:pt x="415" y="735"/>
                      <a:pt x="691" y="111"/>
                      <a:pt x="719" y="44"/>
                    </a:cubicBezTo>
                    <a:lnTo>
                      <a:pt x="486" y="1"/>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2;p30"/>
              <p:cNvSpPr/>
              <p:nvPr/>
            </p:nvSpPr>
            <p:spPr>
              <a:xfrm>
                <a:off x="6596381" y="4022288"/>
                <a:ext cx="81677" cy="100308"/>
              </a:xfrm>
              <a:custGeom>
                <a:avLst/>
                <a:gdLst/>
                <a:ahLst/>
                <a:cxnLst/>
                <a:rect l="l" t="t" r="r" b="b"/>
                <a:pathLst>
                  <a:path w="846" h="1039" extrusionOk="0">
                    <a:moveTo>
                      <a:pt x="664" y="1"/>
                    </a:moveTo>
                    <a:cubicBezTo>
                      <a:pt x="575" y="212"/>
                      <a:pt x="96" y="873"/>
                      <a:pt x="1" y="1036"/>
                    </a:cubicBezTo>
                    <a:lnTo>
                      <a:pt x="369" y="1039"/>
                    </a:lnTo>
                    <a:cubicBezTo>
                      <a:pt x="514" y="729"/>
                      <a:pt x="692" y="415"/>
                      <a:pt x="845" y="108"/>
                    </a:cubicBezTo>
                    <a:cubicBezTo>
                      <a:pt x="772" y="74"/>
                      <a:pt x="713" y="56"/>
                      <a:pt x="664"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3;p30"/>
              <p:cNvSpPr/>
              <p:nvPr/>
            </p:nvSpPr>
            <p:spPr>
              <a:xfrm>
                <a:off x="6877808" y="4075675"/>
                <a:ext cx="50493" cy="49044"/>
              </a:xfrm>
              <a:custGeom>
                <a:avLst/>
                <a:gdLst/>
                <a:ahLst/>
                <a:cxnLst/>
                <a:rect l="l" t="t" r="r" b="b"/>
                <a:pathLst>
                  <a:path w="523" h="508" extrusionOk="0">
                    <a:moveTo>
                      <a:pt x="311" y="0"/>
                    </a:moveTo>
                    <a:cubicBezTo>
                      <a:pt x="286" y="71"/>
                      <a:pt x="65" y="403"/>
                      <a:pt x="1" y="504"/>
                    </a:cubicBezTo>
                    <a:lnTo>
                      <a:pt x="283" y="507"/>
                    </a:lnTo>
                    <a:lnTo>
                      <a:pt x="523" y="56"/>
                    </a:lnTo>
                    <a:lnTo>
                      <a:pt x="311" y="0"/>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4;p30"/>
              <p:cNvSpPr/>
              <p:nvPr/>
            </p:nvSpPr>
            <p:spPr>
              <a:xfrm>
                <a:off x="7201424" y="4077123"/>
                <a:ext cx="50203" cy="50202"/>
              </a:xfrm>
              <a:custGeom>
                <a:avLst/>
                <a:gdLst/>
                <a:ahLst/>
                <a:cxnLst/>
                <a:rect l="l" t="t" r="r" b="b"/>
                <a:pathLst>
                  <a:path w="520" h="520" extrusionOk="0">
                    <a:moveTo>
                      <a:pt x="344" y="1"/>
                    </a:moveTo>
                    <a:cubicBezTo>
                      <a:pt x="252" y="179"/>
                      <a:pt x="18" y="498"/>
                      <a:pt x="0" y="517"/>
                    </a:cubicBezTo>
                    <a:lnTo>
                      <a:pt x="298" y="520"/>
                    </a:lnTo>
                    <a:cubicBezTo>
                      <a:pt x="319" y="474"/>
                      <a:pt x="467" y="167"/>
                      <a:pt x="519" y="56"/>
                    </a:cubicBezTo>
                    <a:cubicBezTo>
                      <a:pt x="452" y="32"/>
                      <a:pt x="399" y="47"/>
                      <a:pt x="344"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5;p30"/>
              <p:cNvSpPr/>
              <p:nvPr/>
            </p:nvSpPr>
            <p:spPr>
              <a:xfrm>
                <a:off x="6359172" y="3956737"/>
                <a:ext cx="175036" cy="163833"/>
              </a:xfrm>
              <a:custGeom>
                <a:avLst/>
                <a:gdLst/>
                <a:ahLst/>
                <a:cxnLst/>
                <a:rect l="l" t="t" r="r" b="b"/>
                <a:pathLst>
                  <a:path w="1813" h="1697" extrusionOk="0">
                    <a:moveTo>
                      <a:pt x="1112" y="1"/>
                    </a:moveTo>
                    <a:cubicBezTo>
                      <a:pt x="756" y="551"/>
                      <a:pt x="443" y="1063"/>
                      <a:pt x="0" y="1690"/>
                    </a:cubicBezTo>
                    <a:lnTo>
                      <a:pt x="983" y="1696"/>
                    </a:lnTo>
                    <a:cubicBezTo>
                      <a:pt x="1214" y="1125"/>
                      <a:pt x="1512" y="618"/>
                      <a:pt x="1813" y="59"/>
                    </a:cubicBezTo>
                    <a:lnTo>
                      <a:pt x="1112" y="1"/>
                    </a:ln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6;p30"/>
              <p:cNvSpPr/>
              <p:nvPr/>
            </p:nvSpPr>
            <p:spPr>
              <a:xfrm>
                <a:off x="5610375" y="3935691"/>
                <a:ext cx="307592" cy="178893"/>
              </a:xfrm>
              <a:custGeom>
                <a:avLst/>
                <a:gdLst/>
                <a:ahLst/>
                <a:cxnLst/>
                <a:rect l="l" t="t" r="r" b="b"/>
                <a:pathLst>
                  <a:path w="3186" h="1853" extrusionOk="0">
                    <a:moveTo>
                      <a:pt x="2878" y="1"/>
                    </a:moveTo>
                    <a:cubicBezTo>
                      <a:pt x="2860" y="7"/>
                      <a:pt x="2845" y="19"/>
                      <a:pt x="2823" y="25"/>
                    </a:cubicBezTo>
                    <a:cubicBezTo>
                      <a:pt x="1954" y="385"/>
                      <a:pt x="206" y="1742"/>
                      <a:pt x="0" y="1844"/>
                    </a:cubicBezTo>
                    <a:lnTo>
                      <a:pt x="1490" y="1853"/>
                    </a:lnTo>
                    <a:cubicBezTo>
                      <a:pt x="1794" y="1512"/>
                      <a:pt x="3186" y="222"/>
                      <a:pt x="3186" y="222"/>
                    </a:cubicBezTo>
                    <a:cubicBezTo>
                      <a:pt x="3109" y="173"/>
                      <a:pt x="2940" y="71"/>
                      <a:pt x="2878"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7;p30"/>
              <p:cNvSpPr/>
              <p:nvPr/>
            </p:nvSpPr>
            <p:spPr>
              <a:xfrm>
                <a:off x="6123990" y="4020550"/>
                <a:ext cx="159299" cy="98184"/>
              </a:xfrm>
              <a:custGeom>
                <a:avLst/>
                <a:gdLst/>
                <a:ahLst/>
                <a:cxnLst/>
                <a:rect l="l" t="t" r="r" b="b"/>
                <a:pathLst>
                  <a:path w="1650" h="1017" extrusionOk="0">
                    <a:moveTo>
                      <a:pt x="1160" y="1"/>
                    </a:moveTo>
                    <a:cubicBezTo>
                      <a:pt x="1022" y="1"/>
                      <a:pt x="897" y="12"/>
                      <a:pt x="897" y="12"/>
                    </a:cubicBezTo>
                    <a:cubicBezTo>
                      <a:pt x="897" y="12"/>
                      <a:pt x="74" y="937"/>
                      <a:pt x="0" y="1011"/>
                    </a:cubicBezTo>
                    <a:lnTo>
                      <a:pt x="980" y="1017"/>
                    </a:lnTo>
                    <a:cubicBezTo>
                      <a:pt x="1103" y="860"/>
                      <a:pt x="1549" y="335"/>
                      <a:pt x="1650" y="224"/>
                    </a:cubicBezTo>
                    <a:cubicBezTo>
                      <a:pt x="1567" y="172"/>
                      <a:pt x="1506" y="111"/>
                      <a:pt x="1460" y="34"/>
                    </a:cubicBezTo>
                    <a:cubicBezTo>
                      <a:pt x="1388" y="8"/>
                      <a:pt x="1269" y="1"/>
                      <a:pt x="1160"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8;p30"/>
              <p:cNvSpPr/>
              <p:nvPr/>
            </p:nvSpPr>
            <p:spPr>
              <a:xfrm>
                <a:off x="6655370" y="3721853"/>
                <a:ext cx="25391" cy="310577"/>
              </a:xfrm>
              <a:custGeom>
                <a:avLst/>
                <a:gdLst/>
                <a:ahLst/>
                <a:cxnLst/>
                <a:rect l="l" t="t" r="r" b="b"/>
                <a:pathLst>
                  <a:path w="263" h="3217" extrusionOk="0">
                    <a:moveTo>
                      <a:pt x="26" y="1"/>
                    </a:moveTo>
                    <a:lnTo>
                      <a:pt x="1" y="3217"/>
                    </a:lnTo>
                    <a:lnTo>
                      <a:pt x="234" y="3217"/>
                    </a:lnTo>
                    <a:lnTo>
                      <a:pt x="262" y="47"/>
                    </a:lnTo>
                    <a:cubicBezTo>
                      <a:pt x="176" y="38"/>
                      <a:pt x="99" y="19"/>
                      <a:pt x="26" y="1"/>
                    </a:cubicBez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9;p30"/>
              <p:cNvSpPr/>
              <p:nvPr/>
            </p:nvSpPr>
            <p:spPr>
              <a:xfrm>
                <a:off x="7037975" y="3798410"/>
                <a:ext cx="24716" cy="237012"/>
              </a:xfrm>
              <a:custGeom>
                <a:avLst/>
                <a:gdLst/>
                <a:ahLst/>
                <a:cxnLst/>
                <a:rect l="l" t="t" r="r" b="b"/>
                <a:pathLst>
                  <a:path w="256" h="2455" extrusionOk="0">
                    <a:moveTo>
                      <a:pt x="22" y="0"/>
                    </a:moveTo>
                    <a:lnTo>
                      <a:pt x="0" y="2455"/>
                    </a:lnTo>
                    <a:lnTo>
                      <a:pt x="234" y="2455"/>
                    </a:lnTo>
                    <a:lnTo>
                      <a:pt x="255"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0;p30"/>
              <p:cNvSpPr/>
              <p:nvPr/>
            </p:nvSpPr>
            <p:spPr>
              <a:xfrm>
                <a:off x="7230773" y="3943125"/>
                <a:ext cx="23750" cy="140083"/>
              </a:xfrm>
              <a:custGeom>
                <a:avLst/>
                <a:gdLst/>
                <a:ahLst/>
                <a:cxnLst/>
                <a:rect l="l" t="t" r="r" b="b"/>
                <a:pathLst>
                  <a:path w="246" h="1451" extrusionOk="0">
                    <a:moveTo>
                      <a:pt x="12" y="0"/>
                    </a:moveTo>
                    <a:lnTo>
                      <a:pt x="0" y="1450"/>
                    </a:lnTo>
                    <a:lnTo>
                      <a:pt x="234" y="1450"/>
                    </a:lnTo>
                    <a:lnTo>
                      <a:pt x="246" y="3"/>
                    </a:lnTo>
                    <a:lnTo>
                      <a:pt x="12"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1;p30"/>
              <p:cNvSpPr/>
              <p:nvPr/>
            </p:nvSpPr>
            <p:spPr>
              <a:xfrm>
                <a:off x="6905709" y="3940422"/>
                <a:ext cx="23847" cy="140083"/>
              </a:xfrm>
              <a:custGeom>
                <a:avLst/>
                <a:gdLst/>
                <a:ahLst/>
                <a:cxnLst/>
                <a:rect l="l" t="t" r="r" b="b"/>
                <a:pathLst>
                  <a:path w="247" h="1451" extrusionOk="0">
                    <a:moveTo>
                      <a:pt x="13" y="1"/>
                    </a:moveTo>
                    <a:lnTo>
                      <a:pt x="1" y="1448"/>
                    </a:lnTo>
                    <a:lnTo>
                      <a:pt x="234" y="1451"/>
                    </a:lnTo>
                    <a:lnTo>
                      <a:pt x="246" y="4"/>
                    </a:lnTo>
                    <a:lnTo>
                      <a:pt x="13"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2;p30"/>
              <p:cNvSpPr/>
              <p:nvPr/>
            </p:nvSpPr>
            <p:spPr>
              <a:xfrm>
                <a:off x="6592519" y="3684782"/>
                <a:ext cx="731715" cy="302661"/>
              </a:xfrm>
              <a:custGeom>
                <a:avLst/>
                <a:gdLst/>
                <a:ahLst/>
                <a:cxnLst/>
                <a:rect l="l" t="t" r="r" b="b"/>
                <a:pathLst>
                  <a:path w="7579" h="3135" extrusionOk="0">
                    <a:moveTo>
                      <a:pt x="139" y="1"/>
                    </a:moveTo>
                    <a:cubicBezTo>
                      <a:pt x="47" y="1"/>
                      <a:pt x="1" y="108"/>
                      <a:pt x="62" y="176"/>
                    </a:cubicBezTo>
                    <a:lnTo>
                      <a:pt x="2618" y="2937"/>
                    </a:lnTo>
                    <a:cubicBezTo>
                      <a:pt x="2710" y="3036"/>
                      <a:pt x="2839" y="3094"/>
                      <a:pt x="2977" y="3094"/>
                    </a:cubicBezTo>
                    <a:lnTo>
                      <a:pt x="7440" y="3134"/>
                    </a:lnTo>
                    <a:cubicBezTo>
                      <a:pt x="7533" y="3134"/>
                      <a:pt x="7579" y="3027"/>
                      <a:pt x="7517" y="2956"/>
                    </a:cubicBezTo>
                    <a:lnTo>
                      <a:pt x="4962" y="194"/>
                    </a:lnTo>
                    <a:cubicBezTo>
                      <a:pt x="4872" y="96"/>
                      <a:pt x="4747" y="38"/>
                      <a:pt x="4613" y="38"/>
                    </a:cubicBezTo>
                    <a:cubicBezTo>
                      <a:pt x="4609" y="38"/>
                      <a:pt x="4606" y="38"/>
                      <a:pt x="4602" y="38"/>
                    </a:cubicBezTo>
                    <a:lnTo>
                      <a:pt x="139"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3;p30"/>
              <p:cNvSpPr/>
              <p:nvPr/>
            </p:nvSpPr>
            <p:spPr>
              <a:xfrm>
                <a:off x="6615980" y="3697236"/>
                <a:ext cx="401627" cy="272346"/>
              </a:xfrm>
              <a:custGeom>
                <a:avLst/>
                <a:gdLst/>
                <a:ahLst/>
                <a:cxnLst/>
                <a:rect l="l" t="t" r="r" b="b"/>
                <a:pathLst>
                  <a:path w="4160" h="2821" extrusionOk="0">
                    <a:moveTo>
                      <a:pt x="4144" y="2793"/>
                    </a:moveTo>
                    <a:cubicBezTo>
                      <a:pt x="4145" y="2794"/>
                      <a:pt x="4145" y="2795"/>
                      <a:pt x="4146" y="2797"/>
                    </a:cubicBezTo>
                    <a:lnTo>
                      <a:pt x="4146" y="2797"/>
                    </a:lnTo>
                    <a:cubicBezTo>
                      <a:pt x="4146" y="2796"/>
                      <a:pt x="4145" y="2794"/>
                      <a:pt x="4144" y="2793"/>
                    </a:cubicBezTo>
                    <a:close/>
                    <a:moveTo>
                      <a:pt x="0" y="1"/>
                    </a:moveTo>
                    <a:lnTo>
                      <a:pt x="2578" y="2808"/>
                    </a:lnTo>
                    <a:lnTo>
                      <a:pt x="4160" y="2821"/>
                    </a:lnTo>
                    <a:cubicBezTo>
                      <a:pt x="4157" y="2813"/>
                      <a:pt x="4150" y="2803"/>
                      <a:pt x="4146" y="2797"/>
                    </a:cubicBezTo>
                    <a:lnTo>
                      <a:pt x="4146" y="2797"/>
                    </a:lnTo>
                    <a:cubicBezTo>
                      <a:pt x="4147" y="2798"/>
                      <a:pt x="4147" y="2799"/>
                      <a:pt x="4146" y="2799"/>
                    </a:cubicBezTo>
                    <a:cubicBezTo>
                      <a:pt x="4135" y="2799"/>
                      <a:pt x="4038" y="2711"/>
                      <a:pt x="4024" y="2698"/>
                    </a:cubicBezTo>
                    <a:cubicBezTo>
                      <a:pt x="3966" y="2643"/>
                      <a:pt x="3914" y="2584"/>
                      <a:pt x="3855" y="2520"/>
                    </a:cubicBezTo>
                    <a:cubicBezTo>
                      <a:pt x="3806" y="2468"/>
                      <a:pt x="3760" y="2400"/>
                      <a:pt x="3714" y="2335"/>
                    </a:cubicBezTo>
                    <a:cubicBezTo>
                      <a:pt x="3714" y="2332"/>
                      <a:pt x="3711" y="2329"/>
                      <a:pt x="3705" y="2323"/>
                    </a:cubicBezTo>
                    <a:lnTo>
                      <a:pt x="3653" y="2271"/>
                    </a:lnTo>
                    <a:cubicBezTo>
                      <a:pt x="3613" y="2237"/>
                      <a:pt x="3573" y="2200"/>
                      <a:pt x="3545" y="2170"/>
                    </a:cubicBezTo>
                    <a:cubicBezTo>
                      <a:pt x="3453" y="2068"/>
                      <a:pt x="3392" y="1976"/>
                      <a:pt x="3296" y="1887"/>
                    </a:cubicBezTo>
                    <a:cubicBezTo>
                      <a:pt x="3238" y="1838"/>
                      <a:pt x="3192" y="1786"/>
                      <a:pt x="3149" y="1733"/>
                    </a:cubicBezTo>
                    <a:cubicBezTo>
                      <a:pt x="2965" y="1549"/>
                      <a:pt x="2768" y="1377"/>
                      <a:pt x="2599" y="1156"/>
                    </a:cubicBezTo>
                    <a:cubicBezTo>
                      <a:pt x="2424" y="935"/>
                      <a:pt x="2224" y="726"/>
                      <a:pt x="2052" y="495"/>
                    </a:cubicBezTo>
                    <a:cubicBezTo>
                      <a:pt x="2025" y="486"/>
                      <a:pt x="1997" y="471"/>
                      <a:pt x="1966" y="446"/>
                    </a:cubicBezTo>
                    <a:cubicBezTo>
                      <a:pt x="1874" y="366"/>
                      <a:pt x="1776" y="280"/>
                      <a:pt x="1687" y="173"/>
                    </a:cubicBezTo>
                    <a:cubicBezTo>
                      <a:pt x="1675" y="167"/>
                      <a:pt x="1668" y="154"/>
                      <a:pt x="1659" y="142"/>
                    </a:cubicBezTo>
                    <a:cubicBezTo>
                      <a:pt x="1613" y="111"/>
                      <a:pt x="1570" y="65"/>
                      <a:pt x="1533" y="13"/>
                    </a:cubicBezTo>
                    <a:lnTo>
                      <a:pt x="0" y="1"/>
                    </a:lnTo>
                    <a:close/>
                  </a:path>
                </a:pathLst>
              </a:custGeom>
              <a:solidFill>
                <a:srgbClr val="B7D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4;p30"/>
              <p:cNvSpPr/>
              <p:nvPr/>
            </p:nvSpPr>
            <p:spPr>
              <a:xfrm>
                <a:off x="6762727" y="3698201"/>
                <a:ext cx="119619" cy="128498"/>
              </a:xfrm>
              <a:custGeom>
                <a:avLst/>
                <a:gdLst/>
                <a:ahLst/>
                <a:cxnLst/>
                <a:rect l="l" t="t" r="r" b="b"/>
                <a:pathLst>
                  <a:path w="1239" h="1331" extrusionOk="0">
                    <a:moveTo>
                      <a:pt x="1" y="0"/>
                    </a:moveTo>
                    <a:lnTo>
                      <a:pt x="1233" y="1330"/>
                    </a:lnTo>
                    <a:lnTo>
                      <a:pt x="1239" y="1330"/>
                    </a:lnTo>
                    <a:cubicBezTo>
                      <a:pt x="1184" y="1275"/>
                      <a:pt x="1131" y="1213"/>
                      <a:pt x="1079" y="1146"/>
                    </a:cubicBezTo>
                    <a:cubicBezTo>
                      <a:pt x="904" y="925"/>
                      <a:pt x="704" y="716"/>
                      <a:pt x="532" y="485"/>
                    </a:cubicBezTo>
                    <a:cubicBezTo>
                      <a:pt x="505" y="476"/>
                      <a:pt x="477" y="461"/>
                      <a:pt x="446" y="436"/>
                    </a:cubicBezTo>
                    <a:cubicBezTo>
                      <a:pt x="354" y="356"/>
                      <a:pt x="256" y="270"/>
                      <a:pt x="167" y="163"/>
                    </a:cubicBezTo>
                    <a:cubicBezTo>
                      <a:pt x="155" y="157"/>
                      <a:pt x="148" y="144"/>
                      <a:pt x="139" y="132"/>
                    </a:cubicBezTo>
                    <a:cubicBezTo>
                      <a:pt x="93" y="101"/>
                      <a:pt x="50" y="55"/>
                      <a:pt x="13" y="3"/>
                    </a:cubicBezTo>
                    <a:lnTo>
                      <a:pt x="1" y="0"/>
                    </a:lnTo>
                    <a:close/>
                  </a:path>
                </a:pathLst>
              </a:custGeom>
              <a:solidFill>
                <a:srgbClr val="347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5;p30"/>
              <p:cNvSpPr/>
              <p:nvPr/>
            </p:nvSpPr>
            <p:spPr>
              <a:xfrm>
                <a:off x="6893255" y="3840792"/>
                <a:ext cx="124350" cy="129077"/>
              </a:xfrm>
              <a:custGeom>
                <a:avLst/>
                <a:gdLst/>
                <a:ahLst/>
                <a:cxnLst/>
                <a:rect l="l" t="t" r="r" b="b"/>
                <a:pathLst>
                  <a:path w="1288" h="1337" extrusionOk="0">
                    <a:moveTo>
                      <a:pt x="1272" y="1309"/>
                    </a:moveTo>
                    <a:cubicBezTo>
                      <a:pt x="1273" y="1311"/>
                      <a:pt x="1274" y="1313"/>
                      <a:pt x="1275" y="1315"/>
                    </a:cubicBezTo>
                    <a:lnTo>
                      <a:pt x="1275" y="1315"/>
                    </a:lnTo>
                    <a:cubicBezTo>
                      <a:pt x="1275" y="1314"/>
                      <a:pt x="1274" y="1312"/>
                      <a:pt x="1272" y="1309"/>
                    </a:cubicBezTo>
                    <a:close/>
                    <a:moveTo>
                      <a:pt x="1" y="1"/>
                    </a:moveTo>
                    <a:lnTo>
                      <a:pt x="1238" y="1337"/>
                    </a:lnTo>
                    <a:lnTo>
                      <a:pt x="1288" y="1337"/>
                    </a:lnTo>
                    <a:cubicBezTo>
                      <a:pt x="1285" y="1329"/>
                      <a:pt x="1279" y="1322"/>
                      <a:pt x="1275" y="1315"/>
                    </a:cubicBezTo>
                    <a:lnTo>
                      <a:pt x="1275" y="1315"/>
                    </a:lnTo>
                    <a:cubicBezTo>
                      <a:pt x="1275" y="1315"/>
                      <a:pt x="1274" y="1315"/>
                      <a:pt x="1274" y="1315"/>
                    </a:cubicBezTo>
                    <a:cubicBezTo>
                      <a:pt x="1263" y="1315"/>
                      <a:pt x="1166" y="1227"/>
                      <a:pt x="1152" y="1214"/>
                    </a:cubicBezTo>
                    <a:cubicBezTo>
                      <a:pt x="1094" y="1159"/>
                      <a:pt x="1042" y="1103"/>
                      <a:pt x="983" y="1036"/>
                    </a:cubicBezTo>
                    <a:cubicBezTo>
                      <a:pt x="934" y="984"/>
                      <a:pt x="888" y="919"/>
                      <a:pt x="842" y="851"/>
                    </a:cubicBezTo>
                    <a:cubicBezTo>
                      <a:pt x="842" y="848"/>
                      <a:pt x="839" y="845"/>
                      <a:pt x="833" y="842"/>
                    </a:cubicBezTo>
                    <a:lnTo>
                      <a:pt x="781" y="787"/>
                    </a:lnTo>
                    <a:cubicBezTo>
                      <a:pt x="741" y="753"/>
                      <a:pt x="701" y="719"/>
                      <a:pt x="673" y="689"/>
                    </a:cubicBezTo>
                    <a:cubicBezTo>
                      <a:pt x="581" y="584"/>
                      <a:pt x="520" y="492"/>
                      <a:pt x="424" y="403"/>
                    </a:cubicBezTo>
                    <a:cubicBezTo>
                      <a:pt x="366" y="354"/>
                      <a:pt x="320" y="305"/>
                      <a:pt x="277" y="249"/>
                    </a:cubicBezTo>
                    <a:cubicBezTo>
                      <a:pt x="194" y="166"/>
                      <a:pt x="108" y="84"/>
                      <a:pt x="25" y="1"/>
                    </a:cubicBezTo>
                    <a:close/>
                  </a:path>
                </a:pathLst>
              </a:custGeom>
              <a:solidFill>
                <a:srgbClr val="347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6;p30"/>
              <p:cNvSpPr/>
              <p:nvPr/>
            </p:nvSpPr>
            <p:spPr>
              <a:xfrm>
                <a:off x="6615980" y="3697236"/>
                <a:ext cx="254493" cy="129463"/>
              </a:xfrm>
              <a:custGeom>
                <a:avLst/>
                <a:gdLst/>
                <a:ahLst/>
                <a:cxnLst/>
                <a:rect l="l" t="t" r="r" b="b"/>
                <a:pathLst>
                  <a:path w="2636" h="1341" extrusionOk="0">
                    <a:moveTo>
                      <a:pt x="0" y="1"/>
                    </a:moveTo>
                    <a:lnTo>
                      <a:pt x="1217" y="1328"/>
                    </a:lnTo>
                    <a:lnTo>
                      <a:pt x="2636" y="1340"/>
                    </a:lnTo>
                    <a:lnTo>
                      <a:pt x="1407" y="10"/>
                    </a:ln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7;p30"/>
              <p:cNvSpPr/>
              <p:nvPr/>
            </p:nvSpPr>
            <p:spPr>
              <a:xfrm>
                <a:off x="6627275" y="3702931"/>
                <a:ext cx="232287" cy="118361"/>
              </a:xfrm>
              <a:custGeom>
                <a:avLst/>
                <a:gdLst/>
                <a:ahLst/>
                <a:cxnLst/>
                <a:rect l="l" t="t" r="r" b="b"/>
                <a:pathLst>
                  <a:path w="2406" h="1226" extrusionOk="0">
                    <a:moveTo>
                      <a:pt x="0" y="0"/>
                    </a:moveTo>
                    <a:lnTo>
                      <a:pt x="1121" y="1217"/>
                    </a:lnTo>
                    <a:lnTo>
                      <a:pt x="2405" y="1226"/>
                    </a:lnTo>
                    <a:lnTo>
                      <a:pt x="1281" y="6"/>
                    </a:lnTo>
                    <a:lnTo>
                      <a:pt x="0"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8;p30"/>
              <p:cNvSpPr/>
              <p:nvPr/>
            </p:nvSpPr>
            <p:spPr>
              <a:xfrm>
                <a:off x="6714165" y="3699939"/>
                <a:ext cx="119233" cy="123478"/>
              </a:xfrm>
              <a:custGeom>
                <a:avLst/>
                <a:gdLst/>
                <a:ahLst/>
                <a:cxnLst/>
                <a:rect l="l" t="t" r="r" b="b"/>
                <a:pathLst>
                  <a:path w="1235" h="1279" extrusionOk="0">
                    <a:moveTo>
                      <a:pt x="0" y="1"/>
                    </a:moveTo>
                    <a:lnTo>
                      <a:pt x="1183" y="1278"/>
                    </a:lnTo>
                    <a:lnTo>
                      <a:pt x="1235" y="1278"/>
                    </a:lnTo>
                    <a:lnTo>
                      <a:pt x="46"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9;p30"/>
              <p:cNvSpPr/>
              <p:nvPr/>
            </p:nvSpPr>
            <p:spPr>
              <a:xfrm>
                <a:off x="6683850" y="3699359"/>
                <a:ext cx="118750" cy="124057"/>
              </a:xfrm>
              <a:custGeom>
                <a:avLst/>
                <a:gdLst/>
                <a:ahLst/>
                <a:cxnLst/>
                <a:rect l="l" t="t" r="r" b="b"/>
                <a:pathLst>
                  <a:path w="1230" h="1285" extrusionOk="0">
                    <a:moveTo>
                      <a:pt x="1" y="0"/>
                    </a:moveTo>
                    <a:lnTo>
                      <a:pt x="1183" y="1281"/>
                    </a:lnTo>
                    <a:lnTo>
                      <a:pt x="1230" y="1284"/>
                    </a:lnTo>
                    <a:lnTo>
                      <a:pt x="47"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0;p30"/>
              <p:cNvSpPr/>
              <p:nvPr/>
            </p:nvSpPr>
            <p:spPr>
              <a:xfrm>
                <a:off x="6645040" y="3727260"/>
                <a:ext cx="135935" cy="6855"/>
              </a:xfrm>
              <a:custGeom>
                <a:avLst/>
                <a:gdLst/>
                <a:ahLst/>
                <a:cxnLst/>
                <a:rect l="l" t="t" r="r" b="b"/>
                <a:pathLst>
                  <a:path w="1408" h="71" extrusionOk="0">
                    <a:moveTo>
                      <a:pt x="0" y="0"/>
                    </a:moveTo>
                    <a:lnTo>
                      <a:pt x="56" y="62"/>
                    </a:lnTo>
                    <a:lnTo>
                      <a:pt x="1407" y="71"/>
                    </a:lnTo>
                    <a:cubicBezTo>
                      <a:pt x="1386" y="55"/>
                      <a:pt x="1367" y="31"/>
                      <a:pt x="1346" y="9"/>
                    </a:cubicBezTo>
                    <a:lnTo>
                      <a:pt x="0"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1;p30"/>
              <p:cNvSpPr/>
              <p:nvPr/>
            </p:nvSpPr>
            <p:spPr>
              <a:xfrm>
                <a:off x="6674968" y="3758925"/>
                <a:ext cx="135935" cy="6661"/>
              </a:xfrm>
              <a:custGeom>
                <a:avLst/>
                <a:gdLst/>
                <a:ahLst/>
                <a:cxnLst/>
                <a:rect l="l" t="t" r="r" b="b"/>
                <a:pathLst>
                  <a:path w="1408" h="69" extrusionOk="0">
                    <a:moveTo>
                      <a:pt x="1" y="1"/>
                    </a:moveTo>
                    <a:lnTo>
                      <a:pt x="59" y="62"/>
                    </a:lnTo>
                    <a:lnTo>
                      <a:pt x="1408" y="68"/>
                    </a:lnTo>
                    <a:cubicBezTo>
                      <a:pt x="1386" y="53"/>
                      <a:pt x="1368" y="32"/>
                      <a:pt x="1349" y="7"/>
                    </a:cubicBezTo>
                    <a:lnTo>
                      <a:pt x="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2;p30"/>
              <p:cNvSpPr/>
              <p:nvPr/>
            </p:nvSpPr>
            <p:spPr>
              <a:xfrm>
                <a:off x="6704897" y="3790108"/>
                <a:ext cx="136515" cy="6565"/>
              </a:xfrm>
              <a:custGeom>
                <a:avLst/>
                <a:gdLst/>
                <a:ahLst/>
                <a:cxnLst/>
                <a:rect l="l" t="t" r="r" b="b"/>
                <a:pathLst>
                  <a:path w="1414" h="68" extrusionOk="0">
                    <a:moveTo>
                      <a:pt x="1" y="0"/>
                    </a:moveTo>
                    <a:lnTo>
                      <a:pt x="59" y="59"/>
                    </a:lnTo>
                    <a:lnTo>
                      <a:pt x="1414" y="68"/>
                    </a:lnTo>
                    <a:cubicBezTo>
                      <a:pt x="1392" y="53"/>
                      <a:pt x="1371" y="28"/>
                      <a:pt x="1353" y="7"/>
                    </a:cubicBez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3;p30"/>
              <p:cNvSpPr/>
              <p:nvPr/>
            </p:nvSpPr>
            <p:spPr>
              <a:xfrm>
                <a:off x="6653342" y="3699359"/>
                <a:ext cx="118750" cy="123767"/>
              </a:xfrm>
              <a:custGeom>
                <a:avLst/>
                <a:gdLst/>
                <a:ahLst/>
                <a:cxnLst/>
                <a:rect l="l" t="t" r="r" b="b"/>
                <a:pathLst>
                  <a:path w="1230" h="1282" extrusionOk="0">
                    <a:moveTo>
                      <a:pt x="0" y="0"/>
                    </a:moveTo>
                    <a:lnTo>
                      <a:pt x="1183" y="1281"/>
                    </a:lnTo>
                    <a:lnTo>
                      <a:pt x="1229" y="1281"/>
                    </a:lnTo>
                    <a:lnTo>
                      <a:pt x="53"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4;p30"/>
              <p:cNvSpPr/>
              <p:nvPr/>
            </p:nvSpPr>
            <p:spPr>
              <a:xfrm>
                <a:off x="6745832" y="3839633"/>
                <a:ext cx="255458" cy="129946"/>
              </a:xfrm>
              <a:custGeom>
                <a:avLst/>
                <a:gdLst/>
                <a:ahLst/>
                <a:cxnLst/>
                <a:rect l="l" t="t" r="r" b="b"/>
                <a:pathLst>
                  <a:path w="2646" h="1346" extrusionOk="0">
                    <a:moveTo>
                      <a:pt x="1" y="0"/>
                    </a:moveTo>
                    <a:lnTo>
                      <a:pt x="1233" y="1333"/>
                    </a:lnTo>
                    <a:lnTo>
                      <a:pt x="2646" y="1346"/>
                    </a:lnTo>
                    <a:lnTo>
                      <a:pt x="1408" y="6"/>
                    </a:ln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p30"/>
              <p:cNvSpPr/>
              <p:nvPr/>
            </p:nvSpPr>
            <p:spPr>
              <a:xfrm>
                <a:off x="6756838" y="3845232"/>
                <a:ext cx="233156" cy="118747"/>
              </a:xfrm>
              <a:custGeom>
                <a:avLst/>
                <a:gdLst/>
                <a:ahLst/>
                <a:cxnLst/>
                <a:rect l="l" t="t" r="r" b="b"/>
                <a:pathLst>
                  <a:path w="2415" h="1230" extrusionOk="0">
                    <a:moveTo>
                      <a:pt x="1" y="1"/>
                    </a:moveTo>
                    <a:lnTo>
                      <a:pt x="1125" y="1220"/>
                    </a:lnTo>
                    <a:lnTo>
                      <a:pt x="2415" y="1229"/>
                    </a:lnTo>
                    <a:lnTo>
                      <a:pt x="1288" y="7"/>
                    </a:lnTo>
                    <a:lnTo>
                      <a:pt x="1"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6;p30"/>
              <p:cNvSpPr/>
              <p:nvPr/>
            </p:nvSpPr>
            <p:spPr>
              <a:xfrm>
                <a:off x="6844307" y="3842240"/>
                <a:ext cx="119619" cy="123767"/>
              </a:xfrm>
              <a:custGeom>
                <a:avLst/>
                <a:gdLst/>
                <a:ahLst/>
                <a:cxnLst/>
                <a:rect l="l" t="t" r="r" b="b"/>
                <a:pathLst>
                  <a:path w="1239" h="1282" extrusionOk="0">
                    <a:moveTo>
                      <a:pt x="1" y="1"/>
                    </a:moveTo>
                    <a:lnTo>
                      <a:pt x="1186" y="1282"/>
                    </a:lnTo>
                    <a:lnTo>
                      <a:pt x="1239" y="1282"/>
                    </a:lnTo>
                    <a:lnTo>
                      <a:pt x="5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7;p30"/>
              <p:cNvSpPr/>
              <p:nvPr/>
            </p:nvSpPr>
            <p:spPr>
              <a:xfrm>
                <a:off x="6814088" y="3841950"/>
                <a:ext cx="119040" cy="124057"/>
              </a:xfrm>
              <a:custGeom>
                <a:avLst/>
                <a:gdLst/>
                <a:ahLst/>
                <a:cxnLst/>
                <a:rect l="l" t="t" r="r" b="b"/>
                <a:pathLst>
                  <a:path w="1233" h="1285" extrusionOk="0">
                    <a:moveTo>
                      <a:pt x="0" y="1"/>
                    </a:moveTo>
                    <a:lnTo>
                      <a:pt x="1186" y="1285"/>
                    </a:lnTo>
                    <a:lnTo>
                      <a:pt x="1232" y="1285"/>
                    </a:lnTo>
                    <a:lnTo>
                      <a:pt x="46"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8;p30"/>
              <p:cNvSpPr/>
              <p:nvPr/>
            </p:nvSpPr>
            <p:spPr>
              <a:xfrm>
                <a:off x="6774892" y="3869561"/>
                <a:ext cx="136515" cy="7241"/>
              </a:xfrm>
              <a:custGeom>
                <a:avLst/>
                <a:gdLst/>
                <a:ahLst/>
                <a:cxnLst/>
                <a:rect l="l" t="t" r="r" b="b"/>
                <a:pathLst>
                  <a:path w="1414" h="75" extrusionOk="0">
                    <a:moveTo>
                      <a:pt x="1" y="1"/>
                    </a:moveTo>
                    <a:lnTo>
                      <a:pt x="59" y="62"/>
                    </a:lnTo>
                    <a:lnTo>
                      <a:pt x="1414" y="74"/>
                    </a:lnTo>
                    <a:cubicBezTo>
                      <a:pt x="1392" y="59"/>
                      <a:pt x="1371" y="37"/>
                      <a:pt x="1352" y="13"/>
                    </a:cubicBezTo>
                    <a:lnTo>
                      <a:pt x="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9;p30"/>
              <p:cNvSpPr/>
              <p:nvPr/>
            </p:nvSpPr>
            <p:spPr>
              <a:xfrm>
                <a:off x="6805206" y="3901323"/>
                <a:ext cx="136804" cy="6855"/>
              </a:xfrm>
              <a:custGeom>
                <a:avLst/>
                <a:gdLst/>
                <a:ahLst/>
                <a:cxnLst/>
                <a:rect l="l" t="t" r="r" b="b"/>
                <a:pathLst>
                  <a:path w="1417" h="71" extrusionOk="0">
                    <a:moveTo>
                      <a:pt x="0" y="0"/>
                    </a:moveTo>
                    <a:lnTo>
                      <a:pt x="55" y="59"/>
                    </a:lnTo>
                    <a:lnTo>
                      <a:pt x="1416" y="71"/>
                    </a:lnTo>
                    <a:cubicBezTo>
                      <a:pt x="1392" y="56"/>
                      <a:pt x="1373" y="34"/>
                      <a:pt x="1355" y="9"/>
                    </a:cubicBezTo>
                    <a:lnTo>
                      <a:pt x="0"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0;p30"/>
              <p:cNvSpPr/>
              <p:nvPr/>
            </p:nvSpPr>
            <p:spPr>
              <a:xfrm>
                <a:off x="6835425" y="3932409"/>
                <a:ext cx="136804" cy="6951"/>
              </a:xfrm>
              <a:custGeom>
                <a:avLst/>
                <a:gdLst/>
                <a:ahLst/>
                <a:cxnLst/>
                <a:rect l="l" t="t" r="r" b="b"/>
                <a:pathLst>
                  <a:path w="1417" h="72" extrusionOk="0">
                    <a:moveTo>
                      <a:pt x="1" y="1"/>
                    </a:moveTo>
                    <a:lnTo>
                      <a:pt x="59" y="62"/>
                    </a:lnTo>
                    <a:lnTo>
                      <a:pt x="1417" y="71"/>
                    </a:lnTo>
                    <a:cubicBezTo>
                      <a:pt x="1395" y="56"/>
                      <a:pt x="1377" y="35"/>
                      <a:pt x="1355" y="10"/>
                    </a:cubicBezTo>
                    <a:lnTo>
                      <a:pt x="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1;p30"/>
              <p:cNvSpPr/>
              <p:nvPr/>
            </p:nvSpPr>
            <p:spPr>
              <a:xfrm>
                <a:off x="6783194" y="3841371"/>
                <a:ext cx="119330" cy="124347"/>
              </a:xfrm>
              <a:custGeom>
                <a:avLst/>
                <a:gdLst/>
                <a:ahLst/>
                <a:cxnLst/>
                <a:rect l="l" t="t" r="r" b="b"/>
                <a:pathLst>
                  <a:path w="1236" h="1288" extrusionOk="0">
                    <a:moveTo>
                      <a:pt x="1" y="1"/>
                    </a:moveTo>
                    <a:lnTo>
                      <a:pt x="1187" y="1288"/>
                    </a:lnTo>
                    <a:lnTo>
                      <a:pt x="1236" y="1288"/>
                    </a:lnTo>
                    <a:lnTo>
                      <a:pt x="50" y="7"/>
                    </a:lnTo>
                    <a:lnTo>
                      <a:pt x="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2;p30"/>
              <p:cNvSpPr/>
              <p:nvPr/>
            </p:nvSpPr>
            <p:spPr>
              <a:xfrm>
                <a:off x="6762148" y="3698201"/>
                <a:ext cx="534859" cy="273795"/>
              </a:xfrm>
              <a:custGeom>
                <a:avLst/>
                <a:gdLst/>
                <a:ahLst/>
                <a:cxnLst/>
                <a:rect l="l" t="t" r="r" b="b"/>
                <a:pathLst>
                  <a:path w="5540" h="2836" extrusionOk="0">
                    <a:moveTo>
                      <a:pt x="1" y="0"/>
                    </a:moveTo>
                    <a:lnTo>
                      <a:pt x="2584" y="2814"/>
                    </a:lnTo>
                    <a:lnTo>
                      <a:pt x="5539" y="2835"/>
                    </a:lnTo>
                    <a:lnTo>
                      <a:pt x="2937" y="19"/>
                    </a:lnTo>
                    <a:lnTo>
                      <a:pt x="1" y="0"/>
                    </a:lnTo>
                    <a:close/>
                  </a:path>
                </a:pathLst>
              </a:custGeom>
              <a:solidFill>
                <a:srgbClr val="B7D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3;p30"/>
              <p:cNvSpPr/>
              <p:nvPr/>
            </p:nvSpPr>
            <p:spPr>
              <a:xfrm>
                <a:off x="6908123" y="3697236"/>
                <a:ext cx="257486" cy="131491"/>
              </a:xfrm>
              <a:custGeom>
                <a:avLst/>
                <a:gdLst/>
                <a:ahLst/>
                <a:cxnLst/>
                <a:rect l="l" t="t" r="r" b="b"/>
                <a:pathLst>
                  <a:path w="2667" h="1362" extrusionOk="0">
                    <a:moveTo>
                      <a:pt x="0" y="1"/>
                    </a:moveTo>
                    <a:lnTo>
                      <a:pt x="1247" y="1352"/>
                    </a:lnTo>
                    <a:lnTo>
                      <a:pt x="2666" y="1362"/>
                    </a:lnTo>
                    <a:lnTo>
                      <a:pt x="1425" y="29"/>
                    </a:ln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4;p30"/>
              <p:cNvSpPr/>
              <p:nvPr/>
            </p:nvSpPr>
            <p:spPr>
              <a:xfrm>
                <a:off x="6920287" y="3704669"/>
                <a:ext cx="234025" cy="118458"/>
              </a:xfrm>
              <a:custGeom>
                <a:avLst/>
                <a:gdLst/>
                <a:ahLst/>
                <a:cxnLst/>
                <a:rect l="l" t="t" r="r" b="b"/>
                <a:pathLst>
                  <a:path w="2424" h="1227" extrusionOk="0">
                    <a:moveTo>
                      <a:pt x="0" y="1"/>
                    </a:moveTo>
                    <a:lnTo>
                      <a:pt x="1130" y="1217"/>
                    </a:lnTo>
                    <a:lnTo>
                      <a:pt x="2424" y="1226"/>
                    </a:lnTo>
                    <a:lnTo>
                      <a:pt x="2424" y="1226"/>
                    </a:lnTo>
                    <a:lnTo>
                      <a:pt x="1290" y="4"/>
                    </a:lnTo>
                    <a:lnTo>
                      <a:pt x="0"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5;p30"/>
              <p:cNvSpPr/>
              <p:nvPr/>
            </p:nvSpPr>
            <p:spPr>
              <a:xfrm>
                <a:off x="7007756" y="3701387"/>
                <a:ext cx="120199" cy="123767"/>
              </a:xfrm>
              <a:custGeom>
                <a:avLst/>
                <a:gdLst/>
                <a:ahLst/>
                <a:cxnLst/>
                <a:rect l="l" t="t" r="r" b="b"/>
                <a:pathLst>
                  <a:path w="1245" h="1282" extrusionOk="0">
                    <a:moveTo>
                      <a:pt x="0" y="1"/>
                    </a:moveTo>
                    <a:lnTo>
                      <a:pt x="1195" y="1282"/>
                    </a:lnTo>
                    <a:lnTo>
                      <a:pt x="1244" y="1282"/>
                    </a:lnTo>
                    <a:lnTo>
                      <a:pt x="5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6;p30"/>
              <p:cNvSpPr/>
              <p:nvPr/>
            </p:nvSpPr>
            <p:spPr>
              <a:xfrm>
                <a:off x="6977441" y="3701097"/>
                <a:ext cx="119909" cy="124057"/>
              </a:xfrm>
              <a:custGeom>
                <a:avLst/>
                <a:gdLst/>
                <a:ahLst/>
                <a:cxnLst/>
                <a:rect l="l" t="t" r="r" b="b"/>
                <a:pathLst>
                  <a:path w="1242" h="1285" extrusionOk="0">
                    <a:moveTo>
                      <a:pt x="1" y="1"/>
                    </a:moveTo>
                    <a:lnTo>
                      <a:pt x="1190" y="1285"/>
                    </a:lnTo>
                    <a:lnTo>
                      <a:pt x="1242" y="1285"/>
                    </a:lnTo>
                    <a:lnTo>
                      <a:pt x="50" y="4"/>
                    </a:lnTo>
                    <a:lnTo>
                      <a:pt x="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7;p30"/>
              <p:cNvSpPr/>
              <p:nvPr/>
            </p:nvSpPr>
            <p:spPr>
              <a:xfrm>
                <a:off x="6938631" y="3729287"/>
                <a:ext cx="136804" cy="6661"/>
              </a:xfrm>
              <a:custGeom>
                <a:avLst/>
                <a:gdLst/>
                <a:ahLst/>
                <a:cxnLst/>
                <a:rect l="l" t="t" r="r" b="b"/>
                <a:pathLst>
                  <a:path w="1417" h="69" extrusionOk="0">
                    <a:moveTo>
                      <a:pt x="0" y="1"/>
                    </a:moveTo>
                    <a:lnTo>
                      <a:pt x="56" y="62"/>
                    </a:lnTo>
                    <a:lnTo>
                      <a:pt x="1417" y="68"/>
                    </a:lnTo>
                    <a:cubicBezTo>
                      <a:pt x="1392" y="53"/>
                      <a:pt x="1374" y="31"/>
                      <a:pt x="1355" y="7"/>
                    </a:cubicBez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8;p30"/>
              <p:cNvSpPr/>
              <p:nvPr/>
            </p:nvSpPr>
            <p:spPr>
              <a:xfrm>
                <a:off x="6968559" y="3760470"/>
                <a:ext cx="137094" cy="6565"/>
              </a:xfrm>
              <a:custGeom>
                <a:avLst/>
                <a:gdLst/>
                <a:ahLst/>
                <a:cxnLst/>
                <a:rect l="l" t="t" r="r" b="b"/>
                <a:pathLst>
                  <a:path w="1420" h="68" extrusionOk="0">
                    <a:moveTo>
                      <a:pt x="1" y="0"/>
                    </a:moveTo>
                    <a:lnTo>
                      <a:pt x="59" y="59"/>
                    </a:lnTo>
                    <a:lnTo>
                      <a:pt x="1420" y="68"/>
                    </a:lnTo>
                    <a:cubicBezTo>
                      <a:pt x="1398" y="52"/>
                      <a:pt x="1380" y="28"/>
                      <a:pt x="1358" y="6"/>
                    </a:cubicBez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9;p30"/>
              <p:cNvSpPr/>
              <p:nvPr/>
            </p:nvSpPr>
            <p:spPr>
              <a:xfrm>
                <a:off x="6998874" y="3791845"/>
                <a:ext cx="137384" cy="6661"/>
              </a:xfrm>
              <a:custGeom>
                <a:avLst/>
                <a:gdLst/>
                <a:ahLst/>
                <a:cxnLst/>
                <a:rect l="l" t="t" r="r" b="b"/>
                <a:pathLst>
                  <a:path w="1423" h="69" extrusionOk="0">
                    <a:moveTo>
                      <a:pt x="0" y="1"/>
                    </a:moveTo>
                    <a:lnTo>
                      <a:pt x="58" y="62"/>
                    </a:lnTo>
                    <a:lnTo>
                      <a:pt x="1422" y="68"/>
                    </a:lnTo>
                    <a:cubicBezTo>
                      <a:pt x="1398" y="53"/>
                      <a:pt x="1379" y="32"/>
                      <a:pt x="1361" y="7"/>
                    </a:cubicBez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0;p30"/>
              <p:cNvSpPr/>
              <p:nvPr/>
            </p:nvSpPr>
            <p:spPr>
              <a:xfrm>
                <a:off x="6946644" y="3701097"/>
                <a:ext cx="119909" cy="123767"/>
              </a:xfrm>
              <a:custGeom>
                <a:avLst/>
                <a:gdLst/>
                <a:ahLst/>
                <a:cxnLst/>
                <a:rect l="l" t="t" r="r" b="b"/>
                <a:pathLst>
                  <a:path w="1242" h="1282" extrusionOk="0">
                    <a:moveTo>
                      <a:pt x="0" y="1"/>
                    </a:moveTo>
                    <a:lnTo>
                      <a:pt x="1192" y="1282"/>
                    </a:lnTo>
                    <a:lnTo>
                      <a:pt x="1241" y="1282"/>
                    </a:lnTo>
                    <a:lnTo>
                      <a:pt x="5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1;p30"/>
              <p:cNvSpPr/>
              <p:nvPr/>
            </p:nvSpPr>
            <p:spPr>
              <a:xfrm>
                <a:off x="7040002" y="3841371"/>
                <a:ext cx="257003" cy="130622"/>
              </a:xfrm>
              <a:custGeom>
                <a:avLst/>
                <a:gdLst/>
                <a:ahLst/>
                <a:cxnLst/>
                <a:rect l="l" t="t" r="r" b="b"/>
                <a:pathLst>
                  <a:path w="2662" h="1353" extrusionOk="0">
                    <a:moveTo>
                      <a:pt x="1" y="1"/>
                    </a:moveTo>
                    <a:lnTo>
                      <a:pt x="1242" y="1343"/>
                    </a:lnTo>
                    <a:lnTo>
                      <a:pt x="2661" y="1352"/>
                    </a:lnTo>
                    <a:lnTo>
                      <a:pt x="1429" y="16"/>
                    </a:lnTo>
                    <a:lnTo>
                      <a:pt x="1"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p30"/>
              <p:cNvSpPr/>
              <p:nvPr/>
            </p:nvSpPr>
            <p:spPr>
              <a:xfrm>
                <a:off x="7051298" y="3847067"/>
                <a:ext cx="234701" cy="119230"/>
              </a:xfrm>
              <a:custGeom>
                <a:avLst/>
                <a:gdLst/>
                <a:ahLst/>
                <a:cxnLst/>
                <a:rect l="l" t="t" r="r" b="b"/>
                <a:pathLst>
                  <a:path w="2431" h="1235" extrusionOk="0">
                    <a:moveTo>
                      <a:pt x="1" y="0"/>
                    </a:moveTo>
                    <a:lnTo>
                      <a:pt x="1131" y="1226"/>
                    </a:lnTo>
                    <a:lnTo>
                      <a:pt x="2430" y="1235"/>
                    </a:lnTo>
                    <a:lnTo>
                      <a:pt x="1294" y="12"/>
                    </a:lnTo>
                    <a:lnTo>
                      <a:pt x="1"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3;p30"/>
              <p:cNvSpPr/>
              <p:nvPr/>
            </p:nvSpPr>
            <p:spPr>
              <a:xfrm>
                <a:off x="7139056" y="3844074"/>
                <a:ext cx="120585" cy="124636"/>
              </a:xfrm>
              <a:custGeom>
                <a:avLst/>
                <a:gdLst/>
                <a:ahLst/>
                <a:cxnLst/>
                <a:rect l="l" t="t" r="r" b="b"/>
                <a:pathLst>
                  <a:path w="1249" h="1291" extrusionOk="0">
                    <a:moveTo>
                      <a:pt x="1" y="0"/>
                    </a:moveTo>
                    <a:lnTo>
                      <a:pt x="1199" y="1291"/>
                    </a:lnTo>
                    <a:lnTo>
                      <a:pt x="1248" y="1291"/>
                    </a:lnTo>
                    <a:lnTo>
                      <a:pt x="50"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4;p30"/>
              <p:cNvSpPr/>
              <p:nvPr/>
            </p:nvSpPr>
            <p:spPr>
              <a:xfrm>
                <a:off x="7108259" y="3844074"/>
                <a:ext cx="120488" cy="124347"/>
              </a:xfrm>
              <a:custGeom>
                <a:avLst/>
                <a:gdLst/>
                <a:ahLst/>
                <a:cxnLst/>
                <a:rect l="l" t="t" r="r" b="b"/>
                <a:pathLst>
                  <a:path w="1248" h="1288" extrusionOk="0">
                    <a:moveTo>
                      <a:pt x="0" y="0"/>
                    </a:moveTo>
                    <a:lnTo>
                      <a:pt x="1198" y="1287"/>
                    </a:lnTo>
                    <a:lnTo>
                      <a:pt x="1248" y="1287"/>
                    </a:lnTo>
                    <a:lnTo>
                      <a:pt x="50"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5;p30"/>
              <p:cNvSpPr/>
              <p:nvPr/>
            </p:nvSpPr>
            <p:spPr>
              <a:xfrm>
                <a:off x="7069448" y="3871974"/>
                <a:ext cx="137673" cy="7144"/>
              </a:xfrm>
              <a:custGeom>
                <a:avLst/>
                <a:gdLst/>
                <a:ahLst/>
                <a:cxnLst/>
                <a:rect l="l" t="t" r="r" b="b"/>
                <a:pathLst>
                  <a:path w="1426" h="74" extrusionOk="0">
                    <a:moveTo>
                      <a:pt x="0" y="0"/>
                    </a:moveTo>
                    <a:lnTo>
                      <a:pt x="58" y="62"/>
                    </a:lnTo>
                    <a:lnTo>
                      <a:pt x="1425" y="74"/>
                    </a:lnTo>
                    <a:cubicBezTo>
                      <a:pt x="1401" y="59"/>
                      <a:pt x="1382" y="34"/>
                      <a:pt x="1364" y="12"/>
                    </a:cubicBezTo>
                    <a:lnTo>
                      <a:pt x="0"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6;p30"/>
              <p:cNvSpPr/>
              <p:nvPr/>
            </p:nvSpPr>
            <p:spPr>
              <a:xfrm>
                <a:off x="7099666" y="3903350"/>
                <a:ext cx="137673" cy="7241"/>
              </a:xfrm>
              <a:custGeom>
                <a:avLst/>
                <a:gdLst/>
                <a:ahLst/>
                <a:cxnLst/>
                <a:rect l="l" t="t" r="r" b="b"/>
                <a:pathLst>
                  <a:path w="1426" h="75" extrusionOk="0">
                    <a:moveTo>
                      <a:pt x="0" y="1"/>
                    </a:moveTo>
                    <a:lnTo>
                      <a:pt x="59" y="62"/>
                    </a:lnTo>
                    <a:lnTo>
                      <a:pt x="1426" y="74"/>
                    </a:lnTo>
                    <a:cubicBezTo>
                      <a:pt x="1404" y="59"/>
                      <a:pt x="1383" y="35"/>
                      <a:pt x="1364" y="13"/>
                    </a:cubicBez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7;p30"/>
              <p:cNvSpPr/>
              <p:nvPr/>
            </p:nvSpPr>
            <p:spPr>
              <a:xfrm>
                <a:off x="7130174" y="3934822"/>
                <a:ext cx="137770" cy="7241"/>
              </a:xfrm>
              <a:custGeom>
                <a:avLst/>
                <a:gdLst/>
                <a:ahLst/>
                <a:cxnLst/>
                <a:rect l="l" t="t" r="r" b="b"/>
                <a:pathLst>
                  <a:path w="1427" h="75" extrusionOk="0">
                    <a:moveTo>
                      <a:pt x="1" y="0"/>
                    </a:moveTo>
                    <a:lnTo>
                      <a:pt x="59" y="62"/>
                    </a:lnTo>
                    <a:lnTo>
                      <a:pt x="1426" y="74"/>
                    </a:lnTo>
                    <a:cubicBezTo>
                      <a:pt x="1401" y="59"/>
                      <a:pt x="1383" y="37"/>
                      <a:pt x="1365" y="13"/>
                    </a:cubicBez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8;p30"/>
              <p:cNvSpPr/>
              <p:nvPr/>
            </p:nvSpPr>
            <p:spPr>
              <a:xfrm>
                <a:off x="7078040" y="3843784"/>
                <a:ext cx="120199" cy="124636"/>
              </a:xfrm>
              <a:custGeom>
                <a:avLst/>
                <a:gdLst/>
                <a:ahLst/>
                <a:cxnLst/>
                <a:rect l="l" t="t" r="r" b="b"/>
                <a:pathLst>
                  <a:path w="1245" h="1291" extrusionOk="0">
                    <a:moveTo>
                      <a:pt x="0" y="0"/>
                    </a:moveTo>
                    <a:lnTo>
                      <a:pt x="1192" y="1287"/>
                    </a:lnTo>
                    <a:lnTo>
                      <a:pt x="1244" y="1290"/>
                    </a:lnTo>
                    <a:lnTo>
                      <a:pt x="46"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9;p30"/>
              <p:cNvSpPr/>
              <p:nvPr/>
            </p:nvSpPr>
            <p:spPr>
              <a:xfrm>
                <a:off x="6762148" y="3698201"/>
                <a:ext cx="255168" cy="129657"/>
              </a:xfrm>
              <a:custGeom>
                <a:avLst/>
                <a:gdLst/>
                <a:ahLst/>
                <a:cxnLst/>
                <a:rect l="l" t="t" r="r" b="b"/>
                <a:pathLst>
                  <a:path w="2643" h="1343" extrusionOk="0">
                    <a:moveTo>
                      <a:pt x="1" y="0"/>
                    </a:moveTo>
                    <a:lnTo>
                      <a:pt x="1233" y="1330"/>
                    </a:lnTo>
                    <a:lnTo>
                      <a:pt x="2642" y="1342"/>
                    </a:lnTo>
                    <a:lnTo>
                      <a:pt x="1405" y="6"/>
                    </a:ln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80;p30"/>
              <p:cNvSpPr/>
              <p:nvPr/>
            </p:nvSpPr>
            <p:spPr>
              <a:xfrm>
                <a:off x="6772864" y="3703511"/>
                <a:ext cx="233446" cy="118747"/>
              </a:xfrm>
              <a:custGeom>
                <a:avLst/>
                <a:gdLst/>
                <a:ahLst/>
                <a:cxnLst/>
                <a:rect l="l" t="t" r="r" b="b"/>
                <a:pathLst>
                  <a:path w="2418" h="1230" extrusionOk="0">
                    <a:moveTo>
                      <a:pt x="0" y="0"/>
                    </a:moveTo>
                    <a:lnTo>
                      <a:pt x="1128" y="1220"/>
                    </a:lnTo>
                    <a:lnTo>
                      <a:pt x="2418" y="1229"/>
                    </a:lnTo>
                    <a:lnTo>
                      <a:pt x="1287" y="10"/>
                    </a:lnTo>
                    <a:lnTo>
                      <a:pt x="0"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81;p30"/>
              <p:cNvSpPr/>
              <p:nvPr/>
            </p:nvSpPr>
            <p:spPr>
              <a:xfrm>
                <a:off x="6860333" y="3700518"/>
                <a:ext cx="119330" cy="124057"/>
              </a:xfrm>
              <a:custGeom>
                <a:avLst/>
                <a:gdLst/>
                <a:ahLst/>
                <a:cxnLst/>
                <a:rect l="l" t="t" r="r" b="b"/>
                <a:pathLst>
                  <a:path w="1236" h="1285" extrusionOk="0">
                    <a:moveTo>
                      <a:pt x="1" y="1"/>
                    </a:moveTo>
                    <a:lnTo>
                      <a:pt x="1189" y="1285"/>
                    </a:lnTo>
                    <a:lnTo>
                      <a:pt x="1235" y="1285"/>
                    </a:lnTo>
                    <a:lnTo>
                      <a:pt x="5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82;p30"/>
              <p:cNvSpPr/>
              <p:nvPr/>
            </p:nvSpPr>
            <p:spPr>
              <a:xfrm>
                <a:off x="6829825" y="3700228"/>
                <a:ext cx="119619" cy="124057"/>
              </a:xfrm>
              <a:custGeom>
                <a:avLst/>
                <a:gdLst/>
                <a:ahLst/>
                <a:cxnLst/>
                <a:rect l="l" t="t" r="r" b="b"/>
                <a:pathLst>
                  <a:path w="1239" h="1285" extrusionOk="0">
                    <a:moveTo>
                      <a:pt x="0" y="1"/>
                    </a:moveTo>
                    <a:lnTo>
                      <a:pt x="1189" y="1285"/>
                    </a:lnTo>
                    <a:lnTo>
                      <a:pt x="1238" y="1285"/>
                    </a:lnTo>
                    <a:lnTo>
                      <a:pt x="52"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83;p30"/>
              <p:cNvSpPr/>
              <p:nvPr/>
            </p:nvSpPr>
            <p:spPr>
              <a:xfrm>
                <a:off x="6790918" y="3728418"/>
                <a:ext cx="136515" cy="6661"/>
              </a:xfrm>
              <a:custGeom>
                <a:avLst/>
                <a:gdLst/>
                <a:ahLst/>
                <a:cxnLst/>
                <a:rect l="l" t="t" r="r" b="b"/>
                <a:pathLst>
                  <a:path w="1414" h="69" extrusionOk="0">
                    <a:moveTo>
                      <a:pt x="1" y="0"/>
                    </a:moveTo>
                    <a:lnTo>
                      <a:pt x="59" y="62"/>
                    </a:lnTo>
                    <a:lnTo>
                      <a:pt x="1414" y="68"/>
                    </a:lnTo>
                    <a:cubicBezTo>
                      <a:pt x="1392" y="53"/>
                      <a:pt x="1371" y="31"/>
                      <a:pt x="1352" y="7"/>
                    </a:cubicBez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84;p30"/>
              <p:cNvSpPr/>
              <p:nvPr/>
            </p:nvSpPr>
            <p:spPr>
              <a:xfrm>
                <a:off x="6821522" y="3759504"/>
                <a:ext cx="136804" cy="6661"/>
              </a:xfrm>
              <a:custGeom>
                <a:avLst/>
                <a:gdLst/>
                <a:ahLst/>
                <a:cxnLst/>
                <a:rect l="l" t="t" r="r" b="b"/>
                <a:pathLst>
                  <a:path w="1417" h="69" extrusionOk="0">
                    <a:moveTo>
                      <a:pt x="0" y="1"/>
                    </a:moveTo>
                    <a:lnTo>
                      <a:pt x="55" y="62"/>
                    </a:lnTo>
                    <a:lnTo>
                      <a:pt x="1416" y="69"/>
                    </a:lnTo>
                    <a:cubicBezTo>
                      <a:pt x="1392" y="53"/>
                      <a:pt x="1373" y="32"/>
                      <a:pt x="1355" y="10"/>
                    </a:cubicBez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85;p30"/>
              <p:cNvSpPr/>
              <p:nvPr/>
            </p:nvSpPr>
            <p:spPr>
              <a:xfrm>
                <a:off x="6851451" y="3790687"/>
                <a:ext cx="136804" cy="6951"/>
              </a:xfrm>
              <a:custGeom>
                <a:avLst/>
                <a:gdLst/>
                <a:ahLst/>
                <a:cxnLst/>
                <a:rect l="l" t="t" r="r" b="b"/>
                <a:pathLst>
                  <a:path w="1417" h="72" extrusionOk="0">
                    <a:moveTo>
                      <a:pt x="0" y="1"/>
                    </a:moveTo>
                    <a:lnTo>
                      <a:pt x="59" y="62"/>
                    </a:lnTo>
                    <a:lnTo>
                      <a:pt x="1416" y="71"/>
                    </a:lnTo>
                    <a:cubicBezTo>
                      <a:pt x="1395" y="53"/>
                      <a:pt x="1373" y="31"/>
                      <a:pt x="1355" y="10"/>
                    </a:cubicBez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86;p30"/>
              <p:cNvSpPr/>
              <p:nvPr/>
            </p:nvSpPr>
            <p:spPr>
              <a:xfrm>
                <a:off x="6799510" y="3700228"/>
                <a:ext cx="119330" cy="124057"/>
              </a:xfrm>
              <a:custGeom>
                <a:avLst/>
                <a:gdLst/>
                <a:ahLst/>
                <a:cxnLst/>
                <a:rect l="l" t="t" r="r" b="b"/>
                <a:pathLst>
                  <a:path w="1236" h="1285" extrusionOk="0">
                    <a:moveTo>
                      <a:pt x="1" y="1"/>
                    </a:moveTo>
                    <a:lnTo>
                      <a:pt x="1187" y="1285"/>
                    </a:lnTo>
                    <a:lnTo>
                      <a:pt x="1236" y="1285"/>
                    </a:lnTo>
                    <a:lnTo>
                      <a:pt x="5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87;p30"/>
              <p:cNvSpPr/>
              <p:nvPr/>
            </p:nvSpPr>
            <p:spPr>
              <a:xfrm>
                <a:off x="6892096" y="3840792"/>
                <a:ext cx="256327" cy="130332"/>
              </a:xfrm>
              <a:custGeom>
                <a:avLst/>
                <a:gdLst/>
                <a:ahLst/>
                <a:cxnLst/>
                <a:rect l="l" t="t" r="r" b="b"/>
                <a:pathLst>
                  <a:path w="2655" h="1350" extrusionOk="0">
                    <a:moveTo>
                      <a:pt x="0" y="1"/>
                    </a:moveTo>
                    <a:lnTo>
                      <a:pt x="1238" y="1337"/>
                    </a:lnTo>
                    <a:lnTo>
                      <a:pt x="2654" y="1349"/>
                    </a:lnTo>
                    <a:lnTo>
                      <a:pt x="1413" y="7"/>
                    </a:ln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88;p30"/>
              <p:cNvSpPr/>
              <p:nvPr/>
            </p:nvSpPr>
            <p:spPr>
              <a:xfrm>
                <a:off x="6903295" y="3846391"/>
                <a:ext cx="234122" cy="119037"/>
              </a:xfrm>
              <a:custGeom>
                <a:avLst/>
                <a:gdLst/>
                <a:ahLst/>
                <a:cxnLst/>
                <a:rect l="l" t="t" r="r" b="b"/>
                <a:pathLst>
                  <a:path w="2425" h="1233" extrusionOk="0">
                    <a:moveTo>
                      <a:pt x="1" y="1"/>
                    </a:moveTo>
                    <a:lnTo>
                      <a:pt x="1128" y="1220"/>
                    </a:lnTo>
                    <a:lnTo>
                      <a:pt x="2425" y="1233"/>
                    </a:lnTo>
                    <a:lnTo>
                      <a:pt x="2425" y="1233"/>
                    </a:lnTo>
                    <a:lnTo>
                      <a:pt x="1291" y="7"/>
                    </a:lnTo>
                    <a:lnTo>
                      <a:pt x="1"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9;p30"/>
              <p:cNvSpPr/>
              <p:nvPr/>
            </p:nvSpPr>
            <p:spPr>
              <a:xfrm>
                <a:off x="6991151" y="3842916"/>
                <a:ext cx="119909" cy="124636"/>
              </a:xfrm>
              <a:custGeom>
                <a:avLst/>
                <a:gdLst/>
                <a:ahLst/>
                <a:cxnLst/>
                <a:rect l="l" t="t" r="r" b="b"/>
                <a:pathLst>
                  <a:path w="1242" h="1291" extrusionOk="0">
                    <a:moveTo>
                      <a:pt x="0" y="0"/>
                    </a:moveTo>
                    <a:lnTo>
                      <a:pt x="1192" y="1287"/>
                    </a:lnTo>
                    <a:lnTo>
                      <a:pt x="1241" y="1290"/>
                    </a:lnTo>
                    <a:lnTo>
                      <a:pt x="46"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0;p30"/>
              <p:cNvSpPr/>
              <p:nvPr/>
            </p:nvSpPr>
            <p:spPr>
              <a:xfrm>
                <a:off x="6960256" y="3842916"/>
                <a:ext cx="119909" cy="124347"/>
              </a:xfrm>
              <a:custGeom>
                <a:avLst/>
                <a:gdLst/>
                <a:ahLst/>
                <a:cxnLst/>
                <a:rect l="l" t="t" r="r" b="b"/>
                <a:pathLst>
                  <a:path w="1242" h="1288" extrusionOk="0">
                    <a:moveTo>
                      <a:pt x="1" y="0"/>
                    </a:moveTo>
                    <a:lnTo>
                      <a:pt x="1193" y="1287"/>
                    </a:lnTo>
                    <a:lnTo>
                      <a:pt x="1242" y="1287"/>
                    </a:lnTo>
                    <a:lnTo>
                      <a:pt x="53"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1;p30"/>
              <p:cNvSpPr/>
              <p:nvPr/>
            </p:nvSpPr>
            <p:spPr>
              <a:xfrm>
                <a:off x="6921446" y="3870719"/>
                <a:ext cx="136804" cy="7241"/>
              </a:xfrm>
              <a:custGeom>
                <a:avLst/>
                <a:gdLst/>
                <a:ahLst/>
                <a:cxnLst/>
                <a:rect l="l" t="t" r="r" b="b"/>
                <a:pathLst>
                  <a:path w="1417" h="75" extrusionOk="0">
                    <a:moveTo>
                      <a:pt x="0" y="1"/>
                    </a:moveTo>
                    <a:lnTo>
                      <a:pt x="59" y="62"/>
                    </a:lnTo>
                    <a:lnTo>
                      <a:pt x="1416" y="75"/>
                    </a:lnTo>
                    <a:cubicBezTo>
                      <a:pt x="1395" y="59"/>
                      <a:pt x="1376" y="35"/>
                      <a:pt x="1355" y="13"/>
                    </a:cubicBezTo>
                    <a:lnTo>
                      <a:pt x="0"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2;p30"/>
              <p:cNvSpPr/>
              <p:nvPr/>
            </p:nvSpPr>
            <p:spPr>
              <a:xfrm>
                <a:off x="6951954" y="3902192"/>
                <a:ext cx="137094" cy="7241"/>
              </a:xfrm>
              <a:custGeom>
                <a:avLst/>
                <a:gdLst/>
                <a:ahLst/>
                <a:cxnLst/>
                <a:rect l="l" t="t" r="r" b="b"/>
                <a:pathLst>
                  <a:path w="1420" h="75" extrusionOk="0">
                    <a:moveTo>
                      <a:pt x="1" y="0"/>
                    </a:moveTo>
                    <a:lnTo>
                      <a:pt x="56" y="62"/>
                    </a:lnTo>
                    <a:lnTo>
                      <a:pt x="1420" y="74"/>
                    </a:lnTo>
                    <a:cubicBezTo>
                      <a:pt x="1398" y="59"/>
                      <a:pt x="1377" y="37"/>
                      <a:pt x="1358" y="13"/>
                    </a:cubicBez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3;p30"/>
              <p:cNvSpPr/>
              <p:nvPr/>
            </p:nvSpPr>
            <p:spPr>
              <a:xfrm>
                <a:off x="6981882" y="3933374"/>
                <a:ext cx="137190" cy="7144"/>
              </a:xfrm>
              <a:custGeom>
                <a:avLst/>
                <a:gdLst/>
                <a:ahLst/>
                <a:cxnLst/>
                <a:rect l="l" t="t" r="r" b="b"/>
                <a:pathLst>
                  <a:path w="1421" h="74" extrusionOk="0">
                    <a:moveTo>
                      <a:pt x="1" y="0"/>
                    </a:moveTo>
                    <a:lnTo>
                      <a:pt x="59" y="61"/>
                    </a:lnTo>
                    <a:lnTo>
                      <a:pt x="1420" y="74"/>
                    </a:lnTo>
                    <a:cubicBezTo>
                      <a:pt x="1399" y="58"/>
                      <a:pt x="1380" y="37"/>
                      <a:pt x="1359" y="12"/>
                    </a:cubicBezTo>
                    <a:lnTo>
                      <a:pt x="1"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4;p30"/>
              <p:cNvSpPr/>
              <p:nvPr/>
            </p:nvSpPr>
            <p:spPr>
              <a:xfrm>
                <a:off x="6930038" y="3842626"/>
                <a:ext cx="119909" cy="124347"/>
              </a:xfrm>
              <a:custGeom>
                <a:avLst/>
                <a:gdLst/>
                <a:ahLst/>
                <a:cxnLst/>
                <a:rect l="l" t="t" r="r" b="b"/>
                <a:pathLst>
                  <a:path w="1242" h="1288" extrusionOk="0">
                    <a:moveTo>
                      <a:pt x="0" y="0"/>
                    </a:moveTo>
                    <a:lnTo>
                      <a:pt x="1189" y="1287"/>
                    </a:lnTo>
                    <a:lnTo>
                      <a:pt x="1241" y="1287"/>
                    </a:lnTo>
                    <a:lnTo>
                      <a:pt x="46"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5;p30"/>
              <p:cNvSpPr/>
              <p:nvPr/>
            </p:nvSpPr>
            <p:spPr>
              <a:xfrm>
                <a:off x="6810516" y="3077154"/>
                <a:ext cx="315316" cy="313570"/>
              </a:xfrm>
              <a:custGeom>
                <a:avLst/>
                <a:gdLst/>
                <a:ahLst/>
                <a:cxnLst/>
                <a:rect l="l" t="t" r="r" b="b"/>
                <a:pathLst>
                  <a:path w="3266" h="3248" extrusionOk="0">
                    <a:moveTo>
                      <a:pt x="1633" y="1"/>
                    </a:moveTo>
                    <a:cubicBezTo>
                      <a:pt x="741" y="1"/>
                      <a:pt x="16" y="716"/>
                      <a:pt x="10" y="1611"/>
                    </a:cubicBezTo>
                    <a:cubicBezTo>
                      <a:pt x="0" y="2507"/>
                      <a:pt x="719" y="3242"/>
                      <a:pt x="1619" y="3248"/>
                    </a:cubicBezTo>
                    <a:cubicBezTo>
                      <a:pt x="1625" y="3248"/>
                      <a:pt x="1631" y="3248"/>
                      <a:pt x="1636" y="3248"/>
                    </a:cubicBezTo>
                    <a:cubicBezTo>
                      <a:pt x="2526" y="3248"/>
                      <a:pt x="3250" y="2532"/>
                      <a:pt x="3257" y="1641"/>
                    </a:cubicBezTo>
                    <a:cubicBezTo>
                      <a:pt x="3266" y="741"/>
                      <a:pt x="2547" y="7"/>
                      <a:pt x="1650" y="1"/>
                    </a:cubicBezTo>
                    <a:cubicBezTo>
                      <a:pt x="1644" y="1"/>
                      <a:pt x="1639" y="1"/>
                      <a:pt x="1633"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6;p30"/>
              <p:cNvSpPr/>
              <p:nvPr/>
            </p:nvSpPr>
            <p:spPr>
              <a:xfrm>
                <a:off x="6462667" y="3375272"/>
                <a:ext cx="71540" cy="587268"/>
              </a:xfrm>
              <a:custGeom>
                <a:avLst/>
                <a:gdLst/>
                <a:ahLst/>
                <a:cxnLst/>
                <a:rect l="l" t="t" r="r" b="b"/>
                <a:pathLst>
                  <a:path w="741" h="6083" extrusionOk="0">
                    <a:moveTo>
                      <a:pt x="268" y="0"/>
                    </a:moveTo>
                    <a:lnTo>
                      <a:pt x="0" y="6079"/>
                    </a:lnTo>
                    <a:lnTo>
                      <a:pt x="741" y="6082"/>
                    </a:lnTo>
                    <a:lnTo>
                      <a:pt x="572"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7;p30"/>
              <p:cNvSpPr/>
              <p:nvPr/>
            </p:nvSpPr>
            <p:spPr>
              <a:xfrm>
                <a:off x="6475122" y="3375272"/>
                <a:ext cx="27708" cy="587268"/>
              </a:xfrm>
              <a:custGeom>
                <a:avLst/>
                <a:gdLst/>
                <a:ahLst/>
                <a:cxnLst/>
                <a:rect l="l" t="t" r="r" b="b"/>
                <a:pathLst>
                  <a:path w="287" h="6083" extrusionOk="0">
                    <a:moveTo>
                      <a:pt x="197" y="0"/>
                    </a:moveTo>
                    <a:lnTo>
                      <a:pt x="0" y="6079"/>
                    </a:lnTo>
                    <a:lnTo>
                      <a:pt x="286" y="6082"/>
                    </a:lnTo>
                    <a:lnTo>
                      <a:pt x="286" y="6082"/>
                    </a:lnTo>
                    <a:lnTo>
                      <a:pt x="280" y="0"/>
                    </a:lnTo>
                    <a:close/>
                  </a:path>
                </a:pathLst>
              </a:custGeom>
              <a:solidFill>
                <a:srgbClr val="FFFFFF">
                  <a:alpha val="28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8;p30"/>
              <p:cNvSpPr/>
              <p:nvPr/>
            </p:nvSpPr>
            <p:spPr>
              <a:xfrm>
                <a:off x="6484873" y="3375272"/>
                <a:ext cx="34853" cy="81868"/>
              </a:xfrm>
              <a:custGeom>
                <a:avLst/>
                <a:gdLst/>
                <a:ahLst/>
                <a:cxnLst/>
                <a:rect l="l" t="t" r="r" b="b"/>
                <a:pathLst>
                  <a:path w="361" h="848" extrusionOk="0">
                    <a:moveTo>
                      <a:pt x="38" y="0"/>
                    </a:moveTo>
                    <a:lnTo>
                      <a:pt x="1" y="848"/>
                    </a:lnTo>
                    <a:lnTo>
                      <a:pt x="360" y="599"/>
                    </a:lnTo>
                    <a:lnTo>
                      <a:pt x="342" y="0"/>
                    </a:ln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9;p30"/>
              <p:cNvSpPr/>
              <p:nvPr/>
            </p:nvSpPr>
            <p:spPr>
              <a:xfrm>
                <a:off x="6481011" y="3343510"/>
                <a:ext cx="44314" cy="44313"/>
              </a:xfrm>
              <a:custGeom>
                <a:avLst/>
                <a:gdLst/>
                <a:ahLst/>
                <a:cxnLst/>
                <a:rect l="l" t="t" r="r" b="b"/>
                <a:pathLst>
                  <a:path w="459" h="459" extrusionOk="0">
                    <a:moveTo>
                      <a:pt x="231" y="0"/>
                    </a:moveTo>
                    <a:cubicBezTo>
                      <a:pt x="105" y="0"/>
                      <a:pt x="1" y="102"/>
                      <a:pt x="1" y="228"/>
                    </a:cubicBezTo>
                    <a:cubicBezTo>
                      <a:pt x="1" y="357"/>
                      <a:pt x="102" y="458"/>
                      <a:pt x="228" y="458"/>
                    </a:cubicBezTo>
                    <a:cubicBezTo>
                      <a:pt x="354" y="458"/>
                      <a:pt x="459" y="360"/>
                      <a:pt x="459" y="231"/>
                    </a:cubicBezTo>
                    <a:cubicBezTo>
                      <a:pt x="459" y="105"/>
                      <a:pt x="357" y="0"/>
                      <a:pt x="231"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0;p30"/>
              <p:cNvSpPr/>
              <p:nvPr/>
            </p:nvSpPr>
            <p:spPr>
              <a:xfrm>
                <a:off x="6484873" y="3073003"/>
                <a:ext cx="113151" cy="281132"/>
              </a:xfrm>
              <a:custGeom>
                <a:avLst/>
                <a:gdLst/>
                <a:ahLst/>
                <a:cxnLst/>
                <a:rect l="l" t="t" r="r" b="b"/>
                <a:pathLst>
                  <a:path w="1172" h="2912" extrusionOk="0">
                    <a:moveTo>
                      <a:pt x="1085" y="1"/>
                    </a:moveTo>
                    <a:cubicBezTo>
                      <a:pt x="978" y="136"/>
                      <a:pt x="111" y="2308"/>
                      <a:pt x="7" y="2566"/>
                    </a:cubicBezTo>
                    <a:cubicBezTo>
                      <a:pt x="1" y="2581"/>
                      <a:pt x="4" y="2600"/>
                      <a:pt x="10" y="2615"/>
                    </a:cubicBezTo>
                    <a:lnTo>
                      <a:pt x="130" y="2836"/>
                    </a:lnTo>
                    <a:cubicBezTo>
                      <a:pt x="139" y="2851"/>
                      <a:pt x="148" y="2858"/>
                      <a:pt x="164" y="2861"/>
                    </a:cubicBezTo>
                    <a:lnTo>
                      <a:pt x="326" y="2907"/>
                    </a:lnTo>
                    <a:cubicBezTo>
                      <a:pt x="333" y="2910"/>
                      <a:pt x="340" y="2911"/>
                      <a:pt x="347" y="2911"/>
                    </a:cubicBezTo>
                    <a:cubicBezTo>
                      <a:pt x="356" y="2911"/>
                      <a:pt x="364" y="2909"/>
                      <a:pt x="372" y="2904"/>
                    </a:cubicBezTo>
                    <a:lnTo>
                      <a:pt x="591" y="2781"/>
                    </a:lnTo>
                    <a:cubicBezTo>
                      <a:pt x="606" y="2775"/>
                      <a:pt x="612" y="2759"/>
                      <a:pt x="618" y="2744"/>
                    </a:cubicBezTo>
                    <a:cubicBezTo>
                      <a:pt x="670" y="2492"/>
                      <a:pt x="1125" y="382"/>
                      <a:pt x="1156" y="210"/>
                    </a:cubicBezTo>
                    <a:cubicBezTo>
                      <a:pt x="1171" y="136"/>
                      <a:pt x="1147" y="59"/>
                      <a:pt x="1091" y="10"/>
                    </a:cubicBezTo>
                    <a:lnTo>
                      <a:pt x="1085" y="4"/>
                    </a:lnTo>
                    <a:lnTo>
                      <a:pt x="1085"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1;p30"/>
              <p:cNvSpPr/>
              <p:nvPr/>
            </p:nvSpPr>
            <p:spPr>
              <a:xfrm>
                <a:off x="6210011" y="3344765"/>
                <a:ext cx="284808" cy="92970"/>
              </a:xfrm>
              <a:custGeom>
                <a:avLst/>
                <a:gdLst/>
                <a:ahLst/>
                <a:cxnLst/>
                <a:rect l="l" t="t" r="r" b="b"/>
                <a:pathLst>
                  <a:path w="2950" h="963" extrusionOk="0">
                    <a:moveTo>
                      <a:pt x="2640" y="0"/>
                    </a:moveTo>
                    <a:cubicBezTo>
                      <a:pt x="2633" y="0"/>
                      <a:pt x="2627" y="2"/>
                      <a:pt x="2620" y="6"/>
                    </a:cubicBezTo>
                    <a:cubicBezTo>
                      <a:pt x="2365" y="76"/>
                      <a:pt x="314" y="743"/>
                      <a:pt x="148" y="795"/>
                    </a:cubicBezTo>
                    <a:cubicBezTo>
                      <a:pt x="74" y="817"/>
                      <a:pt x="22" y="878"/>
                      <a:pt x="6" y="952"/>
                    </a:cubicBezTo>
                    <a:lnTo>
                      <a:pt x="6" y="955"/>
                    </a:lnTo>
                    <a:cubicBezTo>
                      <a:pt x="6" y="955"/>
                      <a:pt x="6" y="961"/>
                      <a:pt x="0" y="961"/>
                    </a:cubicBezTo>
                    <a:cubicBezTo>
                      <a:pt x="6" y="962"/>
                      <a:pt x="15" y="962"/>
                      <a:pt x="26" y="962"/>
                    </a:cubicBezTo>
                    <a:cubicBezTo>
                      <a:pt x="332" y="962"/>
                      <a:pt x="2498" y="652"/>
                      <a:pt x="2765" y="611"/>
                    </a:cubicBezTo>
                    <a:cubicBezTo>
                      <a:pt x="2780" y="608"/>
                      <a:pt x="2796" y="599"/>
                      <a:pt x="2808" y="583"/>
                    </a:cubicBezTo>
                    <a:lnTo>
                      <a:pt x="2940" y="371"/>
                    </a:lnTo>
                    <a:cubicBezTo>
                      <a:pt x="2946" y="362"/>
                      <a:pt x="2949" y="341"/>
                      <a:pt x="2946" y="331"/>
                    </a:cubicBezTo>
                    <a:lnTo>
                      <a:pt x="2909" y="169"/>
                    </a:lnTo>
                    <a:cubicBezTo>
                      <a:pt x="2903" y="153"/>
                      <a:pt x="2897" y="144"/>
                      <a:pt x="2882" y="135"/>
                    </a:cubicBezTo>
                    <a:lnTo>
                      <a:pt x="2667" y="9"/>
                    </a:lnTo>
                    <a:cubicBezTo>
                      <a:pt x="2658" y="3"/>
                      <a:pt x="2649" y="0"/>
                      <a:pt x="2640"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2;p30"/>
              <p:cNvSpPr/>
              <p:nvPr/>
            </p:nvSpPr>
            <p:spPr>
              <a:xfrm>
                <a:off x="6507464" y="3367839"/>
                <a:ext cx="215102" cy="211525"/>
              </a:xfrm>
              <a:custGeom>
                <a:avLst/>
                <a:gdLst/>
                <a:ahLst/>
                <a:cxnLst/>
                <a:rect l="l" t="t" r="r" b="b"/>
                <a:pathLst>
                  <a:path w="2228" h="2191" extrusionOk="0">
                    <a:moveTo>
                      <a:pt x="175" y="0"/>
                    </a:moveTo>
                    <a:cubicBezTo>
                      <a:pt x="160" y="0"/>
                      <a:pt x="145" y="6"/>
                      <a:pt x="135" y="19"/>
                    </a:cubicBezTo>
                    <a:lnTo>
                      <a:pt x="16" y="138"/>
                    </a:lnTo>
                    <a:cubicBezTo>
                      <a:pt x="3" y="151"/>
                      <a:pt x="0" y="163"/>
                      <a:pt x="0" y="178"/>
                    </a:cubicBezTo>
                    <a:lnTo>
                      <a:pt x="3" y="430"/>
                    </a:lnTo>
                    <a:cubicBezTo>
                      <a:pt x="3" y="446"/>
                      <a:pt x="12" y="461"/>
                      <a:pt x="22" y="470"/>
                    </a:cubicBezTo>
                    <a:cubicBezTo>
                      <a:pt x="228" y="636"/>
                      <a:pt x="1877" y="2031"/>
                      <a:pt x="2012" y="2141"/>
                    </a:cubicBezTo>
                    <a:cubicBezTo>
                      <a:pt x="2053" y="2174"/>
                      <a:pt x="2105" y="2191"/>
                      <a:pt x="2155" y="2191"/>
                    </a:cubicBezTo>
                    <a:cubicBezTo>
                      <a:pt x="2176" y="2191"/>
                      <a:pt x="2198" y="2188"/>
                      <a:pt x="2218" y="2181"/>
                    </a:cubicBezTo>
                    <a:lnTo>
                      <a:pt x="2227" y="2181"/>
                    </a:lnTo>
                    <a:cubicBezTo>
                      <a:pt x="2157" y="2024"/>
                      <a:pt x="651" y="231"/>
                      <a:pt x="473" y="19"/>
                    </a:cubicBezTo>
                    <a:cubicBezTo>
                      <a:pt x="461" y="6"/>
                      <a:pt x="446" y="0"/>
                      <a:pt x="427"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3;p30"/>
              <p:cNvSpPr/>
              <p:nvPr/>
            </p:nvSpPr>
            <p:spPr>
              <a:xfrm>
                <a:off x="6194854" y="3326036"/>
                <a:ext cx="87277" cy="716249"/>
              </a:xfrm>
              <a:custGeom>
                <a:avLst/>
                <a:gdLst/>
                <a:ahLst/>
                <a:cxnLst/>
                <a:rect l="l" t="t" r="r" b="b"/>
                <a:pathLst>
                  <a:path w="904" h="7419" extrusionOk="0">
                    <a:moveTo>
                      <a:pt x="326" y="0"/>
                    </a:moveTo>
                    <a:lnTo>
                      <a:pt x="1" y="7409"/>
                    </a:lnTo>
                    <a:lnTo>
                      <a:pt x="904" y="7418"/>
                    </a:lnTo>
                    <a:lnTo>
                      <a:pt x="701" y="3"/>
                    </a:lnTo>
                    <a:lnTo>
                      <a:pt x="326"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4;p30"/>
              <p:cNvSpPr/>
              <p:nvPr/>
            </p:nvSpPr>
            <p:spPr>
              <a:xfrm>
                <a:off x="6221886" y="3326036"/>
                <a:ext cx="42480" cy="100018"/>
              </a:xfrm>
              <a:custGeom>
                <a:avLst/>
                <a:gdLst/>
                <a:ahLst/>
                <a:cxnLst/>
                <a:rect l="l" t="t" r="r" b="b"/>
                <a:pathLst>
                  <a:path w="440" h="1036" extrusionOk="0">
                    <a:moveTo>
                      <a:pt x="46" y="0"/>
                    </a:moveTo>
                    <a:lnTo>
                      <a:pt x="0" y="1035"/>
                    </a:lnTo>
                    <a:lnTo>
                      <a:pt x="439" y="731"/>
                    </a:lnTo>
                    <a:lnTo>
                      <a:pt x="421" y="3"/>
                    </a:lnTo>
                    <a:lnTo>
                      <a:pt x="46" y="0"/>
                    </a:ln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5;p30"/>
              <p:cNvSpPr/>
              <p:nvPr/>
            </p:nvSpPr>
            <p:spPr>
              <a:xfrm>
                <a:off x="5844302" y="3349979"/>
                <a:ext cx="73664" cy="607156"/>
              </a:xfrm>
              <a:custGeom>
                <a:avLst/>
                <a:gdLst/>
                <a:ahLst/>
                <a:cxnLst/>
                <a:rect l="l" t="t" r="r" b="b"/>
                <a:pathLst>
                  <a:path w="763" h="6289" extrusionOk="0">
                    <a:moveTo>
                      <a:pt x="277" y="1"/>
                    </a:moveTo>
                    <a:lnTo>
                      <a:pt x="1" y="6286"/>
                    </a:lnTo>
                    <a:lnTo>
                      <a:pt x="763" y="6289"/>
                    </a:lnTo>
                    <a:lnTo>
                      <a:pt x="763" y="6289"/>
                    </a:lnTo>
                    <a:lnTo>
                      <a:pt x="591" y="4"/>
                    </a:lnTo>
                    <a:lnTo>
                      <a:pt x="277"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6;p30"/>
              <p:cNvSpPr/>
              <p:nvPr/>
            </p:nvSpPr>
            <p:spPr>
              <a:xfrm>
                <a:off x="6211459" y="3327774"/>
                <a:ext cx="30991" cy="714511"/>
              </a:xfrm>
              <a:custGeom>
                <a:avLst/>
                <a:gdLst/>
                <a:ahLst/>
                <a:cxnLst/>
                <a:rect l="l" t="t" r="r" b="b"/>
                <a:pathLst>
                  <a:path w="321" h="7401" extrusionOk="0">
                    <a:moveTo>
                      <a:pt x="240" y="1"/>
                    </a:moveTo>
                    <a:lnTo>
                      <a:pt x="1" y="7394"/>
                    </a:lnTo>
                    <a:lnTo>
                      <a:pt x="320" y="7400"/>
                    </a:lnTo>
                    <a:lnTo>
                      <a:pt x="320" y="1"/>
                    </a:lnTo>
                    <a:close/>
                  </a:path>
                </a:pathLst>
              </a:custGeom>
              <a:solidFill>
                <a:srgbClr val="FFFFFF">
                  <a:alpha val="28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7;p30"/>
              <p:cNvSpPr/>
              <p:nvPr/>
            </p:nvSpPr>
            <p:spPr>
              <a:xfrm>
                <a:off x="5861583" y="3349979"/>
                <a:ext cx="30894" cy="607156"/>
              </a:xfrm>
              <a:custGeom>
                <a:avLst/>
                <a:gdLst/>
                <a:ahLst/>
                <a:cxnLst/>
                <a:rect l="l" t="t" r="r" b="b"/>
                <a:pathLst>
                  <a:path w="320" h="6289" extrusionOk="0">
                    <a:moveTo>
                      <a:pt x="175" y="1"/>
                    </a:moveTo>
                    <a:lnTo>
                      <a:pt x="0" y="6286"/>
                    </a:lnTo>
                    <a:lnTo>
                      <a:pt x="319" y="6289"/>
                    </a:lnTo>
                    <a:lnTo>
                      <a:pt x="255" y="1"/>
                    </a:lnTo>
                    <a:close/>
                  </a:path>
                </a:pathLst>
              </a:custGeom>
              <a:solidFill>
                <a:srgbClr val="FFFFFF">
                  <a:alpha val="28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8;p30"/>
              <p:cNvSpPr/>
              <p:nvPr/>
            </p:nvSpPr>
            <p:spPr>
              <a:xfrm>
                <a:off x="5867183" y="3349979"/>
                <a:ext cx="36011" cy="84957"/>
              </a:xfrm>
              <a:custGeom>
                <a:avLst/>
                <a:gdLst/>
                <a:ahLst/>
                <a:cxnLst/>
                <a:rect l="l" t="t" r="r" b="b"/>
                <a:pathLst>
                  <a:path w="373" h="880" extrusionOk="0">
                    <a:moveTo>
                      <a:pt x="40" y="1"/>
                    </a:moveTo>
                    <a:lnTo>
                      <a:pt x="0" y="879"/>
                    </a:lnTo>
                    <a:lnTo>
                      <a:pt x="0" y="879"/>
                    </a:lnTo>
                    <a:lnTo>
                      <a:pt x="372" y="618"/>
                    </a:lnTo>
                    <a:lnTo>
                      <a:pt x="354" y="4"/>
                    </a:lnTo>
                    <a:lnTo>
                      <a:pt x="40" y="1"/>
                    </a:lnTo>
                    <a:close/>
                  </a:path>
                </a:pathLst>
              </a:custGeom>
              <a:solidFill>
                <a:srgbClr val="394A66">
                  <a:alpha val="45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9;p30"/>
              <p:cNvSpPr/>
              <p:nvPr/>
            </p:nvSpPr>
            <p:spPr>
              <a:xfrm>
                <a:off x="5863611" y="3317444"/>
                <a:ext cx="45473" cy="45761"/>
              </a:xfrm>
              <a:custGeom>
                <a:avLst/>
                <a:gdLst/>
                <a:ahLst/>
                <a:cxnLst/>
                <a:rect l="l" t="t" r="r" b="b"/>
                <a:pathLst>
                  <a:path w="471" h="474" extrusionOk="0">
                    <a:moveTo>
                      <a:pt x="237" y="0"/>
                    </a:moveTo>
                    <a:cubicBezTo>
                      <a:pt x="108" y="0"/>
                      <a:pt x="1" y="104"/>
                      <a:pt x="1" y="233"/>
                    </a:cubicBezTo>
                    <a:cubicBezTo>
                      <a:pt x="1" y="366"/>
                      <a:pt x="102" y="473"/>
                      <a:pt x="234" y="473"/>
                    </a:cubicBezTo>
                    <a:cubicBezTo>
                      <a:pt x="363" y="473"/>
                      <a:pt x="470" y="369"/>
                      <a:pt x="470" y="237"/>
                    </a:cubicBezTo>
                    <a:cubicBezTo>
                      <a:pt x="470" y="108"/>
                      <a:pt x="369" y="3"/>
                      <a:pt x="237" y="0"/>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0;p30"/>
              <p:cNvSpPr/>
              <p:nvPr/>
            </p:nvSpPr>
            <p:spPr>
              <a:xfrm>
                <a:off x="5869886" y="3040469"/>
                <a:ext cx="127826" cy="286924"/>
              </a:xfrm>
              <a:custGeom>
                <a:avLst/>
                <a:gdLst/>
                <a:ahLst/>
                <a:cxnLst/>
                <a:rect l="l" t="t" r="r" b="b"/>
                <a:pathLst>
                  <a:path w="1324" h="2972" extrusionOk="0">
                    <a:moveTo>
                      <a:pt x="1244" y="0"/>
                    </a:moveTo>
                    <a:cubicBezTo>
                      <a:pt x="1124" y="135"/>
                      <a:pt x="126" y="2338"/>
                      <a:pt x="6" y="2599"/>
                    </a:cubicBezTo>
                    <a:cubicBezTo>
                      <a:pt x="0" y="2614"/>
                      <a:pt x="0" y="2636"/>
                      <a:pt x="6" y="2651"/>
                    </a:cubicBezTo>
                    <a:lnTo>
                      <a:pt x="120" y="2881"/>
                    </a:lnTo>
                    <a:cubicBezTo>
                      <a:pt x="126" y="2897"/>
                      <a:pt x="138" y="2906"/>
                      <a:pt x="154" y="2912"/>
                    </a:cubicBezTo>
                    <a:lnTo>
                      <a:pt x="319" y="2967"/>
                    </a:lnTo>
                    <a:cubicBezTo>
                      <a:pt x="326" y="2970"/>
                      <a:pt x="333" y="2972"/>
                      <a:pt x="340" y="2972"/>
                    </a:cubicBezTo>
                    <a:cubicBezTo>
                      <a:pt x="349" y="2972"/>
                      <a:pt x="357" y="2969"/>
                      <a:pt x="366" y="2964"/>
                    </a:cubicBezTo>
                    <a:lnTo>
                      <a:pt x="596" y="2851"/>
                    </a:lnTo>
                    <a:cubicBezTo>
                      <a:pt x="611" y="2841"/>
                      <a:pt x="621" y="2826"/>
                      <a:pt x="627" y="2811"/>
                    </a:cubicBezTo>
                    <a:cubicBezTo>
                      <a:pt x="694" y="2553"/>
                      <a:pt x="1262" y="393"/>
                      <a:pt x="1305" y="218"/>
                    </a:cubicBezTo>
                    <a:cubicBezTo>
                      <a:pt x="1324" y="141"/>
                      <a:pt x="1302" y="65"/>
                      <a:pt x="1247" y="9"/>
                    </a:cubicBezTo>
                    <a:lnTo>
                      <a:pt x="1244" y="3"/>
                    </a:lnTo>
                    <a:lnTo>
                      <a:pt x="1244" y="0"/>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1;p30"/>
              <p:cNvSpPr/>
              <p:nvPr/>
            </p:nvSpPr>
            <p:spPr>
              <a:xfrm>
                <a:off x="5580736" y="3314934"/>
                <a:ext cx="296297" cy="84764"/>
              </a:xfrm>
              <a:custGeom>
                <a:avLst/>
                <a:gdLst/>
                <a:ahLst/>
                <a:cxnLst/>
                <a:rect l="l" t="t" r="r" b="b"/>
                <a:pathLst>
                  <a:path w="3069" h="878" extrusionOk="0">
                    <a:moveTo>
                      <a:pt x="2750" y="0"/>
                    </a:moveTo>
                    <a:cubicBezTo>
                      <a:pt x="2746" y="0"/>
                      <a:pt x="2742" y="1"/>
                      <a:pt x="2737" y="1"/>
                    </a:cubicBezTo>
                    <a:cubicBezTo>
                      <a:pt x="2485" y="72"/>
                      <a:pt x="329" y="662"/>
                      <a:pt x="157" y="714"/>
                    </a:cubicBezTo>
                    <a:cubicBezTo>
                      <a:pt x="83" y="736"/>
                      <a:pt x="22" y="794"/>
                      <a:pt x="3" y="868"/>
                    </a:cubicBezTo>
                    <a:lnTo>
                      <a:pt x="3" y="871"/>
                    </a:lnTo>
                    <a:lnTo>
                      <a:pt x="0" y="874"/>
                    </a:lnTo>
                    <a:cubicBezTo>
                      <a:pt x="12" y="876"/>
                      <a:pt x="33" y="877"/>
                      <a:pt x="63" y="877"/>
                    </a:cubicBezTo>
                    <a:cubicBezTo>
                      <a:pt x="486" y="877"/>
                      <a:pt x="2602" y="669"/>
                      <a:pt x="2869" y="643"/>
                    </a:cubicBezTo>
                    <a:cubicBezTo>
                      <a:pt x="2888" y="643"/>
                      <a:pt x="2903" y="631"/>
                      <a:pt x="2909" y="616"/>
                    </a:cubicBezTo>
                    <a:lnTo>
                      <a:pt x="3056" y="407"/>
                    </a:lnTo>
                    <a:cubicBezTo>
                      <a:pt x="3063" y="395"/>
                      <a:pt x="3069" y="373"/>
                      <a:pt x="3063" y="361"/>
                    </a:cubicBezTo>
                    <a:lnTo>
                      <a:pt x="3029" y="192"/>
                    </a:lnTo>
                    <a:cubicBezTo>
                      <a:pt x="3026" y="177"/>
                      <a:pt x="3017" y="161"/>
                      <a:pt x="3001" y="152"/>
                    </a:cubicBezTo>
                    <a:lnTo>
                      <a:pt x="2786" y="11"/>
                    </a:lnTo>
                    <a:cubicBezTo>
                      <a:pt x="2775" y="4"/>
                      <a:pt x="2763" y="0"/>
                      <a:pt x="2750"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2;p30"/>
              <p:cNvSpPr/>
              <p:nvPr/>
            </p:nvSpPr>
            <p:spPr>
              <a:xfrm>
                <a:off x="5889388" y="3341676"/>
                <a:ext cx="213654" cy="227840"/>
              </a:xfrm>
              <a:custGeom>
                <a:avLst/>
                <a:gdLst/>
                <a:ahLst/>
                <a:cxnLst/>
                <a:rect l="l" t="t" r="r" b="b"/>
                <a:pathLst>
                  <a:path w="2213" h="2360" extrusionOk="0">
                    <a:moveTo>
                      <a:pt x="197" y="1"/>
                    </a:moveTo>
                    <a:cubicBezTo>
                      <a:pt x="182" y="1"/>
                      <a:pt x="167" y="4"/>
                      <a:pt x="154" y="16"/>
                    </a:cubicBezTo>
                    <a:lnTo>
                      <a:pt x="28" y="136"/>
                    </a:lnTo>
                    <a:cubicBezTo>
                      <a:pt x="16" y="148"/>
                      <a:pt x="10" y="164"/>
                      <a:pt x="10" y="179"/>
                    </a:cubicBezTo>
                    <a:lnTo>
                      <a:pt x="1" y="434"/>
                    </a:lnTo>
                    <a:cubicBezTo>
                      <a:pt x="1" y="449"/>
                      <a:pt x="10" y="471"/>
                      <a:pt x="19" y="480"/>
                    </a:cubicBezTo>
                    <a:cubicBezTo>
                      <a:pt x="225" y="661"/>
                      <a:pt x="1862" y="2182"/>
                      <a:pt x="1994" y="2302"/>
                    </a:cubicBezTo>
                    <a:cubicBezTo>
                      <a:pt x="2037" y="2338"/>
                      <a:pt x="2092" y="2359"/>
                      <a:pt x="2147" y="2359"/>
                    </a:cubicBezTo>
                    <a:cubicBezTo>
                      <a:pt x="2167" y="2359"/>
                      <a:pt x="2187" y="2356"/>
                      <a:pt x="2206" y="2351"/>
                    </a:cubicBezTo>
                    <a:lnTo>
                      <a:pt x="2212" y="2351"/>
                    </a:lnTo>
                    <a:cubicBezTo>
                      <a:pt x="2151" y="2188"/>
                      <a:pt x="677" y="262"/>
                      <a:pt x="501" y="38"/>
                    </a:cubicBezTo>
                    <a:cubicBezTo>
                      <a:pt x="489" y="19"/>
                      <a:pt x="474" y="13"/>
                      <a:pt x="455" y="13"/>
                    </a:cubicBezTo>
                    <a:lnTo>
                      <a:pt x="197"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3;p30"/>
              <p:cNvSpPr/>
              <p:nvPr/>
            </p:nvSpPr>
            <p:spPr>
              <a:xfrm>
                <a:off x="6225748" y="2969512"/>
                <a:ext cx="164609" cy="332975"/>
              </a:xfrm>
              <a:custGeom>
                <a:avLst/>
                <a:gdLst/>
                <a:ahLst/>
                <a:cxnLst/>
                <a:rect l="l" t="t" r="r" b="b"/>
                <a:pathLst>
                  <a:path w="1705" h="3449" extrusionOk="0">
                    <a:moveTo>
                      <a:pt x="1619" y="1"/>
                    </a:moveTo>
                    <a:cubicBezTo>
                      <a:pt x="1474" y="151"/>
                      <a:pt x="166" y="2689"/>
                      <a:pt x="12" y="2990"/>
                    </a:cubicBezTo>
                    <a:cubicBezTo>
                      <a:pt x="3" y="3008"/>
                      <a:pt x="0" y="3027"/>
                      <a:pt x="6" y="3048"/>
                    </a:cubicBezTo>
                    <a:lnTo>
                      <a:pt x="126" y="3328"/>
                    </a:lnTo>
                    <a:cubicBezTo>
                      <a:pt x="132" y="3346"/>
                      <a:pt x="148" y="3358"/>
                      <a:pt x="166" y="3364"/>
                    </a:cubicBezTo>
                    <a:lnTo>
                      <a:pt x="353" y="3441"/>
                    </a:lnTo>
                    <a:cubicBezTo>
                      <a:pt x="363" y="3446"/>
                      <a:pt x="372" y="3448"/>
                      <a:pt x="381" y="3448"/>
                    </a:cubicBezTo>
                    <a:cubicBezTo>
                      <a:pt x="389" y="3448"/>
                      <a:pt x="398" y="3446"/>
                      <a:pt x="406" y="3441"/>
                    </a:cubicBezTo>
                    <a:lnTo>
                      <a:pt x="688" y="3318"/>
                    </a:lnTo>
                    <a:cubicBezTo>
                      <a:pt x="707" y="3312"/>
                      <a:pt x="719" y="3297"/>
                      <a:pt x="725" y="3278"/>
                    </a:cubicBezTo>
                    <a:cubicBezTo>
                      <a:pt x="820" y="2971"/>
                      <a:pt x="1616" y="462"/>
                      <a:pt x="1677" y="259"/>
                    </a:cubicBezTo>
                    <a:cubicBezTo>
                      <a:pt x="1705" y="170"/>
                      <a:pt x="1683" y="75"/>
                      <a:pt x="1625" y="10"/>
                    </a:cubicBezTo>
                    <a:lnTo>
                      <a:pt x="1619" y="7"/>
                    </a:lnTo>
                    <a:lnTo>
                      <a:pt x="1619"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14;p30"/>
              <p:cNvSpPr/>
              <p:nvPr/>
            </p:nvSpPr>
            <p:spPr>
              <a:xfrm>
                <a:off x="5879058" y="3283462"/>
                <a:ext cx="352389" cy="84668"/>
              </a:xfrm>
              <a:custGeom>
                <a:avLst/>
                <a:gdLst/>
                <a:ahLst/>
                <a:cxnLst/>
                <a:rect l="l" t="t" r="r" b="b"/>
                <a:pathLst>
                  <a:path w="3650" h="877" extrusionOk="0">
                    <a:moveTo>
                      <a:pt x="3301" y="1"/>
                    </a:moveTo>
                    <a:cubicBezTo>
                      <a:pt x="3296" y="1"/>
                      <a:pt x="3291" y="1"/>
                      <a:pt x="3287" y="2"/>
                    </a:cubicBezTo>
                    <a:cubicBezTo>
                      <a:pt x="2968" y="73"/>
                      <a:pt x="396" y="635"/>
                      <a:pt x="194" y="687"/>
                    </a:cubicBezTo>
                    <a:cubicBezTo>
                      <a:pt x="105" y="708"/>
                      <a:pt x="31" y="770"/>
                      <a:pt x="3" y="859"/>
                    </a:cubicBezTo>
                    <a:lnTo>
                      <a:pt x="3" y="862"/>
                    </a:lnTo>
                    <a:lnTo>
                      <a:pt x="0" y="865"/>
                    </a:lnTo>
                    <a:cubicBezTo>
                      <a:pt x="33" y="873"/>
                      <a:pt x="134" y="877"/>
                      <a:pt x="281" y="877"/>
                    </a:cubicBezTo>
                    <a:cubicBezTo>
                      <a:pt x="1054" y="877"/>
                      <a:pt x="3111" y="780"/>
                      <a:pt x="3394" y="767"/>
                    </a:cubicBezTo>
                    <a:cubicBezTo>
                      <a:pt x="3413" y="767"/>
                      <a:pt x="3434" y="754"/>
                      <a:pt x="3450" y="739"/>
                    </a:cubicBezTo>
                    <a:lnTo>
                      <a:pt x="3634" y="496"/>
                    </a:lnTo>
                    <a:cubicBezTo>
                      <a:pt x="3643" y="481"/>
                      <a:pt x="3649" y="463"/>
                      <a:pt x="3649" y="444"/>
                    </a:cubicBezTo>
                    <a:lnTo>
                      <a:pt x="3619" y="238"/>
                    </a:lnTo>
                    <a:cubicBezTo>
                      <a:pt x="3613" y="220"/>
                      <a:pt x="3606" y="205"/>
                      <a:pt x="3591" y="195"/>
                    </a:cubicBezTo>
                    <a:lnTo>
                      <a:pt x="3345" y="14"/>
                    </a:lnTo>
                    <a:cubicBezTo>
                      <a:pt x="3334" y="5"/>
                      <a:pt x="3316" y="1"/>
                      <a:pt x="3301" y="1"/>
                    </a:cubicBez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15;p30"/>
              <p:cNvSpPr/>
              <p:nvPr/>
            </p:nvSpPr>
            <p:spPr>
              <a:xfrm>
                <a:off x="6243222" y="3318892"/>
                <a:ext cx="240301" cy="279587"/>
              </a:xfrm>
              <a:custGeom>
                <a:avLst/>
                <a:gdLst/>
                <a:ahLst/>
                <a:cxnLst/>
                <a:rect l="l" t="t" r="r" b="b"/>
                <a:pathLst>
                  <a:path w="2489" h="2896" extrusionOk="0">
                    <a:moveTo>
                      <a:pt x="255" y="0"/>
                    </a:moveTo>
                    <a:cubicBezTo>
                      <a:pt x="237" y="0"/>
                      <a:pt x="218" y="3"/>
                      <a:pt x="203" y="16"/>
                    </a:cubicBezTo>
                    <a:lnTo>
                      <a:pt x="43" y="145"/>
                    </a:lnTo>
                    <a:cubicBezTo>
                      <a:pt x="28" y="157"/>
                      <a:pt x="22" y="175"/>
                      <a:pt x="22" y="197"/>
                    </a:cubicBezTo>
                    <a:lnTo>
                      <a:pt x="0" y="498"/>
                    </a:lnTo>
                    <a:cubicBezTo>
                      <a:pt x="0" y="520"/>
                      <a:pt x="3" y="538"/>
                      <a:pt x="19" y="553"/>
                    </a:cubicBezTo>
                    <a:cubicBezTo>
                      <a:pt x="246" y="784"/>
                      <a:pt x="2083" y="2670"/>
                      <a:pt x="2233" y="2817"/>
                    </a:cubicBezTo>
                    <a:cubicBezTo>
                      <a:pt x="2283" y="2869"/>
                      <a:pt x="2348" y="2895"/>
                      <a:pt x="2416" y="2895"/>
                    </a:cubicBezTo>
                    <a:cubicBezTo>
                      <a:pt x="2437" y="2895"/>
                      <a:pt x="2458" y="2893"/>
                      <a:pt x="2479" y="2888"/>
                    </a:cubicBezTo>
                    <a:lnTo>
                      <a:pt x="2488" y="2888"/>
                    </a:lnTo>
                    <a:cubicBezTo>
                      <a:pt x="2421" y="2688"/>
                      <a:pt x="805" y="338"/>
                      <a:pt x="609" y="59"/>
                    </a:cubicBezTo>
                    <a:cubicBezTo>
                      <a:pt x="599" y="43"/>
                      <a:pt x="578" y="31"/>
                      <a:pt x="559" y="28"/>
                    </a:cubicBezTo>
                    <a:lnTo>
                      <a:pt x="255"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16;p30"/>
              <p:cNvSpPr/>
              <p:nvPr/>
            </p:nvSpPr>
            <p:spPr>
              <a:xfrm>
                <a:off x="6217445" y="3287710"/>
                <a:ext cx="54065" cy="53485"/>
              </a:xfrm>
              <a:custGeom>
                <a:avLst/>
                <a:gdLst/>
                <a:ahLst/>
                <a:cxnLst/>
                <a:rect l="l" t="t" r="r" b="b"/>
                <a:pathLst>
                  <a:path w="560" h="554" extrusionOk="0">
                    <a:moveTo>
                      <a:pt x="280" y="1"/>
                    </a:moveTo>
                    <a:cubicBezTo>
                      <a:pt x="129" y="1"/>
                      <a:pt x="6" y="120"/>
                      <a:pt x="6" y="271"/>
                    </a:cubicBezTo>
                    <a:cubicBezTo>
                      <a:pt x="0" y="425"/>
                      <a:pt x="123" y="554"/>
                      <a:pt x="277" y="554"/>
                    </a:cubicBezTo>
                    <a:cubicBezTo>
                      <a:pt x="278" y="554"/>
                      <a:pt x="280" y="554"/>
                      <a:pt x="282" y="554"/>
                    </a:cubicBezTo>
                    <a:cubicBezTo>
                      <a:pt x="433" y="554"/>
                      <a:pt x="559" y="432"/>
                      <a:pt x="559" y="280"/>
                    </a:cubicBezTo>
                    <a:cubicBezTo>
                      <a:pt x="559" y="127"/>
                      <a:pt x="436" y="4"/>
                      <a:pt x="286" y="1"/>
                    </a:cubicBezTo>
                    <a:cubicBezTo>
                      <a:pt x="284" y="1"/>
                      <a:pt x="282" y="1"/>
                      <a:pt x="280" y="1"/>
                    </a:cubicBez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20;p30"/>
            <p:cNvSpPr/>
            <p:nvPr/>
          </p:nvSpPr>
          <p:spPr>
            <a:xfrm>
              <a:off x="4347350" y="3784938"/>
              <a:ext cx="666000" cy="666000"/>
            </a:xfrm>
            <a:prstGeom prst="roundRect">
              <a:avLst>
                <a:gd name="adj" fmla="val 11881"/>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grpSp>
    </p:spTree>
    <p:extLst>
      <p:ext uri="{BB962C8B-B14F-4D97-AF65-F5344CB8AC3E}">
        <p14:creationId xmlns:p14="http://schemas.microsoft.com/office/powerpoint/2010/main" val="18945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29"/>
          <p:cNvSpPr txBox="1">
            <a:spLocks noGrp="1"/>
          </p:cNvSpPr>
          <p:nvPr>
            <p:ph type="body" idx="1"/>
          </p:nvPr>
        </p:nvSpPr>
        <p:spPr>
          <a:xfrm>
            <a:off x="542757" y="893417"/>
            <a:ext cx="8120130" cy="2981829"/>
          </a:xfrm>
          <a:prstGeom prst="rect">
            <a:avLst/>
          </a:prstGeom>
        </p:spPr>
        <p:txBody>
          <a:bodyPr spcFirstLastPara="1" wrap="square" lIns="91425" tIns="91425" rIns="91425" bIns="91425" anchor="ctr" anchorCtr="0">
            <a:noAutofit/>
          </a:bodyPr>
          <a:lstStyle/>
          <a:p>
            <a:pPr marL="152400" indent="0" algn="just">
              <a:buClr>
                <a:srgbClr val="000000"/>
              </a:buClr>
              <a:buSzPts val="1200"/>
              <a:buFont typeface="Arial"/>
              <a:buNone/>
            </a:pPr>
            <a:r>
              <a:rPr lang="en-US" sz="2000" dirty="0">
                <a:solidFill>
                  <a:schemeClr val="dk1"/>
                </a:solidFill>
                <a:latin typeface="Arimo" panose="020B0604020202020204" charset="0"/>
                <a:ea typeface="Arimo" panose="020B0604020202020204" charset="0"/>
                <a:cs typeface="Arimo" panose="020B0604020202020204" charset="0"/>
                <a:sym typeface="Arial"/>
              </a:rPr>
              <a:t>To integrate this new requirement, it will be necessary to incorporate the following modules</a:t>
            </a:r>
            <a:r>
              <a:rPr lang="en-US" sz="2000" dirty="0" smtClean="0">
                <a:solidFill>
                  <a:schemeClr val="dk1"/>
                </a:solidFill>
                <a:latin typeface="Arimo" panose="020B0604020202020204" charset="0"/>
                <a:ea typeface="Arimo" panose="020B0604020202020204" charset="0"/>
                <a:cs typeface="Arimo" panose="020B0604020202020204" charset="0"/>
                <a:sym typeface="Arial"/>
              </a:rPr>
              <a:t>:</a:t>
            </a:r>
          </a:p>
          <a:p>
            <a:pPr marL="152400" indent="0" algn="just">
              <a:buClr>
                <a:srgbClr val="000000"/>
              </a:buClr>
              <a:buSzPts val="1200"/>
              <a:buFont typeface="Arial"/>
              <a:buNone/>
            </a:pPr>
            <a:endParaRPr lang="en-US" sz="2000" dirty="0"/>
          </a:p>
          <a:p>
            <a:pPr lvl="0">
              <a:buFont typeface="+mj-lt"/>
              <a:buAutoNum type="arabicPeriod"/>
            </a:pPr>
            <a:r>
              <a:rPr lang="en-US" sz="1800" b="1" dirty="0"/>
              <a:t>Centralized Building Management</a:t>
            </a:r>
          </a:p>
          <a:p>
            <a:pPr lvl="0">
              <a:buFont typeface="+mj-lt"/>
              <a:buAutoNum type="arabicPeriod"/>
            </a:pPr>
            <a:r>
              <a:rPr lang="en-US" sz="1800" b="1" dirty="0"/>
              <a:t>Remote Connection</a:t>
            </a:r>
          </a:p>
          <a:p>
            <a:pPr lvl="0">
              <a:buFont typeface="+mj-lt"/>
              <a:buAutoNum type="arabicPeriod"/>
            </a:pPr>
            <a:r>
              <a:rPr lang="en-US" sz="1800" b="1" dirty="0"/>
              <a:t>Update Multi-site Notification Module</a:t>
            </a:r>
          </a:p>
          <a:p>
            <a:pPr lvl="0">
              <a:buFont typeface="+mj-lt"/>
              <a:buAutoNum type="arabicPeriod"/>
            </a:pPr>
            <a:r>
              <a:rPr lang="en-US" sz="1800" b="1" dirty="0"/>
              <a:t>Update Multi-site Reporting Module</a:t>
            </a:r>
            <a:endParaRPr sz="1400" dirty="0"/>
          </a:p>
        </p:txBody>
      </p:sp>
      <p:grpSp>
        <p:nvGrpSpPr>
          <p:cNvPr id="31" name="Google Shape;1653;p55"/>
          <p:cNvGrpSpPr/>
          <p:nvPr/>
        </p:nvGrpSpPr>
        <p:grpSpPr>
          <a:xfrm>
            <a:off x="7724521" y="3042938"/>
            <a:ext cx="627907" cy="569925"/>
            <a:chOff x="2319282" y="2601678"/>
            <a:chExt cx="301994" cy="289245"/>
          </a:xfrm>
        </p:grpSpPr>
        <p:sp>
          <p:nvSpPr>
            <p:cNvPr id="32" name="Google Shape;1654;p55"/>
            <p:cNvSpPr/>
            <p:nvPr/>
          </p:nvSpPr>
          <p:spPr>
            <a:xfrm>
              <a:off x="2319282" y="2601678"/>
              <a:ext cx="256002" cy="169838"/>
            </a:xfrm>
            <a:custGeom>
              <a:avLst/>
              <a:gdLst/>
              <a:ahLst/>
              <a:cxnLst/>
              <a:rect l="l" t="t" r="r" b="b"/>
              <a:pathLst>
                <a:path w="11305" h="7500" extrusionOk="0">
                  <a:moveTo>
                    <a:pt x="6505" y="0"/>
                  </a:moveTo>
                  <a:cubicBezTo>
                    <a:pt x="4866" y="0"/>
                    <a:pt x="3227" y="627"/>
                    <a:pt x="1983" y="1880"/>
                  </a:cubicBezTo>
                  <a:cubicBezTo>
                    <a:pt x="608" y="3265"/>
                    <a:pt x="1" y="5133"/>
                    <a:pt x="167" y="6942"/>
                  </a:cubicBezTo>
                  <a:cubicBezTo>
                    <a:pt x="197" y="7285"/>
                    <a:pt x="483" y="7499"/>
                    <a:pt x="780" y="7499"/>
                  </a:cubicBezTo>
                  <a:cubicBezTo>
                    <a:pt x="933" y="7499"/>
                    <a:pt x="1089" y="7443"/>
                    <a:pt x="1215" y="7317"/>
                  </a:cubicBezTo>
                  <a:cubicBezTo>
                    <a:pt x="1346" y="7187"/>
                    <a:pt x="1408" y="7006"/>
                    <a:pt x="1394" y="6820"/>
                  </a:cubicBezTo>
                  <a:cubicBezTo>
                    <a:pt x="1264" y="5371"/>
                    <a:pt x="1746" y="3876"/>
                    <a:pt x="2837" y="2766"/>
                  </a:cubicBezTo>
                  <a:cubicBezTo>
                    <a:pt x="3845" y="1742"/>
                    <a:pt x="5177" y="1230"/>
                    <a:pt x="6509" y="1230"/>
                  </a:cubicBezTo>
                  <a:cubicBezTo>
                    <a:pt x="7322" y="1230"/>
                    <a:pt x="8135" y="1421"/>
                    <a:pt x="8874" y="1804"/>
                  </a:cubicBezTo>
                  <a:cubicBezTo>
                    <a:pt x="9043" y="1892"/>
                    <a:pt x="9079" y="2125"/>
                    <a:pt x="8942" y="2261"/>
                  </a:cubicBezTo>
                  <a:lnTo>
                    <a:pt x="8496" y="2706"/>
                  </a:lnTo>
                  <a:cubicBezTo>
                    <a:pt x="8315" y="2888"/>
                    <a:pt x="8443" y="3197"/>
                    <a:pt x="8700" y="3197"/>
                  </a:cubicBezTo>
                  <a:lnTo>
                    <a:pt x="11016" y="3193"/>
                  </a:lnTo>
                  <a:cubicBezTo>
                    <a:pt x="11175" y="3193"/>
                    <a:pt x="11305" y="3063"/>
                    <a:pt x="11305" y="2904"/>
                  </a:cubicBezTo>
                  <a:lnTo>
                    <a:pt x="11301" y="590"/>
                  </a:lnTo>
                  <a:cubicBezTo>
                    <a:pt x="11301" y="417"/>
                    <a:pt x="11160" y="302"/>
                    <a:pt x="11013" y="302"/>
                  </a:cubicBezTo>
                  <a:cubicBezTo>
                    <a:pt x="10942" y="302"/>
                    <a:pt x="10869" y="329"/>
                    <a:pt x="10810" y="389"/>
                  </a:cubicBezTo>
                  <a:lnTo>
                    <a:pt x="10263" y="938"/>
                  </a:lnTo>
                  <a:cubicBezTo>
                    <a:pt x="10207" y="993"/>
                    <a:pt x="10132" y="1023"/>
                    <a:pt x="10057" y="1023"/>
                  </a:cubicBezTo>
                  <a:cubicBezTo>
                    <a:pt x="10005" y="1023"/>
                    <a:pt x="9953" y="1009"/>
                    <a:pt x="9908" y="979"/>
                  </a:cubicBezTo>
                  <a:cubicBezTo>
                    <a:pt x="8872" y="327"/>
                    <a:pt x="7689" y="0"/>
                    <a:pt x="6505"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55;p55"/>
            <p:cNvSpPr/>
            <p:nvPr/>
          </p:nvSpPr>
          <p:spPr>
            <a:xfrm>
              <a:off x="2522295" y="2644047"/>
              <a:ext cx="23" cy="23"/>
            </a:xfrm>
            <a:custGeom>
              <a:avLst/>
              <a:gdLst/>
              <a:ahLst/>
              <a:cxnLst/>
              <a:rect l="l" t="t" r="r" b="b"/>
              <a:pathLst>
                <a:path w="1" h="1" extrusionOk="0">
                  <a:moveTo>
                    <a:pt x="1" y="1"/>
                  </a:moveTo>
                  <a:lnTo>
                    <a:pt x="1" y="1"/>
                  </a:lnTo>
                  <a:lnTo>
                    <a:pt x="1" y="1"/>
                  </a:lnTo>
                  <a:close/>
                </a:path>
              </a:pathLst>
            </a:custGeom>
            <a:solidFill>
              <a:srgbClr val="95D6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6;p55"/>
            <p:cNvSpPr/>
            <p:nvPr/>
          </p:nvSpPr>
          <p:spPr>
            <a:xfrm>
              <a:off x="2323766" y="2615605"/>
              <a:ext cx="197102" cy="155820"/>
            </a:xfrm>
            <a:custGeom>
              <a:avLst/>
              <a:gdLst/>
              <a:ahLst/>
              <a:cxnLst/>
              <a:rect l="l" t="t" r="r" b="b"/>
              <a:pathLst>
                <a:path w="8704" h="6881" extrusionOk="0">
                  <a:moveTo>
                    <a:pt x="5652" y="1"/>
                  </a:moveTo>
                  <a:cubicBezTo>
                    <a:pt x="3301" y="1"/>
                    <a:pt x="1229" y="1935"/>
                    <a:pt x="667" y="3746"/>
                  </a:cubicBezTo>
                  <a:cubicBezTo>
                    <a:pt x="194" y="5093"/>
                    <a:pt x="611" y="6065"/>
                    <a:pt x="250" y="6315"/>
                  </a:cubicBezTo>
                  <a:cubicBezTo>
                    <a:pt x="174" y="6391"/>
                    <a:pt x="90" y="6441"/>
                    <a:pt x="1" y="6467"/>
                  </a:cubicBezTo>
                  <a:cubicBezTo>
                    <a:pt x="75" y="6716"/>
                    <a:pt x="337" y="6881"/>
                    <a:pt x="600" y="6881"/>
                  </a:cubicBezTo>
                  <a:cubicBezTo>
                    <a:pt x="751" y="6881"/>
                    <a:pt x="904" y="6826"/>
                    <a:pt x="1021" y="6700"/>
                  </a:cubicBezTo>
                  <a:cubicBezTo>
                    <a:pt x="1122" y="6602"/>
                    <a:pt x="1222" y="6401"/>
                    <a:pt x="1200" y="6203"/>
                  </a:cubicBezTo>
                  <a:cubicBezTo>
                    <a:pt x="1110" y="5159"/>
                    <a:pt x="1330" y="4055"/>
                    <a:pt x="1915" y="3091"/>
                  </a:cubicBezTo>
                  <a:cubicBezTo>
                    <a:pt x="2875" y="1483"/>
                    <a:pt x="4587" y="613"/>
                    <a:pt x="6321" y="613"/>
                  </a:cubicBezTo>
                  <a:cubicBezTo>
                    <a:pt x="7136" y="613"/>
                    <a:pt x="7955" y="805"/>
                    <a:pt x="8704" y="1203"/>
                  </a:cubicBezTo>
                  <a:cubicBezTo>
                    <a:pt x="7699" y="349"/>
                    <a:pt x="6650" y="1"/>
                    <a:pt x="5652" y="1"/>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7;p55"/>
            <p:cNvSpPr/>
            <p:nvPr/>
          </p:nvSpPr>
          <p:spPr>
            <a:xfrm>
              <a:off x="2508640" y="2606955"/>
              <a:ext cx="66644" cy="67052"/>
            </a:xfrm>
            <a:custGeom>
              <a:avLst/>
              <a:gdLst/>
              <a:ahLst/>
              <a:cxnLst/>
              <a:rect l="l" t="t" r="r" b="b"/>
              <a:pathLst>
                <a:path w="2943" h="2961" extrusionOk="0">
                  <a:moveTo>
                    <a:pt x="2650" y="0"/>
                  </a:moveTo>
                  <a:cubicBezTo>
                    <a:pt x="2579" y="0"/>
                    <a:pt x="2507" y="27"/>
                    <a:pt x="2448" y="88"/>
                  </a:cubicBezTo>
                  <a:lnTo>
                    <a:pt x="2168" y="373"/>
                  </a:lnTo>
                  <a:lnTo>
                    <a:pt x="2170" y="2265"/>
                  </a:lnTo>
                  <a:cubicBezTo>
                    <a:pt x="2170" y="2427"/>
                    <a:pt x="2041" y="2561"/>
                    <a:pt x="1881" y="2561"/>
                  </a:cubicBezTo>
                  <a:lnTo>
                    <a:pt x="65" y="2565"/>
                  </a:lnTo>
                  <a:cubicBezTo>
                    <a:pt x="1" y="2744"/>
                    <a:pt x="123" y="2960"/>
                    <a:pt x="331" y="2960"/>
                  </a:cubicBezTo>
                  <a:cubicBezTo>
                    <a:pt x="332" y="2960"/>
                    <a:pt x="333" y="2960"/>
                    <a:pt x="334" y="2960"/>
                  </a:cubicBezTo>
                  <a:lnTo>
                    <a:pt x="2654" y="2954"/>
                  </a:lnTo>
                  <a:cubicBezTo>
                    <a:pt x="2813" y="2954"/>
                    <a:pt x="2943" y="2822"/>
                    <a:pt x="2943" y="2661"/>
                  </a:cubicBezTo>
                  <a:lnTo>
                    <a:pt x="2939" y="295"/>
                  </a:lnTo>
                  <a:cubicBezTo>
                    <a:pt x="2939" y="117"/>
                    <a:pt x="2798" y="0"/>
                    <a:pt x="2650"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8;p55"/>
            <p:cNvSpPr/>
            <p:nvPr/>
          </p:nvSpPr>
          <p:spPr>
            <a:xfrm>
              <a:off x="2342380" y="2700456"/>
              <a:ext cx="278896" cy="190467"/>
            </a:xfrm>
            <a:custGeom>
              <a:avLst/>
              <a:gdLst/>
              <a:ahLst/>
              <a:cxnLst/>
              <a:rect l="l" t="t" r="r" b="b"/>
              <a:pathLst>
                <a:path w="12316" h="8411" extrusionOk="0">
                  <a:moveTo>
                    <a:pt x="11109" y="0"/>
                  </a:moveTo>
                  <a:cubicBezTo>
                    <a:pt x="10955" y="0"/>
                    <a:pt x="10798" y="58"/>
                    <a:pt x="10674" y="183"/>
                  </a:cubicBezTo>
                  <a:cubicBezTo>
                    <a:pt x="10519" y="338"/>
                    <a:pt x="10459" y="560"/>
                    <a:pt x="10511" y="771"/>
                  </a:cubicBezTo>
                  <a:cubicBezTo>
                    <a:pt x="10998" y="2688"/>
                    <a:pt x="10347" y="4806"/>
                    <a:pt x="8698" y="6093"/>
                  </a:cubicBezTo>
                  <a:cubicBezTo>
                    <a:pt x="7760" y="6825"/>
                    <a:pt x="6646" y="7179"/>
                    <a:pt x="5542" y="7179"/>
                  </a:cubicBezTo>
                  <a:cubicBezTo>
                    <a:pt x="4499" y="7179"/>
                    <a:pt x="3464" y="6863"/>
                    <a:pt x="2592" y="6253"/>
                  </a:cubicBezTo>
                  <a:cubicBezTo>
                    <a:pt x="2432" y="6143"/>
                    <a:pt x="2430" y="5909"/>
                    <a:pt x="2584" y="5792"/>
                  </a:cubicBezTo>
                  <a:lnTo>
                    <a:pt x="3083" y="5408"/>
                  </a:lnTo>
                  <a:cubicBezTo>
                    <a:pt x="3285" y="5251"/>
                    <a:pt x="3201" y="4925"/>
                    <a:pt x="2945" y="4893"/>
                  </a:cubicBezTo>
                  <a:lnTo>
                    <a:pt x="650" y="4594"/>
                  </a:lnTo>
                  <a:cubicBezTo>
                    <a:pt x="638" y="4592"/>
                    <a:pt x="626" y="4592"/>
                    <a:pt x="614" y="4592"/>
                  </a:cubicBezTo>
                  <a:cubicBezTo>
                    <a:pt x="472" y="4592"/>
                    <a:pt x="345" y="4698"/>
                    <a:pt x="326" y="4843"/>
                  </a:cubicBezTo>
                  <a:lnTo>
                    <a:pt x="25" y="7139"/>
                  </a:lnTo>
                  <a:cubicBezTo>
                    <a:pt x="0" y="7326"/>
                    <a:pt x="148" y="7465"/>
                    <a:pt x="310" y="7465"/>
                  </a:cubicBezTo>
                  <a:cubicBezTo>
                    <a:pt x="370" y="7465"/>
                    <a:pt x="431" y="7446"/>
                    <a:pt x="486" y="7404"/>
                  </a:cubicBezTo>
                  <a:lnTo>
                    <a:pt x="1099" y="6931"/>
                  </a:lnTo>
                  <a:cubicBezTo>
                    <a:pt x="1151" y="6891"/>
                    <a:pt x="1214" y="6871"/>
                    <a:pt x="1276" y="6871"/>
                  </a:cubicBezTo>
                  <a:cubicBezTo>
                    <a:pt x="1341" y="6871"/>
                    <a:pt x="1406" y="6893"/>
                    <a:pt x="1458" y="6937"/>
                  </a:cubicBezTo>
                  <a:cubicBezTo>
                    <a:pt x="2622" y="7907"/>
                    <a:pt x="4077" y="8411"/>
                    <a:pt x="5544" y="8411"/>
                  </a:cubicBezTo>
                  <a:cubicBezTo>
                    <a:pt x="6904" y="8411"/>
                    <a:pt x="8273" y="7979"/>
                    <a:pt x="9431" y="7085"/>
                  </a:cubicBezTo>
                  <a:cubicBezTo>
                    <a:pt x="11499" y="5488"/>
                    <a:pt x="12315" y="2847"/>
                    <a:pt x="11706" y="460"/>
                  </a:cubicBezTo>
                  <a:cubicBezTo>
                    <a:pt x="11632" y="169"/>
                    <a:pt x="11374" y="0"/>
                    <a:pt x="11109" y="0"/>
                  </a:cubicBez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9;p55"/>
            <p:cNvSpPr/>
            <p:nvPr/>
          </p:nvSpPr>
          <p:spPr>
            <a:xfrm>
              <a:off x="2459138" y="2700456"/>
              <a:ext cx="162093" cy="190467"/>
            </a:xfrm>
            <a:custGeom>
              <a:avLst/>
              <a:gdLst/>
              <a:ahLst/>
              <a:cxnLst/>
              <a:rect l="l" t="t" r="r" b="b"/>
              <a:pathLst>
                <a:path w="7158" h="8411" extrusionOk="0">
                  <a:moveTo>
                    <a:pt x="5951" y="0"/>
                  </a:moveTo>
                  <a:cubicBezTo>
                    <a:pt x="5818" y="0"/>
                    <a:pt x="5684" y="43"/>
                    <a:pt x="5570" y="135"/>
                  </a:cubicBezTo>
                  <a:cubicBezTo>
                    <a:pt x="5668" y="212"/>
                    <a:pt x="5742" y="322"/>
                    <a:pt x="5778" y="460"/>
                  </a:cubicBezTo>
                  <a:cubicBezTo>
                    <a:pt x="6387" y="2847"/>
                    <a:pt x="5570" y="5488"/>
                    <a:pt x="3502" y="7085"/>
                  </a:cubicBezTo>
                  <a:cubicBezTo>
                    <a:pt x="2454" y="7894"/>
                    <a:pt x="1231" y="8325"/>
                    <a:pt x="1" y="8399"/>
                  </a:cubicBezTo>
                  <a:cubicBezTo>
                    <a:pt x="130" y="8406"/>
                    <a:pt x="259" y="8410"/>
                    <a:pt x="389" y="8410"/>
                  </a:cubicBezTo>
                  <a:cubicBezTo>
                    <a:pt x="1748" y="8410"/>
                    <a:pt x="3115" y="7978"/>
                    <a:pt x="4273" y="7085"/>
                  </a:cubicBezTo>
                  <a:cubicBezTo>
                    <a:pt x="6343" y="5488"/>
                    <a:pt x="7157" y="2847"/>
                    <a:pt x="6548" y="460"/>
                  </a:cubicBezTo>
                  <a:cubicBezTo>
                    <a:pt x="6474" y="169"/>
                    <a:pt x="6216" y="0"/>
                    <a:pt x="5951" y="0"/>
                  </a:cubicBezTo>
                  <a:close/>
                </a:path>
              </a:pathLst>
            </a:custGeom>
            <a:solidFill>
              <a:srgbClr val="2C3A4C">
                <a:alpha val="23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0;p55"/>
            <p:cNvSpPr/>
            <p:nvPr/>
          </p:nvSpPr>
          <p:spPr>
            <a:xfrm>
              <a:off x="2424423" y="2684016"/>
              <a:ext cx="85643" cy="124525"/>
            </a:xfrm>
            <a:custGeom>
              <a:avLst/>
              <a:gdLst/>
              <a:ahLst/>
              <a:cxnLst/>
              <a:rect l="l" t="t" r="r" b="b"/>
              <a:pathLst>
                <a:path w="3782" h="5499" extrusionOk="0">
                  <a:moveTo>
                    <a:pt x="2637" y="0"/>
                  </a:moveTo>
                  <a:cubicBezTo>
                    <a:pt x="2636" y="0"/>
                    <a:pt x="2635" y="0"/>
                    <a:pt x="2634" y="0"/>
                  </a:cubicBezTo>
                  <a:cubicBezTo>
                    <a:pt x="2554" y="2"/>
                    <a:pt x="2480" y="50"/>
                    <a:pt x="2410" y="112"/>
                  </a:cubicBezTo>
                  <a:cubicBezTo>
                    <a:pt x="1664" y="825"/>
                    <a:pt x="913" y="1527"/>
                    <a:pt x="167" y="2236"/>
                  </a:cubicBezTo>
                  <a:cubicBezTo>
                    <a:pt x="1" y="2392"/>
                    <a:pt x="25" y="2627"/>
                    <a:pt x="216" y="2743"/>
                  </a:cubicBezTo>
                  <a:cubicBezTo>
                    <a:pt x="628" y="2992"/>
                    <a:pt x="1049" y="3226"/>
                    <a:pt x="1466" y="3466"/>
                  </a:cubicBezTo>
                  <a:cubicBezTo>
                    <a:pt x="1492" y="3482"/>
                    <a:pt x="1504" y="3493"/>
                    <a:pt x="1488" y="3525"/>
                  </a:cubicBezTo>
                  <a:cubicBezTo>
                    <a:pt x="1272" y="4044"/>
                    <a:pt x="1043" y="4567"/>
                    <a:pt x="839" y="5090"/>
                  </a:cubicBezTo>
                  <a:cubicBezTo>
                    <a:pt x="783" y="5238"/>
                    <a:pt x="853" y="5398"/>
                    <a:pt x="993" y="5466"/>
                  </a:cubicBezTo>
                  <a:cubicBezTo>
                    <a:pt x="1037" y="5487"/>
                    <a:pt x="1081" y="5498"/>
                    <a:pt x="1124" y="5498"/>
                  </a:cubicBezTo>
                  <a:cubicBezTo>
                    <a:pt x="1206" y="5498"/>
                    <a:pt x="1288" y="5460"/>
                    <a:pt x="1368" y="5382"/>
                  </a:cubicBezTo>
                  <a:cubicBezTo>
                    <a:pt x="2117" y="4673"/>
                    <a:pt x="2865" y="3969"/>
                    <a:pt x="3612" y="3260"/>
                  </a:cubicBezTo>
                  <a:cubicBezTo>
                    <a:pt x="3782" y="3100"/>
                    <a:pt x="3750" y="2863"/>
                    <a:pt x="3548" y="2745"/>
                  </a:cubicBezTo>
                  <a:cubicBezTo>
                    <a:pt x="3135" y="2507"/>
                    <a:pt x="2724" y="2268"/>
                    <a:pt x="2312" y="2032"/>
                  </a:cubicBezTo>
                  <a:cubicBezTo>
                    <a:pt x="2284" y="2016"/>
                    <a:pt x="2276" y="2004"/>
                    <a:pt x="2290" y="1972"/>
                  </a:cubicBezTo>
                  <a:cubicBezTo>
                    <a:pt x="2510" y="1453"/>
                    <a:pt x="2734" y="934"/>
                    <a:pt x="2939" y="407"/>
                  </a:cubicBezTo>
                  <a:cubicBezTo>
                    <a:pt x="3015" y="209"/>
                    <a:pt x="2865" y="0"/>
                    <a:pt x="2637" y="0"/>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712;p56"/>
          <p:cNvGrpSpPr/>
          <p:nvPr/>
        </p:nvGrpSpPr>
        <p:grpSpPr>
          <a:xfrm>
            <a:off x="6732582" y="2592545"/>
            <a:ext cx="1587379" cy="1896750"/>
            <a:chOff x="4689007" y="5788253"/>
            <a:chExt cx="802307" cy="830373"/>
          </a:xfrm>
        </p:grpSpPr>
        <p:sp>
          <p:nvSpPr>
            <p:cNvPr id="40" name="Google Shape;1713;p56"/>
            <p:cNvSpPr/>
            <p:nvPr/>
          </p:nvSpPr>
          <p:spPr>
            <a:xfrm>
              <a:off x="4689125" y="5788253"/>
              <a:ext cx="802075" cy="830231"/>
            </a:xfrm>
            <a:custGeom>
              <a:avLst/>
              <a:gdLst/>
              <a:ahLst/>
              <a:cxnLst/>
              <a:rect l="l" t="t" r="r" b="b"/>
              <a:pathLst>
                <a:path w="13845" h="14331" extrusionOk="0">
                  <a:moveTo>
                    <a:pt x="5216" y="1"/>
                  </a:moveTo>
                  <a:cubicBezTo>
                    <a:pt x="5102" y="1"/>
                    <a:pt x="5013" y="93"/>
                    <a:pt x="5013" y="210"/>
                  </a:cubicBezTo>
                  <a:cubicBezTo>
                    <a:pt x="5013" y="299"/>
                    <a:pt x="5072" y="375"/>
                    <a:pt x="5151" y="400"/>
                  </a:cubicBezTo>
                  <a:lnTo>
                    <a:pt x="5151" y="1549"/>
                  </a:lnTo>
                  <a:lnTo>
                    <a:pt x="4565" y="1549"/>
                  </a:lnTo>
                  <a:lnTo>
                    <a:pt x="4565" y="2252"/>
                  </a:lnTo>
                  <a:lnTo>
                    <a:pt x="3797" y="2252"/>
                  </a:lnTo>
                  <a:lnTo>
                    <a:pt x="3797" y="3161"/>
                  </a:lnTo>
                  <a:lnTo>
                    <a:pt x="3677" y="3161"/>
                  </a:lnTo>
                  <a:cubicBezTo>
                    <a:pt x="3570" y="3069"/>
                    <a:pt x="3493" y="2882"/>
                    <a:pt x="3284" y="2882"/>
                  </a:cubicBezTo>
                  <a:cubicBezTo>
                    <a:pt x="3078" y="2882"/>
                    <a:pt x="2968" y="3069"/>
                    <a:pt x="2851" y="3161"/>
                  </a:cubicBezTo>
                  <a:lnTo>
                    <a:pt x="2611" y="3161"/>
                  </a:lnTo>
                  <a:cubicBezTo>
                    <a:pt x="2504" y="3069"/>
                    <a:pt x="2427" y="2882"/>
                    <a:pt x="2218" y="2882"/>
                  </a:cubicBezTo>
                  <a:cubicBezTo>
                    <a:pt x="2012" y="2882"/>
                    <a:pt x="1911" y="3069"/>
                    <a:pt x="1791" y="3161"/>
                  </a:cubicBezTo>
                  <a:lnTo>
                    <a:pt x="1551" y="3161"/>
                  </a:lnTo>
                  <a:cubicBezTo>
                    <a:pt x="1444" y="3069"/>
                    <a:pt x="1367" y="2882"/>
                    <a:pt x="1158" y="2882"/>
                  </a:cubicBezTo>
                  <a:cubicBezTo>
                    <a:pt x="952" y="2882"/>
                    <a:pt x="851" y="3069"/>
                    <a:pt x="737" y="3161"/>
                  </a:cubicBezTo>
                  <a:lnTo>
                    <a:pt x="615" y="3161"/>
                  </a:lnTo>
                  <a:lnTo>
                    <a:pt x="615" y="13922"/>
                  </a:lnTo>
                  <a:lnTo>
                    <a:pt x="0" y="13922"/>
                  </a:lnTo>
                  <a:lnTo>
                    <a:pt x="0" y="14330"/>
                  </a:lnTo>
                  <a:lnTo>
                    <a:pt x="13844" y="14330"/>
                  </a:lnTo>
                  <a:lnTo>
                    <a:pt x="13844" y="13922"/>
                  </a:lnTo>
                  <a:lnTo>
                    <a:pt x="13061" y="13922"/>
                  </a:lnTo>
                  <a:lnTo>
                    <a:pt x="13061" y="11440"/>
                  </a:lnTo>
                  <a:lnTo>
                    <a:pt x="13064" y="11440"/>
                  </a:lnTo>
                  <a:lnTo>
                    <a:pt x="13064" y="10257"/>
                  </a:lnTo>
                  <a:lnTo>
                    <a:pt x="11882" y="11440"/>
                  </a:lnTo>
                  <a:lnTo>
                    <a:pt x="11882" y="10257"/>
                  </a:lnTo>
                  <a:lnTo>
                    <a:pt x="10699" y="11440"/>
                  </a:lnTo>
                  <a:lnTo>
                    <a:pt x="10699" y="10257"/>
                  </a:lnTo>
                  <a:lnTo>
                    <a:pt x="9516" y="11440"/>
                  </a:lnTo>
                  <a:lnTo>
                    <a:pt x="9206" y="11440"/>
                  </a:lnTo>
                  <a:cubicBezTo>
                    <a:pt x="8982" y="10979"/>
                    <a:pt x="8813" y="10408"/>
                    <a:pt x="8623" y="9735"/>
                  </a:cubicBezTo>
                  <a:cubicBezTo>
                    <a:pt x="8306" y="8617"/>
                    <a:pt x="7950" y="7342"/>
                    <a:pt x="7025" y="6457"/>
                  </a:cubicBezTo>
                  <a:lnTo>
                    <a:pt x="5757" y="1549"/>
                  </a:lnTo>
                  <a:lnTo>
                    <a:pt x="5287" y="1549"/>
                  </a:lnTo>
                  <a:lnTo>
                    <a:pt x="5287" y="400"/>
                  </a:lnTo>
                  <a:cubicBezTo>
                    <a:pt x="5367" y="375"/>
                    <a:pt x="5425" y="299"/>
                    <a:pt x="5425" y="210"/>
                  </a:cubicBezTo>
                  <a:cubicBezTo>
                    <a:pt x="5425" y="93"/>
                    <a:pt x="5333" y="1"/>
                    <a:pt x="5216" y="1"/>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4;p56"/>
            <p:cNvSpPr/>
            <p:nvPr/>
          </p:nvSpPr>
          <p:spPr>
            <a:xfrm>
              <a:off x="4724634" y="5971544"/>
              <a:ext cx="184225" cy="624339"/>
            </a:xfrm>
            <a:custGeom>
              <a:avLst/>
              <a:gdLst/>
              <a:ahLst/>
              <a:cxnLst/>
              <a:rect l="l" t="t" r="r" b="b"/>
              <a:pathLst>
                <a:path w="3180" h="10777" extrusionOk="0">
                  <a:moveTo>
                    <a:pt x="0" y="1"/>
                  </a:moveTo>
                  <a:lnTo>
                    <a:pt x="0" y="10776"/>
                  </a:lnTo>
                  <a:lnTo>
                    <a:pt x="3179" y="10776"/>
                  </a:lnTo>
                  <a:lnTo>
                    <a:pt x="3179" y="1"/>
                  </a:ln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5;p56"/>
            <p:cNvSpPr/>
            <p:nvPr/>
          </p:nvSpPr>
          <p:spPr>
            <a:xfrm>
              <a:off x="4908621" y="6140237"/>
              <a:ext cx="310750" cy="455813"/>
            </a:xfrm>
            <a:custGeom>
              <a:avLst/>
              <a:gdLst/>
              <a:ahLst/>
              <a:cxnLst/>
              <a:rect l="l" t="t" r="r" b="b"/>
              <a:pathLst>
                <a:path w="5364" h="7868" extrusionOk="0">
                  <a:moveTo>
                    <a:pt x="575" y="1"/>
                  </a:moveTo>
                  <a:lnTo>
                    <a:pt x="0" y="381"/>
                  </a:lnTo>
                  <a:lnTo>
                    <a:pt x="6" y="7867"/>
                  </a:lnTo>
                  <a:lnTo>
                    <a:pt x="5363" y="7867"/>
                  </a:lnTo>
                  <a:lnTo>
                    <a:pt x="4534" y="4498"/>
                  </a:lnTo>
                  <a:lnTo>
                    <a:pt x="3232" y="1091"/>
                  </a:lnTo>
                  <a:lnTo>
                    <a:pt x="575" y="1"/>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16;p56"/>
            <p:cNvSpPr/>
            <p:nvPr/>
          </p:nvSpPr>
          <p:spPr>
            <a:xfrm>
              <a:off x="4724055" y="5955382"/>
              <a:ext cx="184457" cy="19234"/>
            </a:xfrm>
            <a:custGeom>
              <a:avLst/>
              <a:gdLst/>
              <a:ahLst/>
              <a:cxnLst/>
              <a:rect l="l" t="t" r="r" b="b"/>
              <a:pathLst>
                <a:path w="3184" h="332" extrusionOk="0">
                  <a:moveTo>
                    <a:pt x="551" y="0"/>
                  </a:moveTo>
                  <a:cubicBezTo>
                    <a:pt x="277" y="0"/>
                    <a:pt x="194" y="332"/>
                    <a:pt x="1" y="332"/>
                  </a:cubicBezTo>
                  <a:lnTo>
                    <a:pt x="1061" y="332"/>
                  </a:lnTo>
                  <a:cubicBezTo>
                    <a:pt x="873" y="332"/>
                    <a:pt x="827" y="0"/>
                    <a:pt x="551" y="0"/>
                  </a:cubicBezTo>
                  <a:close/>
                  <a:moveTo>
                    <a:pt x="1610" y="0"/>
                  </a:moveTo>
                  <a:cubicBezTo>
                    <a:pt x="1337" y="0"/>
                    <a:pt x="1251" y="332"/>
                    <a:pt x="1061" y="332"/>
                  </a:cubicBezTo>
                  <a:lnTo>
                    <a:pt x="2123" y="332"/>
                  </a:lnTo>
                  <a:cubicBezTo>
                    <a:pt x="1933" y="332"/>
                    <a:pt x="1887" y="0"/>
                    <a:pt x="1610" y="0"/>
                  </a:cubicBezTo>
                  <a:close/>
                  <a:moveTo>
                    <a:pt x="2670" y="0"/>
                  </a:moveTo>
                  <a:cubicBezTo>
                    <a:pt x="2400" y="0"/>
                    <a:pt x="2292" y="332"/>
                    <a:pt x="2123" y="332"/>
                  </a:cubicBezTo>
                  <a:lnTo>
                    <a:pt x="3183" y="332"/>
                  </a:lnTo>
                  <a:cubicBezTo>
                    <a:pt x="2993" y="332"/>
                    <a:pt x="2947" y="0"/>
                    <a:pt x="2670" y="0"/>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7;p56"/>
            <p:cNvSpPr/>
            <p:nvPr/>
          </p:nvSpPr>
          <p:spPr>
            <a:xfrm>
              <a:off x="4908447" y="5918886"/>
              <a:ext cx="44550" cy="185847"/>
            </a:xfrm>
            <a:custGeom>
              <a:avLst/>
              <a:gdLst/>
              <a:ahLst/>
              <a:cxnLst/>
              <a:rect l="l" t="t" r="r" b="b"/>
              <a:pathLst>
                <a:path w="769" h="3208" extrusionOk="0">
                  <a:moveTo>
                    <a:pt x="0" y="0"/>
                  </a:moveTo>
                  <a:lnTo>
                    <a:pt x="0" y="3207"/>
                  </a:lnTo>
                  <a:lnTo>
                    <a:pt x="768" y="3207"/>
                  </a:lnTo>
                  <a:lnTo>
                    <a:pt x="768" y="0"/>
                  </a:lnTo>
                  <a:close/>
                </a:path>
              </a:pathLst>
            </a:custGeom>
            <a:solidFill>
              <a:srgbClr val="9AA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8;p56"/>
            <p:cNvSpPr/>
            <p:nvPr/>
          </p:nvSpPr>
          <p:spPr>
            <a:xfrm>
              <a:off x="4953112" y="5878103"/>
              <a:ext cx="142746" cy="284449"/>
            </a:xfrm>
            <a:custGeom>
              <a:avLst/>
              <a:gdLst/>
              <a:ahLst/>
              <a:cxnLst/>
              <a:rect l="l" t="t" r="r" b="b"/>
              <a:pathLst>
                <a:path w="2464" h="4910" extrusionOk="0">
                  <a:moveTo>
                    <a:pt x="0" y="1"/>
                  </a:moveTo>
                  <a:lnTo>
                    <a:pt x="0" y="3911"/>
                  </a:lnTo>
                  <a:lnTo>
                    <a:pt x="2464" y="4910"/>
                  </a:lnTo>
                  <a:lnTo>
                    <a:pt x="1198" y="1"/>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9;p56"/>
            <p:cNvSpPr/>
            <p:nvPr/>
          </p:nvSpPr>
          <p:spPr>
            <a:xfrm>
              <a:off x="4908621" y="6098238"/>
              <a:ext cx="447413" cy="496713"/>
            </a:xfrm>
            <a:custGeom>
              <a:avLst/>
              <a:gdLst/>
              <a:ahLst/>
              <a:cxnLst/>
              <a:rect l="l" t="t" r="r" b="b"/>
              <a:pathLst>
                <a:path w="7723" h="8574" extrusionOk="0">
                  <a:moveTo>
                    <a:pt x="0" y="1"/>
                  </a:moveTo>
                  <a:lnTo>
                    <a:pt x="0" y="1106"/>
                  </a:lnTo>
                  <a:cubicBezTo>
                    <a:pt x="2762" y="1106"/>
                    <a:pt x="3226" y="2765"/>
                    <a:pt x="3766" y="4685"/>
                  </a:cubicBezTo>
                  <a:cubicBezTo>
                    <a:pt x="4282" y="6507"/>
                    <a:pt x="4860" y="8574"/>
                    <a:pt x="7716" y="8574"/>
                  </a:cubicBezTo>
                  <a:lnTo>
                    <a:pt x="7723" y="8574"/>
                  </a:lnTo>
                  <a:lnTo>
                    <a:pt x="7723" y="7468"/>
                  </a:lnTo>
                  <a:cubicBezTo>
                    <a:pt x="5797" y="7468"/>
                    <a:pt x="5388" y="6353"/>
                    <a:pt x="4835" y="4384"/>
                  </a:cubicBezTo>
                  <a:cubicBezTo>
                    <a:pt x="4282" y="2430"/>
                    <a:pt x="3597" y="1"/>
                    <a:pt x="0" y="1"/>
                  </a:cubicBezTo>
                  <a:close/>
                </a:path>
              </a:pathLst>
            </a:custGeom>
            <a:solidFill>
              <a:srgbClr val="B0C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20;p56"/>
            <p:cNvSpPr/>
            <p:nvPr/>
          </p:nvSpPr>
          <p:spPr>
            <a:xfrm>
              <a:off x="5152566" y="6382443"/>
              <a:ext cx="293486" cy="213597"/>
            </a:xfrm>
            <a:custGeom>
              <a:avLst/>
              <a:gdLst/>
              <a:ahLst/>
              <a:cxnLst/>
              <a:rect l="l" t="t" r="r" b="b"/>
              <a:pathLst>
                <a:path w="5066" h="3687" extrusionOk="0">
                  <a:moveTo>
                    <a:pt x="2698" y="0"/>
                  </a:moveTo>
                  <a:lnTo>
                    <a:pt x="1509" y="1183"/>
                  </a:lnTo>
                  <a:lnTo>
                    <a:pt x="1" y="1183"/>
                  </a:lnTo>
                  <a:lnTo>
                    <a:pt x="1" y="3686"/>
                  </a:lnTo>
                  <a:lnTo>
                    <a:pt x="5066" y="3686"/>
                  </a:lnTo>
                  <a:lnTo>
                    <a:pt x="5066" y="1183"/>
                  </a:lnTo>
                  <a:lnTo>
                    <a:pt x="5066" y="0"/>
                  </a:lnTo>
                  <a:lnTo>
                    <a:pt x="3880" y="1183"/>
                  </a:lnTo>
                  <a:lnTo>
                    <a:pt x="3880" y="0"/>
                  </a:lnTo>
                  <a:lnTo>
                    <a:pt x="2698" y="1183"/>
                  </a:lnTo>
                  <a:lnTo>
                    <a:pt x="2698" y="0"/>
                  </a:lnTo>
                  <a:close/>
                </a:path>
              </a:pathLst>
            </a:custGeom>
            <a:solidFill>
              <a:srgbClr val="76C6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1;p56"/>
            <p:cNvSpPr/>
            <p:nvPr/>
          </p:nvSpPr>
          <p:spPr>
            <a:xfrm>
              <a:off x="5379827" y="6476580"/>
              <a:ext cx="36150" cy="80121"/>
            </a:xfrm>
            <a:custGeom>
              <a:avLst/>
              <a:gdLst/>
              <a:ahLst/>
              <a:cxnLst/>
              <a:rect l="l" t="t" r="r" b="b"/>
              <a:pathLst>
                <a:path w="624" h="1383" extrusionOk="0">
                  <a:moveTo>
                    <a:pt x="0" y="0"/>
                  </a:moveTo>
                  <a:lnTo>
                    <a:pt x="0" y="1382"/>
                  </a:lnTo>
                  <a:lnTo>
                    <a:pt x="624" y="1382"/>
                  </a:lnTo>
                  <a:lnTo>
                    <a:pt x="624"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2;p56"/>
            <p:cNvSpPr/>
            <p:nvPr/>
          </p:nvSpPr>
          <p:spPr>
            <a:xfrm>
              <a:off x="5317726" y="6476580"/>
              <a:ext cx="35976" cy="80121"/>
            </a:xfrm>
            <a:custGeom>
              <a:avLst/>
              <a:gdLst/>
              <a:ahLst/>
              <a:cxnLst/>
              <a:rect l="l" t="t" r="r" b="b"/>
              <a:pathLst>
                <a:path w="621" h="1383" extrusionOk="0">
                  <a:moveTo>
                    <a:pt x="0" y="0"/>
                  </a:moveTo>
                  <a:lnTo>
                    <a:pt x="0" y="1382"/>
                  </a:lnTo>
                  <a:lnTo>
                    <a:pt x="621" y="1382"/>
                  </a:lnTo>
                  <a:lnTo>
                    <a:pt x="62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3;p56"/>
            <p:cNvSpPr/>
            <p:nvPr/>
          </p:nvSpPr>
          <p:spPr>
            <a:xfrm>
              <a:off x="5255451" y="6476580"/>
              <a:ext cx="35976" cy="80121"/>
            </a:xfrm>
            <a:custGeom>
              <a:avLst/>
              <a:gdLst/>
              <a:ahLst/>
              <a:cxnLst/>
              <a:rect l="l" t="t" r="r" b="b"/>
              <a:pathLst>
                <a:path w="621" h="1383" extrusionOk="0">
                  <a:moveTo>
                    <a:pt x="0" y="0"/>
                  </a:moveTo>
                  <a:lnTo>
                    <a:pt x="0" y="1382"/>
                  </a:lnTo>
                  <a:lnTo>
                    <a:pt x="621" y="1382"/>
                  </a:lnTo>
                  <a:lnTo>
                    <a:pt x="621" y="0"/>
                  </a:lnTo>
                  <a:close/>
                </a:path>
              </a:pathLst>
            </a:custGeom>
            <a:solidFill>
              <a:srgbClr val="2C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4;p56"/>
            <p:cNvSpPr/>
            <p:nvPr/>
          </p:nvSpPr>
          <p:spPr>
            <a:xfrm>
              <a:off x="4987059" y="5802504"/>
              <a:ext cx="8111" cy="80121"/>
            </a:xfrm>
            <a:custGeom>
              <a:avLst/>
              <a:gdLst/>
              <a:ahLst/>
              <a:cxnLst/>
              <a:rect l="l" t="t" r="r" b="b"/>
              <a:pathLst>
                <a:path w="140" h="1383" extrusionOk="0">
                  <a:moveTo>
                    <a:pt x="1" y="0"/>
                  </a:moveTo>
                  <a:lnTo>
                    <a:pt x="1" y="1383"/>
                  </a:lnTo>
                  <a:lnTo>
                    <a:pt x="139" y="1383"/>
                  </a:lnTo>
                  <a:lnTo>
                    <a:pt x="139" y="0"/>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25;p56"/>
            <p:cNvSpPr/>
            <p:nvPr/>
          </p:nvSpPr>
          <p:spPr>
            <a:xfrm>
              <a:off x="4979065" y="5788601"/>
              <a:ext cx="23926" cy="23926"/>
            </a:xfrm>
            <a:custGeom>
              <a:avLst/>
              <a:gdLst/>
              <a:ahLst/>
              <a:cxnLst/>
              <a:rect l="l" t="t" r="r" b="b"/>
              <a:pathLst>
                <a:path w="413" h="413" extrusionOk="0">
                  <a:moveTo>
                    <a:pt x="203" y="1"/>
                  </a:moveTo>
                  <a:cubicBezTo>
                    <a:pt x="93" y="1"/>
                    <a:pt x="1" y="90"/>
                    <a:pt x="1" y="207"/>
                  </a:cubicBezTo>
                  <a:cubicBezTo>
                    <a:pt x="1" y="320"/>
                    <a:pt x="90" y="412"/>
                    <a:pt x="203" y="412"/>
                  </a:cubicBezTo>
                  <a:cubicBezTo>
                    <a:pt x="320" y="412"/>
                    <a:pt x="412" y="320"/>
                    <a:pt x="412" y="207"/>
                  </a:cubicBezTo>
                  <a:cubicBezTo>
                    <a:pt x="412" y="90"/>
                    <a:pt x="320" y="1"/>
                    <a:pt x="203" y="1"/>
                  </a:cubicBezTo>
                  <a:close/>
                </a:path>
              </a:pathLst>
            </a:custGeom>
            <a:solidFill>
              <a:srgbClr val="FF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26;p56"/>
            <p:cNvSpPr/>
            <p:nvPr/>
          </p:nvSpPr>
          <p:spPr>
            <a:xfrm>
              <a:off x="5118561" y="6502533"/>
              <a:ext cx="34064" cy="93503"/>
            </a:xfrm>
            <a:custGeom>
              <a:avLst/>
              <a:gdLst/>
              <a:ahLst/>
              <a:cxnLst/>
              <a:rect l="l" t="t" r="r" b="b"/>
              <a:pathLst>
                <a:path w="588" h="1614" extrusionOk="0">
                  <a:moveTo>
                    <a:pt x="1" y="1"/>
                  </a:moveTo>
                  <a:lnTo>
                    <a:pt x="1" y="1613"/>
                  </a:lnTo>
                  <a:lnTo>
                    <a:pt x="250" y="1613"/>
                  </a:lnTo>
                  <a:lnTo>
                    <a:pt x="250" y="249"/>
                  </a:lnTo>
                  <a:lnTo>
                    <a:pt x="588" y="249"/>
                  </a:lnTo>
                  <a:lnTo>
                    <a:pt x="588" y="1"/>
                  </a:lnTo>
                  <a:close/>
                </a:path>
              </a:pathLst>
            </a:custGeom>
            <a:solidFill>
              <a:srgbClr val="394A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7;p56"/>
            <p:cNvSpPr/>
            <p:nvPr/>
          </p:nvSpPr>
          <p:spPr>
            <a:xfrm>
              <a:off x="4689007" y="6594874"/>
              <a:ext cx="802307" cy="23752"/>
            </a:xfrm>
            <a:custGeom>
              <a:avLst/>
              <a:gdLst/>
              <a:ahLst/>
              <a:cxnLst/>
              <a:rect l="l" t="t" r="r" b="b"/>
              <a:pathLst>
                <a:path w="13849" h="410" extrusionOk="0">
                  <a:moveTo>
                    <a:pt x="1" y="1"/>
                  </a:moveTo>
                  <a:lnTo>
                    <a:pt x="1" y="409"/>
                  </a:lnTo>
                  <a:lnTo>
                    <a:pt x="13848" y="409"/>
                  </a:lnTo>
                  <a:lnTo>
                    <a:pt x="13848" y="1"/>
                  </a:lnTo>
                  <a:close/>
                </a:path>
              </a:pathLst>
            </a:custGeom>
            <a:solidFill>
              <a:srgbClr val="15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Rectángulo 54"/>
          <p:cNvSpPr/>
          <p:nvPr/>
        </p:nvSpPr>
        <p:spPr>
          <a:xfrm>
            <a:off x="267128" y="4818580"/>
            <a:ext cx="8671389" cy="2465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51624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olar Energy Company Pitch Deck Infographics by Slidesgo">
  <a:themeElements>
    <a:clrScheme name="Simple Light">
      <a:dk1>
        <a:srgbClr val="376D00"/>
      </a:dk1>
      <a:lt1>
        <a:srgbClr val="152A00"/>
      </a:lt1>
      <a:dk2>
        <a:srgbClr val="FF9200"/>
      </a:dk2>
      <a:lt2>
        <a:srgbClr val="FFDA00"/>
      </a:lt2>
      <a:accent1>
        <a:srgbClr val="76C608"/>
      </a:accent1>
      <a:accent2>
        <a:srgbClr val="2C3A4C"/>
      </a:accent2>
      <a:accent3>
        <a:srgbClr val="394A66"/>
      </a:accent3>
      <a:accent4>
        <a:srgbClr val="9AACC0"/>
      </a:accent4>
      <a:accent5>
        <a:srgbClr val="B0C5D9"/>
      </a:accent5>
      <a:accent6>
        <a:srgbClr val="FFFFFF"/>
      </a:accent6>
      <a:hlink>
        <a:srgbClr val="152A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865</Words>
  <Application>Microsoft Office PowerPoint</Application>
  <PresentationFormat>Presentación en pantalla (16:9)</PresentationFormat>
  <Paragraphs>138</Paragraphs>
  <Slides>14</Slides>
  <Notes>14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Poppins</vt:lpstr>
      <vt:lpstr>Arimo</vt:lpstr>
      <vt:lpstr>Roboto Condensed Light</vt:lpstr>
      <vt:lpstr>Manrope</vt:lpstr>
      <vt:lpstr>Arial</vt:lpstr>
      <vt:lpstr>PT Sans</vt:lpstr>
      <vt:lpstr>Audiowide</vt:lpstr>
      <vt:lpstr>Solar Energy Company Pitch Deck Infographics by Slidesgo</vt:lpstr>
      <vt:lpstr>Smart Energy Solution for Public Buildings  Identification, Impact, and Risks</vt:lpstr>
      <vt:lpstr>General Description</vt:lpstr>
      <vt:lpstr>Context</vt:lpstr>
      <vt:lpstr>Human Resources</vt:lpstr>
      <vt:lpstr>Salaries</vt:lpstr>
      <vt:lpstr>Budget</vt:lpstr>
      <vt:lpstr>Time</vt:lpstr>
      <vt:lpstr>Identification</vt:lpstr>
      <vt:lpstr>Presentación de PowerPoint</vt:lpstr>
      <vt:lpstr>Human Resources</vt:lpstr>
      <vt:lpstr>Salaries</vt:lpstr>
      <vt:lpstr>Budget</vt:lpstr>
      <vt:lpstr>Time</vt:lpstr>
      <vt:lpstr>Smart Energy Solution for Public Buildings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Energy Solution for Public Buildings  Identification, Impact, and Risks</dc:title>
  <cp:lastModifiedBy>Chava</cp:lastModifiedBy>
  <cp:revision>24</cp:revision>
  <dcterms:modified xsi:type="dcterms:W3CDTF">2023-09-22T01:21:21Z</dcterms:modified>
</cp:coreProperties>
</file>