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59" d="100"/>
          <a:sy n="59" d="100"/>
        </p:scale>
        <p:origin x="9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1F18439D-C07B-7546-8B2A-C1D39487F647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22AD04D-BC80-2E46-8C1C-88DC9244B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8045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8439D-C07B-7546-8B2A-C1D39487F647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AD04D-BC80-2E46-8C1C-88DC9244B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886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8439D-C07B-7546-8B2A-C1D39487F647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AD04D-BC80-2E46-8C1C-88DC9244B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8951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8439D-C07B-7546-8B2A-C1D39487F647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AD04D-BC80-2E46-8C1C-88DC9244B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7090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8439D-C07B-7546-8B2A-C1D39487F647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AD04D-BC80-2E46-8C1C-88DC9244B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9084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8439D-C07B-7546-8B2A-C1D39487F647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AD04D-BC80-2E46-8C1C-88DC9244B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4473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8439D-C07B-7546-8B2A-C1D39487F647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AD04D-BC80-2E46-8C1C-88DC9244B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4566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8439D-C07B-7546-8B2A-C1D39487F647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AD04D-BC80-2E46-8C1C-88DC9244B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1121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8439D-C07B-7546-8B2A-C1D39487F647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AD04D-BC80-2E46-8C1C-88DC9244B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863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8439D-C07B-7546-8B2A-C1D39487F647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AD04D-BC80-2E46-8C1C-88DC9244B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925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8439D-C07B-7546-8B2A-C1D39487F647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AD04D-BC80-2E46-8C1C-88DC9244B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983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8439D-C07B-7546-8B2A-C1D39487F647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AD04D-BC80-2E46-8C1C-88DC9244B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727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8439D-C07B-7546-8B2A-C1D39487F647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AD04D-BC80-2E46-8C1C-88DC9244B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43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8439D-C07B-7546-8B2A-C1D39487F647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AD04D-BC80-2E46-8C1C-88DC9244B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113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8439D-C07B-7546-8B2A-C1D39487F647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AD04D-BC80-2E46-8C1C-88DC9244B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84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8439D-C07B-7546-8B2A-C1D39487F647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AD04D-BC80-2E46-8C1C-88DC9244B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039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8439D-C07B-7546-8B2A-C1D39487F647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AD04D-BC80-2E46-8C1C-88DC9244B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432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F18439D-C07B-7546-8B2A-C1D39487F647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22AD04D-BC80-2E46-8C1C-88DC9244B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3087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-up of a logo&#10;&#10;AI-generated content may be incorrect.">
            <a:extLst>
              <a:ext uri="{FF2B5EF4-FFF2-40B4-BE49-F238E27FC236}">
                <a16:creationId xmlns:a16="http://schemas.microsoft.com/office/drawing/2014/main" id="{4BBB0A13-B3EB-F6A2-A0BA-BF8F7659E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4981" y="6321373"/>
            <a:ext cx="1295682" cy="536627"/>
          </a:xfrm>
          <a:prstGeom prst="rect">
            <a:avLst/>
          </a:prstGeom>
        </p:spPr>
      </p:pic>
      <p:pic>
        <p:nvPicPr>
          <p:cNvPr id="8" name="Picture 7" descr="A logo of a book with a candle and sun&#10;&#10;AI-generated content may be incorrect.">
            <a:extLst>
              <a:ext uri="{FF2B5EF4-FFF2-40B4-BE49-F238E27FC236}">
                <a16:creationId xmlns:a16="http://schemas.microsoft.com/office/drawing/2014/main" id="{C2494FFA-8CE1-A30D-28DF-55F4FE6D37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3727" y="6217922"/>
            <a:ext cx="635000" cy="635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62193CB-7269-9AF6-84D1-5AC12224F1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2891" y="6396112"/>
            <a:ext cx="1214582" cy="387148"/>
          </a:xfrm>
          <a:prstGeom prst="rect">
            <a:avLst/>
          </a:prstGeom>
        </p:spPr>
      </p:pic>
      <p:pic>
        <p:nvPicPr>
          <p:cNvPr id="3" name="Picture 2" descr="A black and red logo&#10;&#10;AI-generated content may be incorrect.">
            <a:extLst>
              <a:ext uri="{FF2B5EF4-FFF2-40B4-BE49-F238E27FC236}">
                <a16:creationId xmlns:a16="http://schemas.microsoft.com/office/drawing/2014/main" id="{A6168D52-2364-5221-8E11-7F8422CAB0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05437" y="6418236"/>
            <a:ext cx="711200" cy="3429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CCC28B-C3CB-4631-9C05-5970DDD67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055" y="322006"/>
            <a:ext cx="11421566" cy="1456267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AI-Powered Chatbot using Azure AI Studio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24270E-5FB7-57E7-7E58-6E4CD062A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0" y="1792425"/>
            <a:ext cx="10896599" cy="430789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Organizations often struggle with efficiently retrieving information from large sets of documents. Traditional keyword-based search methods can be inaccurate, time-consuming, and frustrating for users. A smarter solution is needed—one that understands natural language queries and delivers precise, context-aware answers.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aims to build an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AI-powered chatbot using Azure AI Studio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leverages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search, GPT models, and Python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create a document-based Q&amp;A system. The chatbot will allow users to ask questions in natural language and receive accurate responses based on specific uploaded documents. Additionally, it will ensure that irrelevant or out-of-scope queries are properly handled.</a:t>
            </a:r>
          </a:p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41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EF3DE3-102F-13A7-C734-00DE037ABC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-up of a logo&#10;&#10;AI-generated content may be incorrect.">
            <a:extLst>
              <a:ext uri="{FF2B5EF4-FFF2-40B4-BE49-F238E27FC236}">
                <a16:creationId xmlns:a16="http://schemas.microsoft.com/office/drawing/2014/main" id="{05ABBE30-4A14-8C88-9843-202F9518C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4981" y="6321373"/>
            <a:ext cx="1295682" cy="536627"/>
          </a:xfrm>
          <a:prstGeom prst="rect">
            <a:avLst/>
          </a:prstGeom>
        </p:spPr>
      </p:pic>
      <p:pic>
        <p:nvPicPr>
          <p:cNvPr id="3" name="Picture 2" descr="A logo of a book with a candle and sun&#10;&#10;AI-generated content may be incorrect.">
            <a:extLst>
              <a:ext uri="{FF2B5EF4-FFF2-40B4-BE49-F238E27FC236}">
                <a16:creationId xmlns:a16="http://schemas.microsoft.com/office/drawing/2014/main" id="{91E23398-20D5-3752-32BC-EB05700DCE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3727" y="6217922"/>
            <a:ext cx="635000" cy="635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9BE63F-7F3C-1274-6995-05DD463C40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2891" y="6396112"/>
            <a:ext cx="1214582" cy="387148"/>
          </a:xfrm>
          <a:prstGeom prst="rect">
            <a:avLst/>
          </a:prstGeom>
        </p:spPr>
      </p:pic>
      <p:pic>
        <p:nvPicPr>
          <p:cNvPr id="6" name="Picture 5" descr="A black and red logo&#10;&#10;AI-generated content may be incorrect.">
            <a:extLst>
              <a:ext uri="{FF2B5EF4-FFF2-40B4-BE49-F238E27FC236}">
                <a16:creationId xmlns:a16="http://schemas.microsoft.com/office/drawing/2014/main" id="{AB20DA2F-FC36-D65B-B950-95467F51D4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05437" y="6418236"/>
            <a:ext cx="711200" cy="34290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61A6136D-BD13-E083-ACD3-99671BDA9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69146"/>
            <a:ext cx="10131425" cy="1456267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81FF724-2869-9566-731B-E2D7C6B88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453" y="1524001"/>
            <a:ext cx="11297264" cy="42672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solution to this problem was implemented by developing an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AI-powered chatbot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Azure AI Studio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integrating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Search, GPT models, and Python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create a document-based Q&amp;A system. The project began with setting up an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Hub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Azure AI Studio to manage shared resources, followed by configuring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 accounts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document uploads and linking necessary AI services. Key documents, including a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estate guide and a driving handbook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were uploaded and indexed using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Search Service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enabled efficient retrieval of relevant information. A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prompt flow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was then designed to process user queries, utilizing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filtering and a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GPT model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generate context-aware responses. The chatbot was programmed to ensure that responses were strictly based on the provided documents, rejecting out-of-scope queries. Once the logic was tested, the prompt flow was deployed as an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 endpoint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a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web application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was developed to allow users to interact with the chatbot seamlessly. The final solution provides an efficient, AI-driven system for retrieving precise answers from large document repositories, improving accessibility and reducing manual search time.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848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4F36F9-C742-8532-FBBD-2B872D3FFB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8E018A-DA4C-70C3-A46C-66E6550C4442}"/>
              </a:ext>
            </a:extLst>
          </p:cNvPr>
          <p:cNvSpPr txBox="1"/>
          <p:nvPr/>
        </p:nvSpPr>
        <p:spPr>
          <a:xfrm>
            <a:off x="0" y="270164"/>
            <a:ext cx="12060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 ARCHITECT</a:t>
            </a:r>
          </a:p>
        </p:txBody>
      </p:sp>
      <p:pic>
        <p:nvPicPr>
          <p:cNvPr id="2" name="Picture 1" descr="A close-up of a logo&#10;&#10;AI-generated content may be incorrect.">
            <a:extLst>
              <a:ext uri="{FF2B5EF4-FFF2-40B4-BE49-F238E27FC236}">
                <a16:creationId xmlns:a16="http://schemas.microsoft.com/office/drawing/2014/main" id="{E973A6D5-A8EA-2B2F-409D-9D55E124F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4981" y="6321373"/>
            <a:ext cx="1295682" cy="536627"/>
          </a:xfrm>
          <a:prstGeom prst="rect">
            <a:avLst/>
          </a:prstGeom>
        </p:spPr>
      </p:pic>
      <p:pic>
        <p:nvPicPr>
          <p:cNvPr id="3" name="Picture 2" descr="A logo of a book with a candle and sun&#10;&#10;AI-generated content may be incorrect.">
            <a:extLst>
              <a:ext uri="{FF2B5EF4-FFF2-40B4-BE49-F238E27FC236}">
                <a16:creationId xmlns:a16="http://schemas.microsoft.com/office/drawing/2014/main" id="{8FBC4E06-4F30-A9F6-ED80-6CFFC64E24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3727" y="6217922"/>
            <a:ext cx="635000" cy="635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CFAD6D3-8489-2955-7F04-97EDC26FBA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2891" y="6396112"/>
            <a:ext cx="1214582" cy="387148"/>
          </a:xfrm>
          <a:prstGeom prst="rect">
            <a:avLst/>
          </a:prstGeom>
        </p:spPr>
      </p:pic>
      <p:pic>
        <p:nvPicPr>
          <p:cNvPr id="6" name="Picture 5" descr="A black and red logo&#10;&#10;AI-generated content may be incorrect.">
            <a:extLst>
              <a:ext uri="{FF2B5EF4-FFF2-40B4-BE49-F238E27FC236}">
                <a16:creationId xmlns:a16="http://schemas.microsoft.com/office/drawing/2014/main" id="{FE2BB881-FB13-5A03-B5B5-602D965A9D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05437" y="6418236"/>
            <a:ext cx="711200" cy="342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A1849F3-CE14-1245-C0B7-178A6515F5A0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8284"/>
          <a:stretch/>
        </p:blipFill>
        <p:spPr>
          <a:xfrm>
            <a:off x="903516" y="1197428"/>
            <a:ext cx="10091057" cy="480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958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932B4D-8561-BC4F-9F9D-C67AC1DA43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-up of a logo&#10;&#10;AI-generated content may be incorrect.">
            <a:extLst>
              <a:ext uri="{FF2B5EF4-FFF2-40B4-BE49-F238E27FC236}">
                <a16:creationId xmlns:a16="http://schemas.microsoft.com/office/drawing/2014/main" id="{70FA17D9-6DEE-1AC2-4425-2896E6BE0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4981" y="6321373"/>
            <a:ext cx="1295682" cy="536627"/>
          </a:xfrm>
          <a:prstGeom prst="rect">
            <a:avLst/>
          </a:prstGeom>
        </p:spPr>
      </p:pic>
      <p:pic>
        <p:nvPicPr>
          <p:cNvPr id="3" name="Picture 2" descr="A logo of a book with a candle and sun&#10;&#10;AI-generated content may be incorrect.">
            <a:extLst>
              <a:ext uri="{FF2B5EF4-FFF2-40B4-BE49-F238E27FC236}">
                <a16:creationId xmlns:a16="http://schemas.microsoft.com/office/drawing/2014/main" id="{A62C2444-A070-9C61-A961-4EFE6D5FE0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3727" y="6217922"/>
            <a:ext cx="635000" cy="635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44C537B-7F71-D303-F27F-4A46F6FD52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2891" y="6396112"/>
            <a:ext cx="1214582" cy="387148"/>
          </a:xfrm>
          <a:prstGeom prst="rect">
            <a:avLst/>
          </a:prstGeom>
        </p:spPr>
      </p:pic>
      <p:pic>
        <p:nvPicPr>
          <p:cNvPr id="6" name="Picture 5" descr="A black and red logo&#10;&#10;AI-generated content may be incorrect.">
            <a:extLst>
              <a:ext uri="{FF2B5EF4-FFF2-40B4-BE49-F238E27FC236}">
                <a16:creationId xmlns:a16="http://schemas.microsoft.com/office/drawing/2014/main" id="{75A6E055-8293-CDC5-5C5A-6A5394A503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05437" y="6418236"/>
            <a:ext cx="711200" cy="342900"/>
          </a:xfrm>
          <a:prstGeom prst="rect">
            <a:avLst/>
          </a:prstGeom>
        </p:spPr>
      </p:pic>
      <p:sp>
        <p:nvSpPr>
          <p:cNvPr id="11" name="Title 10">
            <a:extLst>
              <a:ext uri="{FF2B5EF4-FFF2-40B4-BE49-F238E27FC236}">
                <a16:creationId xmlns:a16="http://schemas.microsoft.com/office/drawing/2014/main" id="{AD5E9C8F-23C6-6A58-DDBB-DD7BF4168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124" y="196645"/>
            <a:ext cx="10131425" cy="1456267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is Microsoft Azure used? 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3435AD7-E6AA-E9E8-517C-CA3677CDE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632" y="1449277"/>
            <a:ext cx="11375923" cy="476864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Azure is used as the core cloud platform for deploying and managing the AI-powered chatbot. At a minimum,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Azure AI Studio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utilized to develop and integrate AI services. Specifically, the chatbot leverages:</a:t>
            </a:r>
          </a:p>
          <a:p>
            <a:pPr marL="0" indent="0" algn="just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Azure AI Services Used: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Azure OpenAI Service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Provides access to GPT models for generating intelligent and context-aware 	responses.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Azure AI Search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Indexes and retrieves relevant document content for answering user queries.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Azure Blob Storage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Stores reference documents (e.g., real estate guides, driving handbooks) for AI 	processing.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Azure API Management or Azure Functions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Handles requests and routes them to the appropriate AI 	services.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Azure Content Safety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Ensures that chatbot responses are filtered for harmful or inappropriate content.</a:t>
            </a:r>
          </a:p>
          <a:p>
            <a:pPr marL="0" indent="0" algn="just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combination of Azure services ensures a scalable, secure, and intelligent chatbot experience.</a:t>
            </a:r>
          </a:p>
          <a:p>
            <a:pPr algn="just"/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90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641FC7-809C-8B4D-74C2-776C5247A7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-up of a logo&#10;&#10;AI-generated content may be incorrect.">
            <a:extLst>
              <a:ext uri="{FF2B5EF4-FFF2-40B4-BE49-F238E27FC236}">
                <a16:creationId xmlns:a16="http://schemas.microsoft.com/office/drawing/2014/main" id="{58BAA813-3DDD-3B45-5D3A-2B465E63E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4981" y="6321373"/>
            <a:ext cx="1295682" cy="536627"/>
          </a:xfrm>
          <a:prstGeom prst="rect">
            <a:avLst/>
          </a:prstGeom>
        </p:spPr>
      </p:pic>
      <p:pic>
        <p:nvPicPr>
          <p:cNvPr id="3" name="Picture 2" descr="A logo of a book with a candle and sun&#10;&#10;AI-generated content may be incorrect.">
            <a:extLst>
              <a:ext uri="{FF2B5EF4-FFF2-40B4-BE49-F238E27FC236}">
                <a16:creationId xmlns:a16="http://schemas.microsoft.com/office/drawing/2014/main" id="{E73818A5-53DE-7D03-2C43-EFBB9C087D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3727" y="6217922"/>
            <a:ext cx="635000" cy="635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695C17A-7D8F-DE7B-0F45-2D9E72A28B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2891" y="6396112"/>
            <a:ext cx="1214582" cy="387148"/>
          </a:xfrm>
          <a:prstGeom prst="rect">
            <a:avLst/>
          </a:prstGeom>
        </p:spPr>
      </p:pic>
      <p:pic>
        <p:nvPicPr>
          <p:cNvPr id="6" name="Picture 5" descr="A black and red logo&#10;&#10;AI-generated content may be incorrect.">
            <a:extLst>
              <a:ext uri="{FF2B5EF4-FFF2-40B4-BE49-F238E27FC236}">
                <a16:creationId xmlns:a16="http://schemas.microsoft.com/office/drawing/2014/main" id="{927DA9DA-1924-B8E9-99B1-808794D05F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05437" y="6418236"/>
            <a:ext cx="711200" cy="34290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EC28B879-3DCE-97E8-98A2-F2792E0BF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55627"/>
            <a:ext cx="10131425" cy="1456267"/>
          </a:xfrm>
        </p:spPr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 Stack Used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C3F7593-B067-3FA7-F5C3-1518BF24F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1775" y="1514003"/>
            <a:ext cx="10131425" cy="460149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is built using the following technologies: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Frontend: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 (Flask/ Fast API) for the web interface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Backend: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Azure Functions / API Management for processing requests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Services: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Azure OpenAI (GPT Model) for chatbot responses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&amp; Data Handling: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Azure AI Search for indexing documents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Storage: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Azure Blob Storage for storing reference materials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Security: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Azure Content Safety for filtering harmful content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Monitoring: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Azure Application Insights for logging &amp; tracking</a:t>
            </a:r>
          </a:p>
          <a:p>
            <a:pPr algn="just"/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93493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26</TotalTime>
  <Words>574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Celestial</vt:lpstr>
      <vt:lpstr>AI-Powered Chatbot using Azure AI Studio</vt:lpstr>
      <vt:lpstr>Solution </vt:lpstr>
      <vt:lpstr>PowerPoint Presentation</vt:lpstr>
      <vt:lpstr>How is Microsoft Azure used?  </vt:lpstr>
      <vt:lpstr>Tech Stack Used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Stanford Dsouza</dc:creator>
  <cp:lastModifiedBy>Dhanya R</cp:lastModifiedBy>
  <cp:revision>10</cp:revision>
  <dcterms:created xsi:type="dcterms:W3CDTF">2025-02-03T10:37:11Z</dcterms:created>
  <dcterms:modified xsi:type="dcterms:W3CDTF">2025-02-09T09:29:27Z</dcterms:modified>
</cp:coreProperties>
</file>