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40DC2-F770-47FE-A4FF-1DFA00A9F3CB}" v="14" dt="2023-05-14T05:49:4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4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3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3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84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0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9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2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5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6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7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8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0E185F-90D0-4871-BAB1-CDF43C445D3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1E96-62DD-44E7-B1BF-D78D616F7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90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5D02-FC20-FB04-0FA6-D105CECE1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              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                          </a:t>
            </a:r>
            <a:br>
              <a:rPr lang="en-US" sz="3200" dirty="0"/>
            </a:br>
            <a:r>
              <a:rPr lang="en-US" sz="3200" dirty="0"/>
              <a:t>                          </a:t>
            </a:r>
            <a:r>
              <a:rPr lang="en-US" sz="3200" b="1" dirty="0"/>
              <a:t>Job Builder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                   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28C12-B58A-D16B-61D5-53837C89F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61762"/>
            <a:ext cx="8825658" cy="861420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                                                                              </a:t>
            </a:r>
            <a:r>
              <a:rPr lang="en-US" sz="4000" b="1" dirty="0" err="1">
                <a:solidFill>
                  <a:schemeClr val="tx1">
                    <a:lumMod val="95000"/>
                  </a:schemeClr>
                </a:solidFill>
              </a:rPr>
              <a:t>p.Vachala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4300" b="1" dirty="0">
                <a:solidFill>
                  <a:schemeClr val="tx1">
                    <a:lumMod val="95000"/>
                  </a:schemeClr>
                </a:solidFill>
              </a:rPr>
              <a:t>                                                                                                                              19001206</a:t>
            </a:r>
            <a:endParaRPr lang="en-IN" sz="43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8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7ACE-3B4A-8C7D-65A0-6B614058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  <a:endParaRPr lang="en-IN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9B716-A75F-3C97-2099-C07FA46C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Builder will provide a online job listings website.</a:t>
            </a:r>
          </a:p>
          <a:p>
            <a:r>
              <a:rPr lang="en-US" dirty="0"/>
              <a:t>Job Builder is not just about job listings ,Job builder is your ultimate destination for discovering and selecting the perfect job to fuel your educational growth.</a:t>
            </a:r>
          </a:p>
          <a:p>
            <a:r>
              <a:rPr lang="en-US" dirty="0"/>
              <a:t>Our platform offers valuable insights and job lists to explore different majors, career paths.</a:t>
            </a:r>
          </a:p>
        </p:txBody>
      </p:sp>
    </p:spTree>
    <p:extLst>
      <p:ext uri="{BB962C8B-B14F-4D97-AF65-F5344CB8AC3E}">
        <p14:creationId xmlns:p14="http://schemas.microsoft.com/office/powerpoint/2010/main" val="313137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902B-A6B2-0A77-2739-C6940FD3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27" y="367207"/>
            <a:ext cx="9404723" cy="1400530"/>
          </a:xfrm>
        </p:spPr>
        <p:txBody>
          <a:bodyPr/>
          <a:lstStyle/>
          <a:p>
            <a:r>
              <a:rPr lang="en-US" sz="2000" dirty="0"/>
              <a:t>Flow chart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0EB72-0B1C-EF35-EC66-AFBBCC4F1C01}"/>
              </a:ext>
            </a:extLst>
          </p:cNvPr>
          <p:cNvSpPr/>
          <p:nvPr/>
        </p:nvSpPr>
        <p:spPr>
          <a:xfrm>
            <a:off x="4794802" y="729220"/>
            <a:ext cx="2226364" cy="617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 component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9655D-6544-71A1-A220-6D7ACA438018}"/>
              </a:ext>
            </a:extLst>
          </p:cNvPr>
          <p:cNvCxnSpPr>
            <a:cxnSpLocks/>
          </p:cNvCxnSpPr>
          <p:nvPr/>
        </p:nvCxnSpPr>
        <p:spPr>
          <a:xfrm>
            <a:off x="5930338" y="1391864"/>
            <a:ext cx="0" cy="479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226E64-0540-B69C-ADB2-4138F6568A47}"/>
              </a:ext>
            </a:extLst>
          </p:cNvPr>
          <p:cNvCxnSpPr/>
          <p:nvPr/>
        </p:nvCxnSpPr>
        <p:spPr>
          <a:xfrm>
            <a:off x="5846859" y="1948071"/>
            <a:ext cx="3880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AECA4-A57D-CDE5-162E-55D5E75691E6}"/>
              </a:ext>
            </a:extLst>
          </p:cNvPr>
          <p:cNvCxnSpPr/>
          <p:nvPr/>
        </p:nvCxnSpPr>
        <p:spPr>
          <a:xfrm flipH="1">
            <a:off x="1852654" y="1948071"/>
            <a:ext cx="3951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8A25C1-73C5-AEDB-3116-323311DBD862}"/>
              </a:ext>
            </a:extLst>
          </p:cNvPr>
          <p:cNvCxnSpPr/>
          <p:nvPr/>
        </p:nvCxnSpPr>
        <p:spPr>
          <a:xfrm>
            <a:off x="1852654" y="1976345"/>
            <a:ext cx="0" cy="35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8C6D12-D152-43AE-EF13-2D940DB54ED8}"/>
              </a:ext>
            </a:extLst>
          </p:cNvPr>
          <p:cNvCxnSpPr/>
          <p:nvPr/>
        </p:nvCxnSpPr>
        <p:spPr>
          <a:xfrm>
            <a:off x="9727096" y="1948071"/>
            <a:ext cx="0" cy="420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BA466D-9396-9B9E-E0CC-04E9EFF1EE9D}"/>
              </a:ext>
            </a:extLst>
          </p:cNvPr>
          <p:cNvSpPr/>
          <p:nvPr/>
        </p:nvSpPr>
        <p:spPr>
          <a:xfrm>
            <a:off x="1241397" y="2329232"/>
            <a:ext cx="1054867" cy="416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1831EC-CC79-3553-690B-57C62061AE5A}"/>
              </a:ext>
            </a:extLst>
          </p:cNvPr>
          <p:cNvSpPr/>
          <p:nvPr/>
        </p:nvSpPr>
        <p:spPr>
          <a:xfrm>
            <a:off x="9169126" y="2337185"/>
            <a:ext cx="1122507" cy="45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3DDA9E-C9C1-C332-5ECD-9ED812DA68C5}"/>
              </a:ext>
            </a:extLst>
          </p:cNvPr>
          <p:cNvCxnSpPr/>
          <p:nvPr/>
        </p:nvCxnSpPr>
        <p:spPr>
          <a:xfrm>
            <a:off x="3625795" y="1976345"/>
            <a:ext cx="0" cy="45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55AE6C-86D8-AED2-708D-3A0B499FFA9F}"/>
              </a:ext>
            </a:extLst>
          </p:cNvPr>
          <p:cNvCxnSpPr/>
          <p:nvPr/>
        </p:nvCxnSpPr>
        <p:spPr>
          <a:xfrm>
            <a:off x="4858247" y="1980766"/>
            <a:ext cx="0" cy="5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A77B2-1D23-637F-6293-352267A675CD}"/>
              </a:ext>
            </a:extLst>
          </p:cNvPr>
          <p:cNvCxnSpPr/>
          <p:nvPr/>
        </p:nvCxnSpPr>
        <p:spPr>
          <a:xfrm>
            <a:off x="6671144" y="1976345"/>
            <a:ext cx="0" cy="536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69B03A-E405-6433-E197-EF6929FB42AA}"/>
              </a:ext>
            </a:extLst>
          </p:cNvPr>
          <p:cNvCxnSpPr/>
          <p:nvPr/>
        </p:nvCxnSpPr>
        <p:spPr>
          <a:xfrm>
            <a:off x="8022866" y="1976345"/>
            <a:ext cx="0" cy="615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526DE1-3A89-BC29-D87E-3F32B71618AA}"/>
              </a:ext>
            </a:extLst>
          </p:cNvPr>
          <p:cNvCxnSpPr>
            <a:cxnSpLocks/>
          </p:cNvCxnSpPr>
          <p:nvPr/>
        </p:nvCxnSpPr>
        <p:spPr>
          <a:xfrm>
            <a:off x="1852654" y="23332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1C41B8A-9C73-8AC0-5449-67A439FBE0D8}"/>
              </a:ext>
            </a:extLst>
          </p:cNvPr>
          <p:cNvSpPr/>
          <p:nvPr/>
        </p:nvSpPr>
        <p:spPr>
          <a:xfrm>
            <a:off x="2867841" y="2341406"/>
            <a:ext cx="1180754" cy="412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D62C9E-4519-82AD-62DB-83514A1F4A52}"/>
              </a:ext>
            </a:extLst>
          </p:cNvPr>
          <p:cNvSpPr/>
          <p:nvPr/>
        </p:nvSpPr>
        <p:spPr>
          <a:xfrm>
            <a:off x="4389198" y="2338278"/>
            <a:ext cx="1076034" cy="442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45392E-0804-8B60-1542-F40B79DA649B}"/>
              </a:ext>
            </a:extLst>
          </p:cNvPr>
          <p:cNvSpPr/>
          <p:nvPr/>
        </p:nvSpPr>
        <p:spPr>
          <a:xfrm>
            <a:off x="5930337" y="2337182"/>
            <a:ext cx="1208592" cy="4352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2C35A7-9DE6-1848-6889-7D1476176268}"/>
              </a:ext>
            </a:extLst>
          </p:cNvPr>
          <p:cNvSpPr/>
          <p:nvPr/>
        </p:nvSpPr>
        <p:spPr>
          <a:xfrm>
            <a:off x="7495429" y="2350993"/>
            <a:ext cx="1280157" cy="402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IN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F6C4EB-F714-ED07-A405-1610D0E810A7}"/>
              </a:ext>
            </a:extLst>
          </p:cNvPr>
          <p:cNvCxnSpPr/>
          <p:nvPr/>
        </p:nvCxnSpPr>
        <p:spPr>
          <a:xfrm>
            <a:off x="741527" y="3063190"/>
            <a:ext cx="2152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D23FC0-A9FB-E901-70FB-F8DECCD224DF}"/>
              </a:ext>
            </a:extLst>
          </p:cNvPr>
          <p:cNvCxnSpPr>
            <a:cxnSpLocks/>
          </p:cNvCxnSpPr>
          <p:nvPr/>
        </p:nvCxnSpPr>
        <p:spPr>
          <a:xfrm>
            <a:off x="741527" y="3070705"/>
            <a:ext cx="0" cy="61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068439-E608-964A-A47B-00413CA5AB69}"/>
              </a:ext>
            </a:extLst>
          </p:cNvPr>
          <p:cNvCxnSpPr>
            <a:cxnSpLocks/>
          </p:cNvCxnSpPr>
          <p:nvPr/>
        </p:nvCxnSpPr>
        <p:spPr>
          <a:xfrm>
            <a:off x="1741336" y="2956891"/>
            <a:ext cx="0" cy="6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44FA0C-D6CA-795E-E834-296367DEC8DC}"/>
              </a:ext>
            </a:extLst>
          </p:cNvPr>
          <p:cNvCxnSpPr/>
          <p:nvPr/>
        </p:nvCxnSpPr>
        <p:spPr>
          <a:xfrm>
            <a:off x="1741336" y="2561418"/>
            <a:ext cx="0" cy="412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F79A0B-A484-164D-D13D-E8A8E8DC62F5}"/>
              </a:ext>
            </a:extLst>
          </p:cNvPr>
          <p:cNvSpPr/>
          <p:nvPr/>
        </p:nvSpPr>
        <p:spPr>
          <a:xfrm>
            <a:off x="2580361" y="3709657"/>
            <a:ext cx="1277674" cy="79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2FD0C6-5331-BCCF-E503-48465B8391B4}"/>
              </a:ext>
            </a:extLst>
          </p:cNvPr>
          <p:cNvSpPr/>
          <p:nvPr/>
        </p:nvSpPr>
        <p:spPr>
          <a:xfrm>
            <a:off x="1208262" y="3690156"/>
            <a:ext cx="1121135" cy="79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grid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CF8D4F-709C-1CBB-D424-9A54FC637899}"/>
              </a:ext>
            </a:extLst>
          </p:cNvPr>
          <p:cNvSpPr/>
          <p:nvPr/>
        </p:nvSpPr>
        <p:spPr>
          <a:xfrm>
            <a:off x="53424" y="3708523"/>
            <a:ext cx="1053547" cy="760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7343BC-7410-BA6D-4391-1E9626BE20A3}"/>
              </a:ext>
            </a:extLst>
          </p:cNvPr>
          <p:cNvCxnSpPr>
            <a:cxnSpLocks/>
          </p:cNvCxnSpPr>
          <p:nvPr/>
        </p:nvCxnSpPr>
        <p:spPr>
          <a:xfrm>
            <a:off x="2894275" y="3090209"/>
            <a:ext cx="0" cy="488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03447F-475E-C16A-2C1C-29D76DF0AF80}"/>
              </a:ext>
            </a:extLst>
          </p:cNvPr>
          <p:cNvCxnSpPr>
            <a:cxnSpLocks/>
          </p:cNvCxnSpPr>
          <p:nvPr/>
        </p:nvCxnSpPr>
        <p:spPr>
          <a:xfrm>
            <a:off x="4927215" y="2787453"/>
            <a:ext cx="0" cy="356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8B830F8-6A9E-A4F8-9CA6-C8AB0D58E47B}"/>
              </a:ext>
            </a:extLst>
          </p:cNvPr>
          <p:cNvSpPr/>
          <p:nvPr/>
        </p:nvSpPr>
        <p:spPr>
          <a:xfrm>
            <a:off x="4368388" y="3233162"/>
            <a:ext cx="1121133" cy="79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services</a:t>
            </a:r>
            <a:endParaRPr lang="en-IN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86B681-CAC8-8ADD-D5E5-6895CF6F59DC}"/>
              </a:ext>
            </a:extLst>
          </p:cNvPr>
          <p:cNvCxnSpPr/>
          <p:nvPr/>
        </p:nvCxnSpPr>
        <p:spPr>
          <a:xfrm>
            <a:off x="5093814" y="4648243"/>
            <a:ext cx="129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1D5A45-7083-BFFA-002B-38B513A22692}"/>
              </a:ext>
            </a:extLst>
          </p:cNvPr>
          <p:cNvCxnSpPr>
            <a:cxnSpLocks/>
          </p:cNvCxnSpPr>
          <p:nvPr/>
        </p:nvCxnSpPr>
        <p:spPr>
          <a:xfrm>
            <a:off x="5093814" y="4667090"/>
            <a:ext cx="0" cy="54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5B9486-6868-92C9-043B-CFC91C10C427}"/>
              </a:ext>
            </a:extLst>
          </p:cNvPr>
          <p:cNvCxnSpPr>
            <a:cxnSpLocks/>
          </p:cNvCxnSpPr>
          <p:nvPr/>
        </p:nvCxnSpPr>
        <p:spPr>
          <a:xfrm>
            <a:off x="6389877" y="4625237"/>
            <a:ext cx="0" cy="54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AC373C6-8516-7006-DBAC-6BD38AB15D60}"/>
              </a:ext>
            </a:extLst>
          </p:cNvPr>
          <p:cNvSpPr/>
          <p:nvPr/>
        </p:nvSpPr>
        <p:spPr>
          <a:xfrm>
            <a:off x="4214269" y="5172478"/>
            <a:ext cx="1296062" cy="827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Menu-outline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692022B-7CA0-AEE6-2FA1-33E0208B1454}"/>
              </a:ext>
            </a:extLst>
          </p:cNvPr>
          <p:cNvSpPr/>
          <p:nvPr/>
        </p:nvSpPr>
        <p:spPr>
          <a:xfrm>
            <a:off x="5907984" y="5172479"/>
            <a:ext cx="1292865" cy="78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services</a:t>
            </a:r>
            <a:endParaRPr lang="en-IN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3B332CE-2729-C4BE-2788-606DC75C9F5A}"/>
              </a:ext>
            </a:extLst>
          </p:cNvPr>
          <p:cNvCxnSpPr>
            <a:cxnSpLocks/>
          </p:cNvCxnSpPr>
          <p:nvPr/>
        </p:nvCxnSpPr>
        <p:spPr>
          <a:xfrm>
            <a:off x="9865912" y="2654865"/>
            <a:ext cx="0" cy="87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54E44F-6016-262D-7762-6D97F9B78FD8}"/>
              </a:ext>
            </a:extLst>
          </p:cNvPr>
          <p:cNvCxnSpPr/>
          <p:nvPr/>
        </p:nvCxnSpPr>
        <p:spPr>
          <a:xfrm flipV="1">
            <a:off x="8606028" y="3579148"/>
            <a:ext cx="2584174" cy="26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A899415-5C87-41BF-34C4-E924F207D52D}"/>
              </a:ext>
            </a:extLst>
          </p:cNvPr>
          <p:cNvSpPr/>
          <p:nvPr/>
        </p:nvSpPr>
        <p:spPr>
          <a:xfrm>
            <a:off x="8022866" y="4708942"/>
            <a:ext cx="1197914" cy="70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B416D7C-451F-D360-463F-386431B23735}"/>
              </a:ext>
            </a:extLst>
          </p:cNvPr>
          <p:cNvSpPr/>
          <p:nvPr/>
        </p:nvSpPr>
        <p:spPr>
          <a:xfrm>
            <a:off x="9547293" y="4708942"/>
            <a:ext cx="1197913" cy="70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</a:t>
            </a:r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505A74F-0285-F34E-028D-DCF792678414}"/>
              </a:ext>
            </a:extLst>
          </p:cNvPr>
          <p:cNvSpPr/>
          <p:nvPr/>
        </p:nvSpPr>
        <p:spPr>
          <a:xfrm>
            <a:off x="10946712" y="4708942"/>
            <a:ext cx="1153272" cy="70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home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D70439B-08FC-76A1-D7AE-C0816B553697}"/>
              </a:ext>
            </a:extLst>
          </p:cNvPr>
          <p:cNvCxnSpPr/>
          <p:nvPr/>
        </p:nvCxnSpPr>
        <p:spPr>
          <a:xfrm>
            <a:off x="8606028" y="3592521"/>
            <a:ext cx="0" cy="100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21907A-DC06-1308-A9C2-DCF508353BB1}"/>
              </a:ext>
            </a:extLst>
          </p:cNvPr>
          <p:cNvCxnSpPr/>
          <p:nvPr/>
        </p:nvCxnSpPr>
        <p:spPr>
          <a:xfrm>
            <a:off x="9898115" y="3605895"/>
            <a:ext cx="0" cy="100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634410A-F0A1-8C18-6785-CFCF866BB281}"/>
              </a:ext>
            </a:extLst>
          </p:cNvPr>
          <p:cNvCxnSpPr/>
          <p:nvPr/>
        </p:nvCxnSpPr>
        <p:spPr>
          <a:xfrm>
            <a:off x="11190202" y="3605895"/>
            <a:ext cx="0" cy="1061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0996A9E-4422-D6A9-CE04-180793C450FE}"/>
              </a:ext>
            </a:extLst>
          </p:cNvPr>
          <p:cNvCxnSpPr/>
          <p:nvPr/>
        </p:nvCxnSpPr>
        <p:spPr>
          <a:xfrm rot="5400000">
            <a:off x="5203069" y="3266198"/>
            <a:ext cx="1843316" cy="8652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8738B2C-AF46-D052-D0CA-7C0164132978}"/>
              </a:ext>
            </a:extLst>
          </p:cNvPr>
          <p:cNvCxnSpPr/>
          <p:nvPr/>
        </p:nvCxnSpPr>
        <p:spPr>
          <a:xfrm>
            <a:off x="7786977" y="2714594"/>
            <a:ext cx="0" cy="55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8E51CD8-0A99-B07D-3378-FE9E83624ACD}"/>
              </a:ext>
            </a:extLst>
          </p:cNvPr>
          <p:cNvSpPr/>
          <p:nvPr/>
        </p:nvSpPr>
        <p:spPr>
          <a:xfrm>
            <a:off x="7138929" y="3297317"/>
            <a:ext cx="1280156" cy="68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24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7049B-6859-E9CC-02FA-9799D393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25" y="-2857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8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7E051-50F8-DB76-EAC5-A8B58F17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5276"/>
            <a:ext cx="12192000" cy="7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1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D9CBB-E363-9F68-D682-4D88A79EC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C5C28-5EE3-634B-05AD-FF90EB8C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356A-C619-75FF-68B1-D9A28900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                          </a:t>
            </a:r>
            <a:br>
              <a:rPr lang="en-US" sz="3200" b="1" dirty="0"/>
            </a:br>
            <a:r>
              <a:rPr lang="en-US" sz="3200" b="1" dirty="0"/>
              <a:t>                             </a:t>
            </a:r>
            <a:br>
              <a:rPr lang="en-US" sz="3200" b="1" dirty="0"/>
            </a:br>
            <a:r>
              <a:rPr lang="en-US" sz="3200" b="1" dirty="0"/>
              <a:t>                             </a:t>
            </a:r>
            <a:br>
              <a:rPr lang="en-US" sz="3200" b="1" dirty="0"/>
            </a:br>
            <a:r>
              <a:rPr lang="en-US" sz="3200" b="1" dirty="0"/>
              <a:t>                               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3073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DAB5C671C0994897ACAC84EE1AC161" ma:contentTypeVersion="11" ma:contentTypeDescription="Creare un nuovo documento." ma:contentTypeScope="" ma:versionID="9a104f8b53242565e1f4c7bc8bd3a212">
  <xsd:schema xmlns:xsd="http://www.w3.org/2001/XMLSchema" xmlns:xs="http://www.w3.org/2001/XMLSchema" xmlns:p="http://schemas.microsoft.com/office/2006/metadata/properties" xmlns:ns3="a8409d63-6335-4784-b7a6-213e9723c758" xmlns:ns4="dcceefe4-fd2f-41a2-b053-0c95714edf7f" targetNamespace="http://schemas.microsoft.com/office/2006/metadata/properties" ma:root="true" ma:fieldsID="39d345f0baeb47aae4519ed61c65d837" ns3:_="" ns4:_="">
    <xsd:import namespace="a8409d63-6335-4784-b7a6-213e9723c758"/>
    <xsd:import namespace="dcceefe4-fd2f-41a2-b053-0c95714edf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09d63-6335-4784-b7a6-213e9723c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eefe4-fd2f-41a2-b053-0c95714edf7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409d63-6335-4784-b7a6-213e9723c758" xsi:nil="true"/>
  </documentManagement>
</p:properties>
</file>

<file path=customXml/itemProps1.xml><?xml version="1.0" encoding="utf-8"?>
<ds:datastoreItem xmlns:ds="http://schemas.openxmlformats.org/officeDocument/2006/customXml" ds:itemID="{DBF8A747-BC5A-4B17-889F-FA41DF0CB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409d63-6335-4784-b7a6-213e9723c758"/>
    <ds:schemaRef ds:uri="dcceefe4-fd2f-41a2-b053-0c95714edf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84405-7447-41D8-BF2F-0151924DF6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A7F662-0FB0-46B8-9B9F-34C0E2142B59}">
  <ds:schemaRefs>
    <ds:schemaRef ds:uri="dcceefe4-fd2f-41a2-b053-0c95714edf7f"/>
    <ds:schemaRef ds:uri="http://schemas.microsoft.com/office/2006/documentManagement/types"/>
    <ds:schemaRef ds:uri="a8409d63-6335-4784-b7a6-213e9723c758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108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                                                                          Job Builder                             </vt:lpstr>
      <vt:lpstr>INTRODUCTION</vt:lpstr>
      <vt:lpstr>Flow chart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       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Vachala P</dc:creator>
  <cp:lastModifiedBy>Vachala P</cp:lastModifiedBy>
  <cp:revision>2</cp:revision>
  <dcterms:created xsi:type="dcterms:W3CDTF">2023-05-14T03:39:12Z</dcterms:created>
  <dcterms:modified xsi:type="dcterms:W3CDTF">2023-05-14T05:54:32Z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0x01010032DAB5C671C0994897ACAC84EE1AC161</vt:lpwstr>
  </property>
</Properties>
</file>