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8D34A4E-859F-46D4-BC1E-CBD6ADC5B9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vackosar/fasttext-vector-norms-and-oov-words" TargetMode="External"/><Relationship Id="rId2" Type="http://schemas.openxmlformats.org/officeDocument/2006/relationships/hyperlink" Target="http://www.vaclavkosar.com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84280" y="75888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Vector Norms And OOV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74320" y="1866600"/>
            <a:ext cx="95097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Visualize vector norms vs term-frequency (count)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FastText Norm vs TF ~ Word2Vec Norm vs TF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Norm ~ context specificity?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</a:rPr>
              <a:t>on-averaged norm ~ non-english word indicator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200400" y="51480"/>
            <a:ext cx="3749040" cy="8629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Hypo and Hypernyms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297072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67 hypo-hypernyms norms pairs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Disregarding TF no_ngram_norm most predictive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Filtering to max 30% away TF to 7 samples standard norm most predictive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71" name="Table 3"/>
          <p:cNvGraphicFramePr/>
          <p:nvPr/>
        </p:nvGraphicFramePr>
        <p:xfrm>
          <a:off x="3576600" y="1337040"/>
          <a:ext cx="6114600" cy="3903840"/>
        </p:xfrm>
        <a:graphic>
          <a:graphicData uri="http://schemas.openxmlformats.org/drawingml/2006/table">
            <a:tbl>
              <a:tblPr/>
              <a:tblGrid>
                <a:gridCol w="1019520"/>
                <a:gridCol w="1019520"/>
                <a:gridCol w="1018800"/>
                <a:gridCol w="1019520"/>
                <a:gridCol w="1019520"/>
                <a:gridCol w="1018080"/>
              </a:tblGrid>
              <a:tr h="35028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hyper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hypo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standard_norm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no_ngram_norm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ng_norm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count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January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-25.4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11.5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25.4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55.6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February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-41.7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12.5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26.8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44.6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March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19.6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7.9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19.6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62.8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April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23.0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9.9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23.0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60.6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May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110.6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14.7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104.7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month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June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60.5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9.2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21.8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57.3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red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103.4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-2.5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4.6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-15.4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black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-5.6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-3.8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-5.6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23.1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pink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47.1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7.5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-119.8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yellow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-28.8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1.5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-0.3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-111.3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cyan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61.0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17.2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22.4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-197.7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color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violet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-33.9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9.6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-5.4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-193.6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…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average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2.6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8.1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7.7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-105.1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counts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43.9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77.3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65.2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120">
                <a:tc>
                  <a:txBody>
                    <a:bodyPr lIns="90000" rIns="90000" tIns="46800" bIns="46800"/>
                    <a:p>
                      <a:r>
                        <a:rPr b="0" lang="en-US" sz="900" spc="-1" strike="noStrike">
                          <a:latin typeface="Arial"/>
                        </a:rPr>
                        <a:t>counts selected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43.9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77.3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900" spc="-1" strike="noStrike">
                          <a:latin typeface="Arial"/>
                        </a:rPr>
                        <a:t>65.2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936880" y="1036440"/>
            <a:ext cx="6938640" cy="462564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Vocab vs Common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229680" y="1371600"/>
            <a:ext cx="269640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NG_Norm distributions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Bayes approach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680" y="3611160"/>
            <a:ext cx="2743200" cy="18288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6949440" y="2011680"/>
            <a:ext cx="2605320" cy="1737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Splitting To English Words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82880" y="1326600"/>
            <a:ext cx="2422080" cy="41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Algo: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Join 2 common words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Generate all possible splits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Decide looking at norms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48% accuracy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79" name="Table 3"/>
          <p:cNvGraphicFramePr/>
          <p:nvPr/>
        </p:nvGraphicFramePr>
        <p:xfrm>
          <a:off x="2748240" y="1356840"/>
          <a:ext cx="7238880" cy="3772440"/>
        </p:xfrm>
        <a:graphic>
          <a:graphicData uri="http://schemas.openxmlformats.org/drawingml/2006/table">
            <a:tbl>
              <a:tblPr/>
              <a:tblGrid>
                <a:gridCol w="1009800"/>
                <a:gridCol w="1180440"/>
                <a:gridCol w="1009800"/>
                <a:gridCol w="1009800"/>
                <a:gridCol w="1009800"/>
                <a:gridCol w="1009440"/>
                <a:gridCol w="1010160"/>
              </a:tblGrid>
              <a:tr h="2358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word1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word2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norm1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norm2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prob1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prob2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000" spc="-1" strike="noStrike">
                          <a:latin typeface="Arial"/>
                        </a:rPr>
                        <a:t>prob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nflationlithium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4.20137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0.000397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flationlithium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4.40944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0.000519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lationlithium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1.88772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3.86235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0.010414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0.000741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7.721472E-06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ationlithium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2.29234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4.04391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0.053977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0.000428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2.308942E-05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tionlithium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2.24394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4.74456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0.052467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2.55929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3.45802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0.048715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0.002442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0.0001189513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onlithium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3.10228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3.55187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0.007973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0.001767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1.408828E-05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nlithium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3.34667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3.26616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0.003907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0.003159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1.234263E-05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lithium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2.87083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2.73886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0.017853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0.035389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0.0006318213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3.36933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2.35156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0.002887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0.053333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0.0001539945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thium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3.73344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2.21766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0.001283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0.052467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6.730259E-05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inflationlit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hium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4.16165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1.66477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9.6E-05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0.004324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4.139165E-07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inflationlith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4.40217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1.59184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0.000519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0.002212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1.147982E-06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inflationlithi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um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4.71089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inflationlithiu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000" spc="-1" strike="noStrike">
                          <a:latin typeface="Arial"/>
                        </a:rPr>
                        <a:t>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4.91263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0.000213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000" spc="-1" strike="noStrike">
                          <a:latin typeface="Arial"/>
                        </a:rPr>
                        <a:t>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Visualized FastText vector norms vs term-frequency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Standard Norm vs Term-Frequency plot interesting clustering of common words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No-NGram Norm vs TF is </a:t>
            </a:r>
            <a:r>
              <a:rPr b="0" lang="en-US" sz="3200" spc="-1" strike="noStrike">
                <a:latin typeface="Arial"/>
              </a:rPr>
              <a:t>shaped as Word2Vec Norm vs TF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word significance ~ No-N-Gram Norm.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NG_Norm show that non averaging over n-gram count could be useful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Code at </a:t>
            </a:r>
            <a:r>
              <a:rPr b="0" lang="en-US" sz="3200" spc="-1" strike="noStrike">
                <a:latin typeface="Arial"/>
                <a:hlinkClick r:id="rId1"/>
              </a:rPr>
              <a:t>https://github.com/vackosar/fasttext-vector-norms-and-oov-words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More at </a:t>
            </a:r>
            <a:r>
              <a:rPr b="0" lang="en-US" sz="3200" spc="-1" strike="noStrike">
                <a:latin typeface="Arial"/>
                <a:hlinkClick r:id="rId2"/>
              </a:rPr>
              <a:t>http://www.vaclavkosar.com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Vaclav Kosar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534816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studied physics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develops software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dabbles in ML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works for “Time is Ltd” </a:t>
            </a:r>
            <a:r>
              <a:rPr b="0" lang="en-US" sz="3200" spc="-1" strike="noStrike">
                <a:latin typeface="Arial"/>
              </a:rPr>
              <a:t>startup (internal comms analytics)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943600" y="2011680"/>
            <a:ext cx="1463040" cy="1674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7646400" y="1915920"/>
            <a:ext cx="2229120" cy="174168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7603560" y="2641680"/>
            <a:ext cx="526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@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Word embeddings intro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589680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Word is represented by an 100 dim vector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Representation is trained or statistical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Word similarity via cosine similarity (angle)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Vector norm is length of a vector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Norms are usually not used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342120" y="1147320"/>
            <a:ext cx="3533400" cy="424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Noto Sans CJK SC"/>
              </a:rPr>
              <a:t>Word2vec norms </a:t>
            </a:r>
            <a:r>
              <a:rPr b="0" lang="en-US" sz="4400" spc="-1" strike="noStrike">
                <a:latin typeface="Arial"/>
              </a:rPr>
              <a:t>(Schakel 2015)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(Schakel 2015) Measuring Word Significance using Distributed Representations of Words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Word significance ~ context distinctiveness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Document term frequency vs global TF (tf-idf)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word2vec norms ~ word significance (within training corpus and frequency band)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  <a:ea typeface="Noto Sans CJK SC"/>
              </a:rPr>
              <a:t>Word2vec norms </a:t>
            </a:r>
            <a:r>
              <a:rPr b="0" lang="en-US" sz="4400" spc="-1" strike="noStrike">
                <a:latin typeface="Arial"/>
              </a:rPr>
              <a:t>(Schakel 2015)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954320" y="1645920"/>
            <a:ext cx="5125680" cy="309384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548640" y="1737360"/>
            <a:ext cx="475488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Corpus mainly about Q Mechanics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Longest vectors in the high-tf bands: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inflation” (v=4.64, tf= 571)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sitter” (v= 3.81, tf= 1490) “de Sitter”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holes”  (v= 3.41, tf=2465) “black holes”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Word vector length versus term frequency of all words in the hep-th vocabulary.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ngram is subsequence within word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fastText(word) = (v</a:t>
            </a:r>
            <a:r>
              <a:rPr b="0" lang="en-US" sz="2400" spc="-1" strike="noStrike" baseline="-33000">
                <a:latin typeface="Arial"/>
              </a:rPr>
              <a:t>word</a:t>
            </a:r>
            <a:r>
              <a:rPr b="0" lang="en-US" sz="2400" spc="-1" strike="noStrike">
                <a:latin typeface="Arial"/>
              </a:rPr>
              <a:t> + Σ</a:t>
            </a:r>
            <a:r>
              <a:rPr b="0" lang="en-US" sz="2400" spc="-1" strike="noStrike" baseline="-33000">
                <a:latin typeface="Arial"/>
              </a:rPr>
              <a:t>g ∈ ngrams(word)</a:t>
            </a:r>
            <a:r>
              <a:rPr b="0" lang="en-US" sz="2400" spc="-1" strike="noStrike">
                <a:latin typeface="Arial"/>
              </a:rPr>
              <a:t> v</a:t>
            </a:r>
            <a:r>
              <a:rPr b="0" lang="en-US" sz="2400" spc="-1" strike="noStrike" baseline="-33000">
                <a:latin typeface="Arial"/>
              </a:rPr>
              <a:t>g</a:t>
            </a:r>
            <a:r>
              <a:rPr b="0" lang="en-US" sz="2400" spc="-1" strike="noStrike">
                <a:latin typeface="Arial"/>
              </a:rPr>
              <a:t>)/ (1 + |ngrams(word)|)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If the word is not present in the dictionary (OOV) only n-grams vectors are used.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 study OOV words removed asymmetry by only utilizing word’s n-grams vectors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10k most common english words to contrast them with FT vocabulary including dataset artifacts (non-words)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200400" y="51840"/>
            <a:ext cx="3749040" cy="8629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Standard Vector Norm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297072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Standard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 clusters with unknown meaning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383280" y="1158120"/>
            <a:ext cx="6629400" cy="4419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286000" y="918720"/>
            <a:ext cx="7132320" cy="475488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No-Ngrams Norm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72880" y="1317240"/>
            <a:ext cx="2013120" cy="41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Only whole-word vectors used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Norm ~ word significance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Shape similar to word2vec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74320" y="3840480"/>
            <a:ext cx="1998000" cy="1206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004200" y="914400"/>
            <a:ext cx="6994800" cy="4663440"/>
          </a:xfrm>
          <a:prstGeom prst="rect">
            <a:avLst/>
          </a:prstGeom>
          <a:ln>
            <a:noFill/>
          </a:ln>
        </p:spPr>
      </p:pic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FastText: NG_Norm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29680" y="1371600"/>
            <a:ext cx="2774520" cy="324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Only ngram vectors used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No ngram count averaging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common words in narrow norm-band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2019-09-17T08:08:02Z</dcterms:created>
  <dc:creator/>
  <dc:description/>
  <dc:language>en-US</dc:language>
  <cp:lastModifiedBy/>
  <dcterms:modified xsi:type="dcterms:W3CDTF">2019-09-19T19:01:06Z</dcterms:modified>
  <cp:revision>64</cp:revision>
  <dc:subject/>
  <dc:title/>
</cp:coreProperties>
</file>