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  <p:sldId id="260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DE2D-1BF9-45C3-9A4A-E566FDCA550B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2ABEF2F-99BC-4CF4-AA9D-1C8221E237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006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DE2D-1BF9-45C3-9A4A-E566FDCA550B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EF2F-99BC-4CF4-AA9D-1C8221E237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790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DE2D-1BF9-45C3-9A4A-E566FDCA550B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EF2F-99BC-4CF4-AA9D-1C8221E237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792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DE2D-1BF9-45C3-9A4A-E566FDCA550B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EF2F-99BC-4CF4-AA9D-1C8221E237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257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5EBDE2D-1BF9-45C3-9A4A-E566FDCA550B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2ABEF2F-99BC-4CF4-AA9D-1C8221E237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295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DE2D-1BF9-45C3-9A4A-E566FDCA550B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EF2F-99BC-4CF4-AA9D-1C8221E237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388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DE2D-1BF9-45C3-9A4A-E566FDCA550B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EF2F-99BC-4CF4-AA9D-1C8221E237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54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DE2D-1BF9-45C3-9A4A-E566FDCA550B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EF2F-99BC-4CF4-AA9D-1C8221E237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003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DE2D-1BF9-45C3-9A4A-E566FDCA550B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EF2F-99BC-4CF4-AA9D-1C8221E237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776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DE2D-1BF9-45C3-9A4A-E566FDCA550B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EF2F-99BC-4CF4-AA9D-1C8221E237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71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DE2D-1BF9-45C3-9A4A-E566FDCA550B}" type="datetimeFigureOut">
              <a:rPr lang="en-ID" smtClean="0"/>
              <a:t>04/06/2023</a:t>
            </a:fld>
            <a:endParaRPr lang="en-I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EF2F-99BC-4CF4-AA9D-1C8221E237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453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5EBDE2D-1BF9-45C3-9A4A-E566FDCA550B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2ABEF2F-99BC-4CF4-AA9D-1C8221E237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40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1B73-6031-03A4-2E43-BC578F80E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Python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54623-B3D5-7B6A-9E07-FAB510216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Pertemuan 15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347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E7D8-26B5-B92F-F324-12A1D666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(Legends)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5E2B5-B7BA-BB3C-EE44-4710964DE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80" y="1851381"/>
            <a:ext cx="3592224" cy="4372606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EC87C295-EEEB-B82D-A00F-F6EB221A2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31" y="3201292"/>
            <a:ext cx="6819755" cy="27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4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E7D8-26B5-B92F-F324-12A1D666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(CSV Data)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AF477-E41D-B1D6-E2AC-4A68A99EB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51" y="1785109"/>
            <a:ext cx="3952875" cy="46482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6FACA8E-A470-4B78-94D2-C99FB4BD4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577" y="1785109"/>
            <a:ext cx="53625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5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FD77-2102-4858-A600-94A31E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visualization with pandas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E8F0-E701-83D0-A851-BE8014DA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pandas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36FBC-BD7A-FC09-A7C7-8E3EE89C0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30" y="2714624"/>
            <a:ext cx="3509689" cy="2175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D341E-2191-C796-FB08-D87245CB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768" y="2093976"/>
            <a:ext cx="5069060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14F7-18BC-3BA1-1414-F6FB0330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0771-372A-3BDD-A7BE-B757B412F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95EDE-98A4-BFBC-003A-2A0FC19E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65" y="2093976"/>
            <a:ext cx="3767880" cy="4050792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910680B-6BB0-8513-B3EB-333B18A8B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243" y="1829943"/>
            <a:ext cx="53625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82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14F7-18BC-3BA1-1414-F6FB0330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0771-372A-3BDD-A7BE-B757B412F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28DD07-3297-6950-A90A-F79FF2BC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2" y="1829943"/>
            <a:ext cx="4979436" cy="4342257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0F5E473-4622-9A7C-F82A-8597EAA02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533" y="1617691"/>
            <a:ext cx="50006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84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14F7-18BC-3BA1-1414-F6FB0330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0771-372A-3BDD-A7BE-B757B412F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FAF78-C7EF-1DEC-37E6-68AFA9403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1" y="1934816"/>
            <a:ext cx="3892561" cy="4605283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605FD5B7-0DCF-83CB-52E9-206410469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26" y="1577179"/>
            <a:ext cx="6421225" cy="513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90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14F7-18BC-3BA1-1414-F6FB0330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0771-372A-3BDD-A7BE-B757B412F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CB2A3-C88A-F01A-DB25-02E9D991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986614"/>
            <a:ext cx="3950891" cy="4386754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24A0F16-4B60-BD6D-5A8A-CB4E4C7F9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58" y="1857375"/>
            <a:ext cx="53625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801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14F7-18BC-3BA1-1414-F6FB0330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0771-372A-3BDD-A7BE-B757B412F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F5C47-8832-CD81-B5D3-827C8CE4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946827"/>
            <a:ext cx="4157605" cy="4157605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DCACB9FD-D9CB-F017-A1E3-065634182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19" y="1804160"/>
            <a:ext cx="51720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53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14F7-18BC-3BA1-1414-F6FB0330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0771-372A-3BDD-A7BE-B757B412F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B1EA65-A7F2-0345-E35E-FC2EE722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09" y="1998176"/>
            <a:ext cx="3491740" cy="4375192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C4102467-42F1-6C2F-4006-63478E998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059" y="1726947"/>
            <a:ext cx="4676879" cy="453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703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14F7-18BC-3BA1-1414-F6FB0330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plot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6A2FB-779D-87FE-5F03-BC4EE6F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121408"/>
            <a:ext cx="6416959" cy="35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2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E628-4005-EC87-8A50-D2D992CF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FC4C-5D51-E56E-72E0-FF82F24AA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998" y="1888185"/>
            <a:ext cx="5296615" cy="4050792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Visualisasi</a:t>
            </a:r>
            <a:r>
              <a:rPr lang="en-ID" dirty="0"/>
              <a:t> Data </a:t>
            </a:r>
            <a:r>
              <a:rPr lang="en-ID" dirty="0" err="1"/>
              <a:t>adalah</a:t>
            </a:r>
            <a:r>
              <a:rPr lang="en-ID" dirty="0"/>
              <a:t> proses </a:t>
            </a:r>
            <a:r>
              <a:rPr lang="en-ID" dirty="0" err="1"/>
              <a:t>penyajian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grafik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bagan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dan </a:t>
            </a:r>
            <a:r>
              <a:rPr lang="en-ID" dirty="0" err="1"/>
              <a:t>kompleks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sangat </a:t>
            </a:r>
            <a:r>
              <a:rPr lang="en-ID" dirty="0" err="1"/>
              <a:t>mudah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pembuat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sangat </a:t>
            </a:r>
            <a:r>
              <a:rPr lang="en-ID" dirty="0" err="1"/>
              <a:t>efisien</a:t>
            </a:r>
            <a:r>
              <a:rPr lang="en-ID" dirty="0"/>
              <a:t> dan juga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dan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sangat </a:t>
            </a:r>
            <a:r>
              <a:rPr lang="en-ID" dirty="0" err="1"/>
              <a:t>mudah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Machine Learning dan Exploratory Data Analysis (EDA). </a:t>
            </a:r>
            <a:r>
              <a:rPr lang="en-ID" dirty="0" err="1"/>
              <a:t>Visualisasi</a:t>
            </a:r>
            <a:r>
              <a:rPr lang="en-ID" dirty="0"/>
              <a:t> data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Tableau, Power BI, Python.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C1A8F-6207-59D7-ADFA-0DC119E2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7" y="1888185"/>
            <a:ext cx="50101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3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C805-8608-C7A0-1EA9-805F85A2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7ED2-BA6E-5B3A-9A6E-DBC6670D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050" name="Picture 2" descr="Python Matplotlib Data Visualization - Notebook by Aakash Rao N S  (aakashns) | Jovian">
            <a:extLst>
              <a:ext uri="{FF2B5EF4-FFF2-40B4-BE49-F238E27FC236}">
                <a16:creationId xmlns:a16="http://schemas.microsoft.com/office/drawing/2014/main" id="{FEEA822F-98D3-FA94-A3C1-69F9DCB6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450"/>
            <a:ext cx="121920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31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8B8E-A17F-6F84-470D-C183EC5D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advantages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73F1-C142-B5C9-C758-8AF033ADF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Cepat</a:t>
            </a:r>
            <a:r>
              <a:rPr lang="en-ID" dirty="0"/>
              <a:t>,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didasarkan</a:t>
            </a:r>
            <a:r>
              <a:rPr lang="en-ID" dirty="0"/>
              <a:t> pada </a:t>
            </a:r>
            <a:r>
              <a:rPr lang="en-ID" dirty="0" err="1"/>
              <a:t>numpy</a:t>
            </a:r>
            <a:r>
              <a:rPr lang="en-ID" dirty="0"/>
              <a:t> dan juga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dibuat</a:t>
            </a:r>
            <a:endParaRPr lang="en-ID" dirty="0"/>
          </a:p>
          <a:p>
            <a:r>
              <a:rPr lang="en-ID" dirty="0"/>
              <a:t>Telah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perbaikan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komunitas</a:t>
            </a:r>
            <a:r>
              <a:rPr lang="en-ID" dirty="0"/>
              <a:t> open source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dan </a:t>
            </a:r>
            <a:r>
              <a:rPr lang="en-ID" dirty="0" err="1"/>
              <a:t>karenanya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fitur-fitur</a:t>
            </a:r>
            <a:r>
              <a:rPr lang="en-ID" dirty="0"/>
              <a:t> </a:t>
            </a:r>
            <a:r>
              <a:rPr lang="en-ID" dirty="0" err="1"/>
              <a:t>canggih</a:t>
            </a:r>
            <a:r>
              <a:rPr lang="en-ID" dirty="0"/>
              <a:t> juga</a:t>
            </a:r>
          </a:p>
          <a:p>
            <a:r>
              <a:rPr lang="en-ID" dirty="0" err="1"/>
              <a:t>Keluaran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yang </a:t>
            </a:r>
            <a:r>
              <a:rPr lang="en-ID" dirty="0" err="1"/>
              <a:t>terpelihara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grafis</a:t>
            </a:r>
            <a:r>
              <a:rPr lang="en-ID" dirty="0"/>
              <a:t> </a:t>
            </a:r>
            <a:r>
              <a:rPr lang="en-ID" dirty="0" err="1"/>
              <a:t>berkualitas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pengguna</a:t>
            </a:r>
            <a:endParaRPr lang="en-ID" dirty="0"/>
          </a:p>
          <a:p>
            <a:r>
              <a:rPr lang="en-ID" dirty="0"/>
              <a:t>Bagan </a:t>
            </a:r>
            <a:r>
              <a:rPr lang="en-ID" dirty="0" err="1"/>
              <a:t>dasar</a:t>
            </a:r>
            <a:r>
              <a:rPr lang="en-ID" dirty="0"/>
              <a:t> dan </a:t>
            </a:r>
            <a:r>
              <a:rPr lang="en-ID" dirty="0" err="1"/>
              <a:t>lanjutan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sangat </a:t>
            </a:r>
            <a:r>
              <a:rPr lang="en-ID" dirty="0" err="1"/>
              <a:t>mudah</a:t>
            </a:r>
            <a:endParaRPr lang="en-ID" dirty="0"/>
          </a:p>
          <a:p>
            <a:r>
              <a:rPr lang="en-ID" dirty="0"/>
              <a:t>Dari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pandang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/</a:t>
            </a:r>
            <a:r>
              <a:rPr lang="en-ID" dirty="0" err="1"/>
              <a:t>pengembang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 </a:t>
            </a:r>
            <a:r>
              <a:rPr lang="en-ID" dirty="0" err="1"/>
              <a:t>komunitas</a:t>
            </a:r>
            <a:r>
              <a:rPr lang="en-ID" dirty="0"/>
              <a:t> yang </a:t>
            </a:r>
            <a:r>
              <a:rPr lang="en-ID" dirty="0" err="1"/>
              <a:t>besar</a:t>
            </a:r>
            <a:r>
              <a:rPr lang="en-ID" dirty="0"/>
              <a:t>,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debugging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343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C73C-826A-051F-CC31-44132AE5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</a:t>
            </a:r>
            <a:r>
              <a:rPr lang="en-US" dirty="0" err="1"/>
              <a:t>instalation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9FC4-D48B-5050-14D3-866D6A99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matplotlib</a:t>
            </a:r>
          </a:p>
          <a:p>
            <a:endParaRPr lang="en-US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E776B-FA72-2784-0C9C-C5CF1568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79" y="2520358"/>
            <a:ext cx="9610441" cy="36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6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EE50-D45F-8D32-CBE7-7BF403D7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example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B4454-E5F4-4309-9E36-4147D1999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279" y="2249715"/>
            <a:ext cx="2971800" cy="2095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4C9E4-7892-CB02-5A1F-11E5325A8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96" y="1817039"/>
            <a:ext cx="64103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3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EE50-D45F-8D32-CBE7-7BF403D7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(Adding title)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288858-6B9E-5C0F-43FA-046B3634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817039"/>
            <a:ext cx="5086350" cy="276225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ABC1B11-F000-E5A4-E654-545FE6B8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98" y="1817039"/>
            <a:ext cx="51720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90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E7D8-26B5-B92F-F324-12A1D666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(Label)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6565D-0421-7CB6-758C-7B504B63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61" y="1975609"/>
            <a:ext cx="3981450" cy="3171825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3B987B2-5CC3-BA1B-F755-817058FF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574" y="1975609"/>
            <a:ext cx="53625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E7D8-26B5-B92F-F324-12A1D666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(Legends)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AF477-E41D-B1D6-E2AC-4A68A99EB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51" y="1785109"/>
            <a:ext cx="3952875" cy="46482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6FACA8E-A470-4B78-94D2-C99FB4BD4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577" y="1785109"/>
            <a:ext cx="53625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104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123</TotalTime>
  <Words>215</Words>
  <Application>Microsoft Office PowerPoint</Application>
  <PresentationFormat>Widescreen</PresentationFormat>
  <Paragraphs>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Rockwell</vt:lpstr>
      <vt:lpstr>Rockwell Condensed</vt:lpstr>
      <vt:lpstr>Wingdings</vt:lpstr>
      <vt:lpstr>Wood Type</vt:lpstr>
      <vt:lpstr>Data Visualization Python</vt:lpstr>
      <vt:lpstr>Data visualization</vt:lpstr>
      <vt:lpstr>PowerPoint Presentation</vt:lpstr>
      <vt:lpstr>Matplotlib advantages</vt:lpstr>
      <vt:lpstr>Matplotlib instalation</vt:lpstr>
      <vt:lpstr>Matplotlib example</vt:lpstr>
      <vt:lpstr>Matplotlib (Adding title)</vt:lpstr>
      <vt:lpstr>Matplotlib (Label)</vt:lpstr>
      <vt:lpstr>Matplotlib (Legends)</vt:lpstr>
      <vt:lpstr>Matplotlib (Legends)</vt:lpstr>
      <vt:lpstr>Matplotlib (CSV Data)</vt:lpstr>
      <vt:lpstr>Csv visualization with pandas</vt:lpstr>
      <vt:lpstr>Scatter plot</vt:lpstr>
      <vt:lpstr>Scatter plot</vt:lpstr>
      <vt:lpstr>Line chart</vt:lpstr>
      <vt:lpstr>Bar Chart</vt:lpstr>
      <vt:lpstr>Histogram </vt:lpstr>
      <vt:lpstr>Pie chart</vt:lpstr>
      <vt:lpstr>Saving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Python</dc:title>
  <dc:creator>Yusuf Fadlila R</dc:creator>
  <cp:lastModifiedBy>Yusuf Fadlila R</cp:lastModifiedBy>
  <cp:revision>15</cp:revision>
  <dcterms:created xsi:type="dcterms:W3CDTF">2023-06-04T09:35:47Z</dcterms:created>
  <dcterms:modified xsi:type="dcterms:W3CDTF">2023-06-04T11:39:30Z</dcterms:modified>
</cp:coreProperties>
</file>