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5"/>
  </p:notesMasterIdLst>
  <p:sldIdLst>
    <p:sldId id="256" r:id="rId2"/>
    <p:sldId id="329" r:id="rId3"/>
    <p:sldId id="304" r:id="rId4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2569" autoAdjust="0"/>
  </p:normalViewPr>
  <p:slideViewPr>
    <p:cSldViewPr>
      <p:cViewPr varScale="1">
        <p:scale>
          <a:sx n="98" d="100"/>
          <a:sy n="98" d="100"/>
        </p:scale>
        <p:origin x="90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05.04.2019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9953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05.04.2019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05.04.2019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05.04.2019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05.04.2019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05.04.2019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05.04.2019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05.04.2019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05.04.2019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05.04.2019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05.04.2019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05.04.2019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05.04.2019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 err="1"/>
              <a:t>Cognitive</a:t>
            </a:r>
            <a:r>
              <a:rPr lang="cs-CZ" dirty="0"/>
              <a:t> </a:t>
            </a:r>
            <a:r>
              <a:rPr lang="cs-CZ" dirty="0" err="1"/>
              <a:t>Services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en-US" dirty="0"/>
              <a:t>Ondřej Václavek</a:t>
            </a:r>
          </a:p>
          <a:p>
            <a:r>
              <a:rPr lang="en-US" sz="2000" dirty="0"/>
              <a:t>Software engineer, HAVIT, </a:t>
            </a:r>
            <a:r>
              <a:rPr lang="en-US" sz="2000" dirty="0" err="1"/>
              <a:t>s.r.o.</a:t>
            </a:r>
            <a:br>
              <a:rPr lang="en-US" sz="2000" dirty="0"/>
            </a:br>
            <a:r>
              <a:rPr lang="en-US" sz="2000" dirty="0"/>
              <a:t>vaclavek@havit.cz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263351" y="203498"/>
            <a:ext cx="11665297" cy="113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70988-CFE2-4DB9-8B6B-DB25AB44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Cognitive</a:t>
            </a:r>
            <a:r>
              <a:rPr lang="cs-CZ" dirty="0"/>
              <a:t> </a:t>
            </a:r>
            <a:r>
              <a:rPr lang="cs-CZ" dirty="0" err="1"/>
              <a:t>Services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4E817-B109-4581-A8C5-1CC4EA99D9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Vision</a:t>
            </a:r>
          </a:p>
          <a:p>
            <a:pPr lvl="1"/>
            <a:r>
              <a:rPr lang="cs-CZ" dirty="0" err="1"/>
              <a:t>Computer</a:t>
            </a:r>
            <a:r>
              <a:rPr lang="cs-CZ" dirty="0"/>
              <a:t> Vision – </a:t>
            </a:r>
            <a:r>
              <a:rPr lang="cs-CZ" dirty="0" err="1"/>
              <a:t>images</a:t>
            </a:r>
            <a:r>
              <a:rPr lang="cs-CZ" dirty="0"/>
              <a:t> </a:t>
            </a:r>
            <a:r>
              <a:rPr lang="cs-CZ" dirty="0" err="1"/>
              <a:t>processing</a:t>
            </a:r>
            <a:endParaRPr lang="cs-CZ" dirty="0"/>
          </a:p>
          <a:p>
            <a:pPr lvl="1"/>
            <a:r>
              <a:rPr lang="cs-CZ" dirty="0"/>
              <a:t>Video </a:t>
            </a:r>
            <a:r>
              <a:rPr lang="cs-CZ" dirty="0" err="1"/>
              <a:t>Indexer</a:t>
            </a:r>
            <a:endParaRPr lang="cs-CZ" dirty="0"/>
          </a:p>
          <a:p>
            <a:pPr lvl="1"/>
            <a:r>
              <a:rPr lang="cs-CZ" dirty="0"/>
              <a:t>Face </a:t>
            </a:r>
            <a:r>
              <a:rPr lang="cs-CZ" dirty="0" err="1"/>
              <a:t>Services</a:t>
            </a:r>
            <a:endParaRPr lang="cs-CZ" dirty="0"/>
          </a:p>
          <a:p>
            <a:pPr lvl="1"/>
            <a:r>
              <a:rPr lang="cs-CZ" dirty="0" err="1"/>
              <a:t>Content</a:t>
            </a:r>
            <a:r>
              <a:rPr lang="cs-CZ" dirty="0"/>
              <a:t> </a:t>
            </a:r>
            <a:r>
              <a:rPr lang="cs-CZ" dirty="0" err="1"/>
              <a:t>Moderator</a:t>
            </a:r>
            <a:endParaRPr lang="cs-CZ" dirty="0"/>
          </a:p>
          <a:p>
            <a:r>
              <a:rPr lang="cs-CZ" dirty="0" err="1"/>
              <a:t>Speech</a:t>
            </a:r>
            <a:endParaRPr lang="cs-CZ" dirty="0"/>
          </a:p>
          <a:p>
            <a:pPr lvl="1"/>
            <a:r>
              <a:rPr lang="cs-CZ" dirty="0" err="1"/>
              <a:t>Speech</a:t>
            </a:r>
            <a:r>
              <a:rPr lang="cs-CZ" dirty="0"/>
              <a:t> to Text</a:t>
            </a:r>
          </a:p>
          <a:p>
            <a:pPr lvl="1"/>
            <a:r>
              <a:rPr lang="cs-CZ" dirty="0"/>
              <a:t>Text to </a:t>
            </a:r>
            <a:r>
              <a:rPr lang="cs-CZ" dirty="0" err="1"/>
              <a:t>Speech</a:t>
            </a:r>
            <a:endParaRPr lang="cs-CZ" dirty="0"/>
          </a:p>
          <a:p>
            <a:pPr lvl="1"/>
            <a:r>
              <a:rPr lang="cs-CZ" dirty="0" err="1"/>
              <a:t>Speaker</a:t>
            </a:r>
            <a:r>
              <a:rPr lang="cs-CZ" dirty="0"/>
              <a:t> </a:t>
            </a:r>
            <a:r>
              <a:rPr lang="cs-CZ" dirty="0" err="1"/>
              <a:t>Recognition</a:t>
            </a:r>
            <a:endParaRPr lang="cs-CZ" dirty="0"/>
          </a:p>
          <a:p>
            <a:pPr lvl="1"/>
            <a:r>
              <a:rPr lang="cs-CZ" dirty="0" err="1"/>
              <a:t>Speech</a:t>
            </a:r>
            <a:r>
              <a:rPr lang="cs-CZ" dirty="0"/>
              <a:t> </a:t>
            </a:r>
            <a:r>
              <a:rPr lang="cs-CZ" dirty="0" err="1"/>
              <a:t>Translation</a:t>
            </a:r>
            <a:endParaRPr lang="cs-CZ" dirty="0"/>
          </a:p>
          <a:p>
            <a:endParaRPr lang="en-GB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75B6130-8B10-4AF1-A3E6-D022DFB57C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Language</a:t>
            </a:r>
            <a:r>
              <a:rPr lang="cs-CZ" dirty="0"/>
              <a:t> </a:t>
            </a:r>
            <a:r>
              <a:rPr lang="cs-CZ" dirty="0" err="1"/>
              <a:t>understanding</a:t>
            </a:r>
            <a:endParaRPr lang="cs-CZ" dirty="0"/>
          </a:p>
          <a:p>
            <a:pPr lvl="1"/>
            <a:r>
              <a:rPr lang="cs-CZ" dirty="0"/>
              <a:t>Text </a:t>
            </a:r>
            <a:r>
              <a:rPr lang="cs-CZ" dirty="0" err="1"/>
              <a:t>Analysis</a:t>
            </a:r>
            <a:endParaRPr lang="cs-CZ" dirty="0"/>
          </a:p>
          <a:p>
            <a:pPr lvl="1"/>
            <a:r>
              <a:rPr lang="cs-CZ" dirty="0"/>
              <a:t>Text </a:t>
            </a:r>
            <a:r>
              <a:rPr lang="cs-CZ" dirty="0" err="1"/>
              <a:t>Translation</a:t>
            </a:r>
            <a:endParaRPr lang="cs-CZ" dirty="0"/>
          </a:p>
          <a:p>
            <a:r>
              <a:rPr lang="cs-CZ" dirty="0" err="1"/>
              <a:t>Anomaly</a:t>
            </a:r>
            <a:r>
              <a:rPr lang="cs-CZ" dirty="0"/>
              <a:t> </a:t>
            </a:r>
            <a:r>
              <a:rPr lang="cs-CZ" dirty="0" err="1"/>
              <a:t>Detection</a:t>
            </a:r>
            <a:endParaRPr lang="cs-CZ" dirty="0"/>
          </a:p>
          <a:p>
            <a:r>
              <a:rPr lang="cs-CZ" dirty="0" err="1"/>
              <a:t>Search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78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07568" y="908721"/>
            <a:ext cx="7772400" cy="2016225"/>
          </a:xfrm>
        </p:spPr>
        <p:txBody>
          <a:bodyPr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870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663</TotalTime>
  <Words>51</Words>
  <Application>Microsoft Office PowerPoint</Application>
  <PresentationFormat>Širokoúhlá obrazovka</PresentationFormat>
  <Paragraphs>21</Paragraphs>
  <Slides>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6" baseType="lpstr">
      <vt:lpstr>Arial</vt:lpstr>
      <vt:lpstr>Calibri</vt:lpstr>
      <vt:lpstr>Motiv Office</vt:lpstr>
      <vt:lpstr>Cognitive Services</vt:lpstr>
      <vt:lpstr>Cognitive Services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Services</dc:title>
  <dc:creator>Ondřej Václavek</dc:creator>
  <dc:description/>
  <cp:lastModifiedBy>Václavek, Ondřej</cp:lastModifiedBy>
  <cp:revision>37</cp:revision>
  <dcterms:created xsi:type="dcterms:W3CDTF">2019-03-30T16:06:54Z</dcterms:created>
  <dcterms:modified xsi:type="dcterms:W3CDTF">2019-04-05T12:36:35Z</dcterms:modified>
</cp:coreProperties>
</file>