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7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8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4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5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36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7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477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3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6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3F06E6-FEE0-4B71-8C2B-7A496B7B3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„Deseti prsty“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2F839E01-2604-4FFD-B80C-F9473AAAB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56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15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FBD9E83-DA47-4B8C-934C-BAF55E3B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nápady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CE8331CE-86A1-48E8-A056-BE1867C2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Nekonečné lekce – ztěžování/zlehčování za běhu. Dobrovolné ukončení.</a:t>
            </a:r>
          </a:p>
          <a:p>
            <a:r>
              <a:rPr lang="cs-CZ" dirty="0"/>
              <a:t>(I konečné)</a:t>
            </a:r>
          </a:p>
          <a:p>
            <a:r>
              <a:rPr lang="cs-CZ" dirty="0"/>
              <a:t>Možnost nastavení pořadí vyučování písmen.</a:t>
            </a:r>
          </a:p>
          <a:p>
            <a:r>
              <a:rPr lang="cs-CZ" dirty="0"/>
              <a:t>Hudba co se tempem přizpůsobuje rychlosti psaní</a:t>
            </a:r>
          </a:p>
          <a:p>
            <a:r>
              <a:rPr lang="cs-CZ" dirty="0"/>
              <a:t>Pokročilá grafika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84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AADF43B-62E6-4209-8D82-147F8C0E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Provedení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xmlns="" id="{C5334004-A4D2-4B3F-989D-66CA02A2524A}"/>
              </a:ext>
            </a:extLst>
          </p:cNvPr>
          <p:cNvSpPr/>
          <p:nvPr/>
        </p:nvSpPr>
        <p:spPr>
          <a:xfrm>
            <a:off x="369115" y="5947794"/>
            <a:ext cx="1199626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Načtený</a:t>
            </a:r>
          </a:p>
          <a:p>
            <a:pPr algn="ctr"/>
            <a:r>
              <a:rPr lang="cs-CZ" dirty="0"/>
              <a:t>uživatel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xmlns="" id="{239F8A09-3648-413E-909B-65ED9117CF20}"/>
              </a:ext>
            </a:extLst>
          </p:cNvPr>
          <p:cNvSpPr/>
          <p:nvPr/>
        </p:nvSpPr>
        <p:spPr>
          <a:xfrm>
            <a:off x="1662418" y="5947794"/>
            <a:ext cx="1199626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Načtená</a:t>
            </a:r>
          </a:p>
          <a:p>
            <a:pPr algn="ctr"/>
            <a:r>
              <a:rPr lang="cs-CZ" dirty="0"/>
              <a:t>hudba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xmlns="" id="{7158D335-1694-43A9-A7BE-6CE8AC7C27AC}"/>
              </a:ext>
            </a:extLst>
          </p:cNvPr>
          <p:cNvSpPr/>
          <p:nvPr/>
        </p:nvSpPr>
        <p:spPr>
          <a:xfrm>
            <a:off x="2955721" y="5947794"/>
            <a:ext cx="1199626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Načtená</a:t>
            </a:r>
          </a:p>
          <a:p>
            <a:pPr algn="ctr"/>
            <a:r>
              <a:rPr lang="cs-CZ" dirty="0"/>
              <a:t>lekce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xmlns="" id="{69651463-AD57-4799-8B44-3658F4FF11D7}"/>
              </a:ext>
            </a:extLst>
          </p:cNvPr>
          <p:cNvSpPr/>
          <p:nvPr/>
        </p:nvSpPr>
        <p:spPr>
          <a:xfrm>
            <a:off x="4249024" y="5947796"/>
            <a:ext cx="1199626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NAudio</a:t>
            </a:r>
            <a:endParaRPr lang="cs-CZ" dirty="0"/>
          </a:p>
          <a:p>
            <a:pPr algn="ctr"/>
            <a:r>
              <a:rPr lang="cs-CZ" dirty="0"/>
              <a:t>kontext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xmlns="" id="{A9892E02-8FD1-4D38-A449-9D3D1BA0EF20}"/>
              </a:ext>
            </a:extLst>
          </p:cNvPr>
          <p:cNvSpPr txBox="1"/>
          <p:nvPr/>
        </p:nvSpPr>
        <p:spPr>
          <a:xfrm>
            <a:off x="369115" y="55150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Paměť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xmlns="" id="{04C8DEFA-03EF-4AAD-8209-2AF68EF42AF5}"/>
              </a:ext>
            </a:extLst>
          </p:cNvPr>
          <p:cNvSpPr/>
          <p:nvPr/>
        </p:nvSpPr>
        <p:spPr>
          <a:xfrm>
            <a:off x="5542327" y="5947795"/>
            <a:ext cx="1199626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Načtené</a:t>
            </a:r>
          </a:p>
          <a:p>
            <a:pPr algn="ctr"/>
            <a:r>
              <a:rPr lang="cs-CZ" dirty="0"/>
              <a:t>řádky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xmlns="" id="{E2B12715-ABA0-475B-B5A6-AD08FF9E0F3F}"/>
              </a:ext>
            </a:extLst>
          </p:cNvPr>
          <p:cNvSpPr txBox="1"/>
          <p:nvPr/>
        </p:nvSpPr>
        <p:spPr>
          <a:xfrm>
            <a:off x="369115" y="242441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Struktura Programu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xmlns="" id="{CCEDC266-4E0F-4A96-B67F-DA2CCB65AA79}"/>
              </a:ext>
            </a:extLst>
          </p:cNvPr>
          <p:cNvSpPr/>
          <p:nvPr/>
        </p:nvSpPr>
        <p:spPr>
          <a:xfrm>
            <a:off x="2031110" y="3493106"/>
            <a:ext cx="12933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START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xmlns="" id="{BCB5F672-2F2E-4F15-BBD0-923A978F1083}"/>
              </a:ext>
            </a:extLst>
          </p:cNvPr>
          <p:cNvSpPr/>
          <p:nvPr/>
        </p:nvSpPr>
        <p:spPr>
          <a:xfrm>
            <a:off x="2031110" y="3925279"/>
            <a:ext cx="12933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UŽIVATEL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xmlns="" id="{EBE14B9C-A646-4EF5-BA0A-6D217024D958}"/>
              </a:ext>
            </a:extLst>
          </p:cNvPr>
          <p:cNvSpPr/>
          <p:nvPr/>
        </p:nvSpPr>
        <p:spPr>
          <a:xfrm>
            <a:off x="2031109" y="4357452"/>
            <a:ext cx="129330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STATISTIKA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xmlns="" id="{80BFC4F9-90A2-4D8D-960C-BB296F5BA4F7}"/>
              </a:ext>
            </a:extLst>
          </p:cNvPr>
          <p:cNvSpPr/>
          <p:nvPr/>
        </p:nvSpPr>
        <p:spPr>
          <a:xfrm>
            <a:off x="2031110" y="4789625"/>
            <a:ext cx="129330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UKONČIT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xmlns="" id="{A43996E4-5FC2-4890-B75B-9DDD0665E5C3}"/>
              </a:ext>
            </a:extLst>
          </p:cNvPr>
          <p:cNvSpPr/>
          <p:nvPr/>
        </p:nvSpPr>
        <p:spPr>
          <a:xfrm>
            <a:off x="3555535" y="3059668"/>
            <a:ext cx="1293302" cy="36933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TYP LEKCE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xmlns="" id="{AF425830-027A-4812-B63E-7CE18AAE3578}"/>
              </a:ext>
            </a:extLst>
          </p:cNvPr>
          <p:cNvSpPr/>
          <p:nvPr/>
        </p:nvSpPr>
        <p:spPr>
          <a:xfrm>
            <a:off x="5074641" y="4783289"/>
            <a:ext cx="129330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UKONČIT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xmlns="" id="{432EB3CB-2094-44BF-9C34-73B76B3DF9CA}"/>
              </a:ext>
            </a:extLst>
          </p:cNvPr>
          <p:cNvSpPr/>
          <p:nvPr/>
        </p:nvSpPr>
        <p:spPr>
          <a:xfrm>
            <a:off x="2031110" y="3072988"/>
            <a:ext cx="1293302" cy="36933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xmlns="" id="{183FA68C-37B9-4182-9092-6ABF8BE8BFF5}"/>
              </a:ext>
            </a:extLst>
          </p:cNvPr>
          <p:cNvSpPr/>
          <p:nvPr/>
        </p:nvSpPr>
        <p:spPr>
          <a:xfrm>
            <a:off x="3555535" y="3493106"/>
            <a:ext cx="12933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TXT SOUBOR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xmlns="" id="{CA7F687A-8044-40E9-94F0-40D95E3BDAFB}"/>
              </a:ext>
            </a:extLst>
          </p:cNvPr>
          <p:cNvSpPr/>
          <p:nvPr/>
        </p:nvSpPr>
        <p:spPr>
          <a:xfrm>
            <a:off x="3555535" y="3925279"/>
            <a:ext cx="12933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NÁHODNÁ SLOVA ZE SLOVNÍKU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xmlns="" id="{B369A218-7AEF-46C7-9A1C-800D9DA0E96F}"/>
              </a:ext>
            </a:extLst>
          </p:cNvPr>
          <p:cNvSpPr/>
          <p:nvPr/>
        </p:nvSpPr>
        <p:spPr>
          <a:xfrm>
            <a:off x="3555534" y="4357452"/>
            <a:ext cx="129330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/>
              <a:t>GENERÁTOR VĚT (</a:t>
            </a:r>
            <a:r>
              <a:rPr lang="en-US" sz="1100" dirty="0" err="1"/>
              <a:t>IGenerator</a:t>
            </a:r>
            <a:r>
              <a:rPr lang="cs-CZ" sz="1100" dirty="0"/>
              <a:t>)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xmlns="" id="{5319F4F3-4EB8-45F4-8948-53D84B03B89E}"/>
              </a:ext>
            </a:extLst>
          </p:cNvPr>
          <p:cNvSpPr/>
          <p:nvPr/>
        </p:nvSpPr>
        <p:spPr>
          <a:xfrm>
            <a:off x="5078342" y="3059668"/>
            <a:ext cx="1293302" cy="36933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UŽIVATEL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xmlns="" id="{C0A54266-6D04-4595-804B-C36F770FA7B0}"/>
              </a:ext>
            </a:extLst>
          </p:cNvPr>
          <p:cNvSpPr/>
          <p:nvPr/>
        </p:nvSpPr>
        <p:spPr>
          <a:xfrm>
            <a:off x="5078342" y="3493106"/>
            <a:ext cx="129330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VYTVOŘIT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xmlns="" id="{3C246D03-EF6D-4F02-ADD9-BB83E35A6BBC}"/>
              </a:ext>
            </a:extLst>
          </p:cNvPr>
          <p:cNvSpPr/>
          <p:nvPr/>
        </p:nvSpPr>
        <p:spPr>
          <a:xfrm>
            <a:off x="5078342" y="4351117"/>
            <a:ext cx="129330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SMAZAT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xmlns="" id="{6A5508C8-7A8C-4FEC-9FE6-786E69EEB435}"/>
              </a:ext>
            </a:extLst>
          </p:cNvPr>
          <p:cNvSpPr/>
          <p:nvPr/>
        </p:nvSpPr>
        <p:spPr>
          <a:xfrm>
            <a:off x="5078342" y="3925279"/>
            <a:ext cx="12933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ZMĚNIT</a:t>
            </a:r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xmlns="" id="{DB931299-5788-445A-BFA0-178B0CFB42FB}"/>
              </a:ext>
            </a:extLst>
          </p:cNvPr>
          <p:cNvSpPr/>
          <p:nvPr/>
        </p:nvSpPr>
        <p:spPr>
          <a:xfrm>
            <a:off x="6835630" y="5947794"/>
            <a:ext cx="1199626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Načtené</a:t>
            </a:r>
          </a:p>
          <a:p>
            <a:pPr algn="ctr"/>
            <a:r>
              <a:rPr lang="cs-CZ" dirty="0" err="1"/>
              <a:t>Plug-iny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0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CFBF1AD-43CC-4F40-BF75-00D73169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Provedení 2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ACE56A07-68D4-4607-8811-B424B4C2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Generační algoritmus, alespoň prototyp.</a:t>
            </a:r>
          </a:p>
          <a:p>
            <a:r>
              <a:rPr lang="cs-CZ" dirty="0"/>
              <a:t>1. Seřadí slova podle použitých písmen a znaků do </a:t>
            </a:r>
            <a:r>
              <a:rPr lang="en-US" dirty="0"/>
              <a:t>~</a:t>
            </a:r>
            <a:r>
              <a:rPr lang="cs-CZ" dirty="0"/>
              <a:t>35</a:t>
            </a:r>
            <a:r>
              <a:rPr lang="en-US" dirty="0"/>
              <a:t> </a:t>
            </a:r>
            <a:r>
              <a:rPr lang="cs-CZ" dirty="0"/>
              <a:t>kategorií.</a:t>
            </a:r>
          </a:p>
          <a:p>
            <a:r>
              <a:rPr lang="cs-CZ" dirty="0"/>
              <a:t>Snaží se generovat smysluplné věty pomocí stromových struktur a vlastností přiřazených jednotlivým slovům.</a:t>
            </a:r>
          </a:p>
          <a:p>
            <a:r>
              <a:rPr lang="cs-CZ" dirty="0"/>
              <a:t>Např. </a:t>
            </a:r>
            <a:r>
              <a:rPr lang="en-US" dirty="0"/>
              <a:t>[Po]-[P</a:t>
            </a:r>
            <a:r>
              <a:rPr lang="cs-CZ" dirty="0"/>
              <a:t>ř</a:t>
            </a:r>
            <a:r>
              <a:rPr lang="en-US" dirty="0"/>
              <a:t>]</a:t>
            </a:r>
            <a:r>
              <a:rPr lang="cs-CZ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adj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-&gt;</a:t>
            </a:r>
            <a:r>
              <a:rPr lang="cs-CZ" dirty="0"/>
              <a:t> (s)</a:t>
            </a:r>
            <a:r>
              <a:rPr lang="en-US" dirty="0"/>
              <a:t>][</a:t>
            </a:r>
            <a:r>
              <a:rPr lang="cs-CZ" dirty="0" err="1"/>
              <a:t>subs</a:t>
            </a:r>
            <a:r>
              <a:rPr lang="cs-CZ" dirty="0"/>
              <a:t> 1.pád</a:t>
            </a:r>
            <a:r>
              <a:rPr lang="en-US" dirty="0"/>
              <a:t>]</a:t>
            </a:r>
            <a:r>
              <a:rPr lang="cs-CZ" dirty="0"/>
              <a:t>-</a:t>
            </a:r>
            <a:r>
              <a:rPr lang="en-US" dirty="0"/>
              <a:t>[</a:t>
            </a:r>
            <a:r>
              <a:rPr lang="cs-CZ" dirty="0" err="1"/>
              <a:t>adv</a:t>
            </a:r>
            <a:r>
              <a:rPr lang="cs-CZ" dirty="0"/>
              <a:t> </a:t>
            </a:r>
            <a:r>
              <a:rPr lang="cs-CZ" dirty="0" err="1"/>
              <a:t>vhdné</a:t>
            </a:r>
            <a:r>
              <a:rPr lang="cs-CZ" dirty="0"/>
              <a:t> k -&gt; (v)</a:t>
            </a:r>
            <a:r>
              <a:rPr lang="en-US" dirty="0"/>
              <a:t>][verbum </a:t>
            </a:r>
            <a:r>
              <a:rPr lang="en-US" dirty="0" err="1"/>
              <a:t>vhodn</a:t>
            </a:r>
            <a:r>
              <a:rPr lang="cs-CZ" dirty="0"/>
              <a:t>é podle &lt;- (s)</a:t>
            </a:r>
            <a:r>
              <a:rPr lang="en-US" dirty="0"/>
              <a:t>]</a:t>
            </a:r>
            <a:endParaRPr lang="cs-CZ" dirty="0"/>
          </a:p>
          <a:p>
            <a:r>
              <a:rPr lang="cs-CZ" dirty="0"/>
              <a:t>Atd. dokud nedojde k nahrazení slovem.</a:t>
            </a:r>
          </a:p>
        </p:txBody>
      </p:sp>
    </p:spTree>
    <p:extLst>
      <p:ext uri="{BB962C8B-B14F-4D97-AF65-F5344CB8AC3E}">
        <p14:creationId xmlns:p14="http://schemas.microsoft.com/office/powerpoint/2010/main" val="13989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7B3F9D0-913A-48F3-87B7-36C31FF6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Specifické prvky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F851E15D-FEF0-4EF9-BE9E-B0C3440D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Abeceda a Jazyk jsou dány soubory, nebo generátory. Cesta vložení znaku je potom dána </a:t>
            </a:r>
            <a:r>
              <a:rPr lang="cs-CZ"/>
              <a:t>uživatelovou klávesnicí.</a:t>
            </a:r>
            <a:endParaRPr lang="cs-CZ" dirty="0"/>
          </a:p>
          <a:p>
            <a:r>
              <a:rPr lang="cs-CZ" dirty="0"/>
              <a:t>Při nastavování pořadí znaků budou nepřiřazené znaky použity nakonec.</a:t>
            </a:r>
          </a:p>
          <a:p>
            <a:r>
              <a:rPr lang="cs-CZ" dirty="0"/>
              <a:t>Pokud není nalezen posledně načtený uživatel (nebo </a:t>
            </a:r>
            <a:r>
              <a:rPr lang="cs-CZ" dirty="0" err="1"/>
              <a:t>žadný</a:t>
            </a:r>
            <a:r>
              <a:rPr lang="cs-CZ" dirty="0"/>
              <a:t> neexistuje), začíná se v menu výběru uživatele.</a:t>
            </a:r>
          </a:p>
          <a:p>
            <a:r>
              <a:rPr lang="cs-CZ" dirty="0" err="1"/>
              <a:t>IGenerator</a:t>
            </a:r>
            <a:r>
              <a:rPr lang="cs-CZ" dirty="0"/>
              <a:t>  – Nekonečně generuje řádky.</a:t>
            </a:r>
          </a:p>
          <a:p>
            <a:r>
              <a:rPr lang="cs-CZ" dirty="0"/>
              <a:t>Grafika – </a:t>
            </a:r>
            <a:r>
              <a:rPr lang="en-US" dirty="0" err="1"/>
              <a:t>Jeden</a:t>
            </a:r>
            <a:r>
              <a:rPr lang="en-US" dirty="0"/>
              <a:t> z </a:t>
            </a:r>
            <a:r>
              <a:rPr lang="en-US" dirty="0" err="1"/>
              <a:t>prvn</a:t>
            </a:r>
            <a:r>
              <a:rPr lang="cs-CZ" dirty="0" err="1"/>
              <a:t>ích</a:t>
            </a:r>
            <a:r>
              <a:rPr lang="cs-CZ" dirty="0"/>
              <a:t> nápadů bylo použít </a:t>
            </a:r>
            <a:r>
              <a:rPr lang="cs-CZ" dirty="0" err="1"/>
              <a:t>OpenGL</a:t>
            </a:r>
            <a:r>
              <a:rPr lang="cs-CZ" dirty="0"/>
              <a:t>, ale to by bylo pro grafika moc složité, takže zůstaneme u GDI+.</a:t>
            </a:r>
          </a:p>
          <a:p>
            <a:r>
              <a:rPr lang="cs-CZ" dirty="0"/>
              <a:t>Audio – Pokud možno, </a:t>
            </a:r>
            <a:r>
              <a:rPr lang="cs-CZ" dirty="0" err="1"/>
              <a:t>Naudio</a:t>
            </a:r>
            <a:r>
              <a:rPr lang="cs-CZ" dirty="0"/>
              <a:t>.</a:t>
            </a:r>
          </a:p>
          <a:p>
            <a:r>
              <a:rPr lang="cs-CZ" dirty="0" err="1"/>
              <a:t>Plug-iny</a:t>
            </a:r>
            <a:r>
              <a:rPr lang="cs-CZ" dirty="0"/>
              <a:t> – </a:t>
            </a:r>
            <a:r>
              <a:rPr lang="cs-CZ" dirty="0" err="1"/>
              <a:t>Managed</a:t>
            </a:r>
            <a:r>
              <a:rPr lang="cs-CZ" dirty="0"/>
              <a:t> </a:t>
            </a:r>
            <a:r>
              <a:rPr lang="cs-CZ" dirty="0" err="1"/>
              <a:t>Extensibilty</a:t>
            </a:r>
            <a:r>
              <a:rPr lang="cs-CZ" dirty="0"/>
              <a:t> Framework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4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FAE8B4-55F2-4D9C-867F-70C14BA4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Dělba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2A73A59-BD1C-4363-A4F4-3CF2AD9E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1"/>
                </a:solidFill>
              </a:rPr>
              <a:t>Funkční základ</a:t>
            </a:r>
          </a:p>
          <a:p>
            <a:r>
              <a:rPr lang="cs-CZ" dirty="0">
                <a:solidFill>
                  <a:schemeClr val="accent3"/>
                </a:solidFill>
              </a:rPr>
              <a:t>Práce s grafikou</a:t>
            </a:r>
          </a:p>
          <a:p>
            <a:r>
              <a:rPr lang="cs-CZ" dirty="0">
                <a:solidFill>
                  <a:schemeClr val="accent5"/>
                </a:solidFill>
              </a:rPr>
              <a:t>Práce s daty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xmlns="" id="{9450C11E-D89A-4AA4-92F3-FF5A42344A2B}"/>
              </a:ext>
            </a:extLst>
          </p:cNvPr>
          <p:cNvSpPr/>
          <p:nvPr/>
        </p:nvSpPr>
        <p:spPr>
          <a:xfrm>
            <a:off x="6895776" y="2953247"/>
            <a:ext cx="1526797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Základ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xmlns="" id="{9F3438C0-833A-4159-9A37-D848102A5518}"/>
              </a:ext>
            </a:extLst>
          </p:cNvPr>
          <p:cNvSpPr/>
          <p:nvPr/>
        </p:nvSpPr>
        <p:spPr>
          <a:xfrm>
            <a:off x="5683326" y="3973498"/>
            <a:ext cx="1838264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Položky a metody menu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xmlns="" id="{58BE4DEB-4359-433E-A20E-A4E08A48267B}"/>
              </a:ext>
            </a:extLst>
          </p:cNvPr>
          <p:cNvSpPr/>
          <p:nvPr/>
        </p:nvSpPr>
        <p:spPr>
          <a:xfrm>
            <a:off x="8338872" y="3967701"/>
            <a:ext cx="1838264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Správa zvuku a metody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xmlns="" id="{2139D5CE-F077-43CE-91F0-49BC6FC2FEE7}"/>
              </a:ext>
            </a:extLst>
          </p:cNvPr>
          <p:cNvSpPr/>
          <p:nvPr/>
        </p:nvSpPr>
        <p:spPr>
          <a:xfrm>
            <a:off x="5085961" y="4993750"/>
            <a:ext cx="1596732" cy="687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Vykreslení a</a:t>
            </a:r>
          </a:p>
          <a:p>
            <a:pPr algn="ctr"/>
            <a:r>
              <a:rPr lang="cs-CZ" sz="1400" dirty="0"/>
              <a:t>Interakce menu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xmlns="" id="{B1939F68-5C53-43CB-98D1-DB56FF64712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602458" y="3641145"/>
            <a:ext cx="1056717" cy="33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xmlns="" id="{0A7DFAE3-8A5E-4CB8-9B28-176BCC43804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884327" y="3641145"/>
            <a:ext cx="1774848" cy="1352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xmlns="" id="{E203FD1C-44CD-4939-9D65-377042EB798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7659175" y="3641145"/>
            <a:ext cx="1598829" cy="326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xmlns="" id="{9E0B6AF6-9D0E-4BF7-B560-D536B223A65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884327" y="4661396"/>
            <a:ext cx="718131" cy="33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délník 23">
            <a:extLst>
              <a:ext uri="{FF2B5EF4-FFF2-40B4-BE49-F238E27FC236}">
                <a16:creationId xmlns:a16="http://schemas.microsoft.com/office/drawing/2014/main" xmlns="" id="{D68572EF-CAFF-4621-8D94-4222538FB6A9}"/>
              </a:ext>
            </a:extLst>
          </p:cNvPr>
          <p:cNvSpPr/>
          <p:nvPr/>
        </p:nvSpPr>
        <p:spPr>
          <a:xfrm>
            <a:off x="10248604" y="3967701"/>
            <a:ext cx="1563095" cy="687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Položení</a:t>
            </a:r>
          </a:p>
          <a:p>
            <a:pPr algn="ctr"/>
            <a:r>
              <a:rPr lang="cs-CZ" sz="1400" dirty="0"/>
              <a:t>Základů pro data uživatele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xmlns="" id="{D37A5752-9857-42DE-9357-E7CE2A512BE2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7659175" y="3641145"/>
            <a:ext cx="3370977" cy="326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xmlns="" id="{9647141C-1672-4209-995A-C99E9E4E44CE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11030151" y="4655599"/>
            <a:ext cx="1" cy="3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délník 29">
            <a:extLst>
              <a:ext uri="{FF2B5EF4-FFF2-40B4-BE49-F238E27FC236}">
                <a16:creationId xmlns:a16="http://schemas.microsoft.com/office/drawing/2014/main" xmlns="" id="{4E7011F7-0052-44B7-922B-0A95D77A8FC9}"/>
              </a:ext>
            </a:extLst>
          </p:cNvPr>
          <p:cNvSpPr/>
          <p:nvPr/>
        </p:nvSpPr>
        <p:spPr>
          <a:xfrm>
            <a:off x="10248603" y="4993750"/>
            <a:ext cx="1563095" cy="687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Metody pro reakci na výsledky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xmlns="" id="{87D8813A-6ADA-41F3-B16A-5CA07C8FF6D0}"/>
              </a:ext>
            </a:extLst>
          </p:cNvPr>
          <p:cNvSpPr/>
          <p:nvPr/>
        </p:nvSpPr>
        <p:spPr>
          <a:xfrm>
            <a:off x="3702572" y="3961903"/>
            <a:ext cx="1838264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dirty="0"/>
              <a:t>Události pro</a:t>
            </a:r>
          </a:p>
          <a:p>
            <a:pPr algn="ctr"/>
            <a:r>
              <a:rPr lang="cs-CZ" sz="1000" dirty="0"/>
              <a:t>Získaní znaku </a:t>
            </a:r>
            <a:r>
              <a:rPr lang="cs-CZ" sz="1000" dirty="0" err="1"/>
              <a:t>stisklé</a:t>
            </a:r>
            <a:r>
              <a:rPr lang="cs-CZ" sz="1000" dirty="0"/>
              <a:t> klávesy při psaní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xmlns="" id="{AC912CCF-FE29-407A-A1EC-B20034632FA1}"/>
              </a:ext>
            </a:extLst>
          </p:cNvPr>
          <p:cNvCxnSpPr>
            <a:stCxn id="4" idx="2"/>
            <a:endCxn id="34" idx="0"/>
          </p:cNvCxnSpPr>
          <p:nvPr/>
        </p:nvCxnSpPr>
        <p:spPr>
          <a:xfrm flipH="1">
            <a:off x="4621704" y="3641145"/>
            <a:ext cx="3037471" cy="320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élník 37">
            <a:extLst>
              <a:ext uri="{FF2B5EF4-FFF2-40B4-BE49-F238E27FC236}">
                <a16:creationId xmlns:a16="http://schemas.microsoft.com/office/drawing/2014/main" xmlns="" id="{B1C86AE8-CD1E-40FD-AA85-0BE58FBC92E7}"/>
              </a:ext>
            </a:extLst>
          </p:cNvPr>
          <p:cNvSpPr/>
          <p:nvPr/>
        </p:nvSpPr>
        <p:spPr>
          <a:xfrm>
            <a:off x="8614041" y="4993750"/>
            <a:ext cx="1563095" cy="687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Přidávaní vlastní hudby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xmlns="" id="{59460DB7-FC19-4BDA-B89D-E46A829E31D3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9395589" y="4655599"/>
            <a:ext cx="1634563" cy="3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xmlns="" id="{0ED3097B-A547-4F3A-8873-98E06B41C256}"/>
              </a:ext>
            </a:extLst>
          </p:cNvPr>
          <p:cNvCxnSpPr>
            <a:stCxn id="7" idx="2"/>
            <a:endCxn id="38" idx="0"/>
          </p:cNvCxnSpPr>
          <p:nvPr/>
        </p:nvCxnSpPr>
        <p:spPr>
          <a:xfrm>
            <a:off x="9258004" y="4655599"/>
            <a:ext cx="137585" cy="33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délník 45">
            <a:extLst>
              <a:ext uri="{FF2B5EF4-FFF2-40B4-BE49-F238E27FC236}">
                <a16:creationId xmlns:a16="http://schemas.microsoft.com/office/drawing/2014/main" xmlns="" id="{E54084C1-53CB-49AF-A74E-7A3F1AFC48C6}"/>
              </a:ext>
            </a:extLst>
          </p:cNvPr>
          <p:cNvSpPr/>
          <p:nvPr/>
        </p:nvSpPr>
        <p:spPr>
          <a:xfrm>
            <a:off x="9398275" y="6014002"/>
            <a:ext cx="1596732" cy="687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GUI Pro </a:t>
            </a:r>
            <a:r>
              <a:rPr lang="en-US" sz="1400" dirty="0"/>
              <a:t>^</a:t>
            </a:r>
            <a:endParaRPr lang="cs-CZ" sz="1400" dirty="0"/>
          </a:p>
        </p:txBody>
      </p: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xmlns="" id="{0586B414-233C-49F3-B0B5-2F9B810E4F56}"/>
              </a:ext>
            </a:extLst>
          </p:cNvPr>
          <p:cNvCxnSpPr>
            <a:stCxn id="38" idx="2"/>
            <a:endCxn id="46" idx="0"/>
          </p:cNvCxnSpPr>
          <p:nvPr/>
        </p:nvCxnSpPr>
        <p:spPr>
          <a:xfrm>
            <a:off x="9395589" y="5681648"/>
            <a:ext cx="801052" cy="33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xmlns="" id="{2EC635EE-1207-4374-B2BF-2886722E93E8}"/>
              </a:ext>
            </a:extLst>
          </p:cNvPr>
          <p:cNvCxnSpPr>
            <a:stCxn id="30" idx="2"/>
            <a:endCxn id="46" idx="0"/>
          </p:cNvCxnSpPr>
          <p:nvPr/>
        </p:nvCxnSpPr>
        <p:spPr>
          <a:xfrm flipH="1">
            <a:off x="10196641" y="5681648"/>
            <a:ext cx="833510" cy="33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délník 52">
            <a:extLst>
              <a:ext uri="{FF2B5EF4-FFF2-40B4-BE49-F238E27FC236}">
                <a16:creationId xmlns:a16="http://schemas.microsoft.com/office/drawing/2014/main" xmlns="" id="{6F49731A-98AA-4373-9747-725BBB250026}"/>
              </a:ext>
            </a:extLst>
          </p:cNvPr>
          <p:cNvSpPr/>
          <p:nvPr/>
        </p:nvSpPr>
        <p:spPr>
          <a:xfrm>
            <a:off x="3351120" y="4993750"/>
            <a:ext cx="1563095" cy="687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Počítání statistik</a:t>
            </a: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xmlns="" id="{625DA33F-4F50-49E1-8FA0-8955454F8188}"/>
              </a:ext>
            </a:extLst>
          </p:cNvPr>
          <p:cNvCxnSpPr>
            <a:stCxn id="34" idx="2"/>
            <a:endCxn id="53" idx="0"/>
          </p:cNvCxnSpPr>
          <p:nvPr/>
        </p:nvCxnSpPr>
        <p:spPr>
          <a:xfrm flipH="1">
            <a:off x="4132668" y="4649801"/>
            <a:ext cx="489036" cy="34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délník 55">
            <a:extLst>
              <a:ext uri="{FF2B5EF4-FFF2-40B4-BE49-F238E27FC236}">
                <a16:creationId xmlns:a16="http://schemas.microsoft.com/office/drawing/2014/main" xmlns="" id="{539507FB-DC6A-4990-BDDA-5F4DBACF3FF0}"/>
              </a:ext>
            </a:extLst>
          </p:cNvPr>
          <p:cNvSpPr/>
          <p:nvPr/>
        </p:nvSpPr>
        <p:spPr>
          <a:xfrm>
            <a:off x="2934708" y="6014002"/>
            <a:ext cx="1838263" cy="687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Vykreslení řádků textu a počítadel</a:t>
            </a:r>
          </a:p>
        </p:txBody>
      </p:sp>
      <p:cxnSp>
        <p:nvCxnSpPr>
          <p:cNvPr id="58" name="Přímá spojnice se šipkou 57">
            <a:extLst>
              <a:ext uri="{FF2B5EF4-FFF2-40B4-BE49-F238E27FC236}">
                <a16:creationId xmlns:a16="http://schemas.microsoft.com/office/drawing/2014/main" xmlns="" id="{6998C908-35DD-45C7-A7DB-462C57564F4D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flipH="1">
            <a:off x="3853840" y="5681648"/>
            <a:ext cx="278828" cy="33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délník 60">
            <a:extLst>
              <a:ext uri="{FF2B5EF4-FFF2-40B4-BE49-F238E27FC236}">
                <a16:creationId xmlns:a16="http://schemas.microsoft.com/office/drawing/2014/main" xmlns="" id="{6C9C5E42-341C-4A4C-937E-A00ECCBD4E1E}"/>
              </a:ext>
            </a:extLst>
          </p:cNvPr>
          <p:cNvSpPr/>
          <p:nvPr/>
        </p:nvSpPr>
        <p:spPr>
          <a:xfrm>
            <a:off x="1261165" y="6014002"/>
            <a:ext cx="1563095" cy="6878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/>
              <a:t>Report změny tempa hudby</a:t>
            </a:r>
          </a:p>
        </p:txBody>
      </p:sp>
      <p:cxnSp>
        <p:nvCxnSpPr>
          <p:cNvPr id="63" name="Přímá spojnice se šipkou 62">
            <a:extLst>
              <a:ext uri="{FF2B5EF4-FFF2-40B4-BE49-F238E27FC236}">
                <a16:creationId xmlns:a16="http://schemas.microsoft.com/office/drawing/2014/main" xmlns="" id="{4FBD3808-09AF-48D6-9D2C-1B03E0E9C0F3}"/>
              </a:ext>
            </a:extLst>
          </p:cNvPr>
          <p:cNvCxnSpPr>
            <a:stCxn id="53" idx="2"/>
            <a:endCxn id="61" idx="0"/>
          </p:cNvCxnSpPr>
          <p:nvPr/>
        </p:nvCxnSpPr>
        <p:spPr>
          <a:xfrm flipH="1">
            <a:off x="2042713" y="5681648"/>
            <a:ext cx="2089955" cy="33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nice se šipkou 64">
            <a:extLst>
              <a:ext uri="{FF2B5EF4-FFF2-40B4-BE49-F238E27FC236}">
                <a16:creationId xmlns:a16="http://schemas.microsoft.com/office/drawing/2014/main" xmlns="" id="{794D0527-DA80-4C59-8DB4-8C0D6DB9EC7B}"/>
              </a:ext>
            </a:extLst>
          </p:cNvPr>
          <p:cNvCxnSpPr>
            <a:stCxn id="7" idx="2"/>
            <a:endCxn id="61" idx="0"/>
          </p:cNvCxnSpPr>
          <p:nvPr/>
        </p:nvCxnSpPr>
        <p:spPr>
          <a:xfrm flipH="1">
            <a:off x="2042713" y="4655599"/>
            <a:ext cx="7215291" cy="1358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délník 65">
            <a:extLst>
              <a:ext uri="{FF2B5EF4-FFF2-40B4-BE49-F238E27FC236}">
                <a16:creationId xmlns:a16="http://schemas.microsoft.com/office/drawing/2014/main" xmlns="" id="{A9291645-06FB-4540-95EE-2F58B4860906}"/>
              </a:ext>
            </a:extLst>
          </p:cNvPr>
          <p:cNvSpPr/>
          <p:nvPr/>
        </p:nvSpPr>
        <p:spPr>
          <a:xfrm>
            <a:off x="6895777" y="4999548"/>
            <a:ext cx="1526797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Ukládání</a:t>
            </a:r>
          </a:p>
        </p:txBody>
      </p:sp>
      <p:cxnSp>
        <p:nvCxnSpPr>
          <p:cNvPr id="67" name="Přímá spojnice se šipkou 66">
            <a:extLst>
              <a:ext uri="{FF2B5EF4-FFF2-40B4-BE49-F238E27FC236}">
                <a16:creationId xmlns:a16="http://schemas.microsoft.com/office/drawing/2014/main" xmlns="" id="{B41C6F17-2C52-4B9D-95CF-CEEA2788B47A}"/>
              </a:ext>
            </a:extLst>
          </p:cNvPr>
          <p:cNvCxnSpPr>
            <a:cxnSpLocks/>
            <a:stCxn id="24" idx="2"/>
            <a:endCxn id="66" idx="0"/>
          </p:cNvCxnSpPr>
          <p:nvPr/>
        </p:nvCxnSpPr>
        <p:spPr>
          <a:xfrm flipH="1">
            <a:off x="7659176" y="4655599"/>
            <a:ext cx="3370976" cy="34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tový efekt">
  <a:themeElements>
    <a:clrScheme name="Iontový efekt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tový efekt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tový efekt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494</TotalTime>
  <Words>307</Words>
  <Application>Microsoft Office PowerPoint</Application>
  <PresentationFormat>Širokoúhlá obrazovka</PresentationFormat>
  <Paragraphs>71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Iontový efekt</vt:lpstr>
      <vt:lpstr>„Deseti prsty“</vt:lpstr>
      <vt:lpstr>Prezentace aplikace PowerPoint</vt:lpstr>
      <vt:lpstr>První nápady</vt:lpstr>
      <vt:lpstr>Provedení</vt:lpstr>
      <vt:lpstr>Provedení 2</vt:lpstr>
      <vt:lpstr>Specifické prvky</vt:lpstr>
      <vt:lpstr>Dělba práce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„Deseti prsty“</dc:title>
  <dc:creator>Petr Martinek</dc:creator>
  <cp:lastModifiedBy>Vaclavek Ondrej</cp:lastModifiedBy>
  <cp:revision>64</cp:revision>
  <dcterms:created xsi:type="dcterms:W3CDTF">2019-01-14T15:08:23Z</dcterms:created>
  <dcterms:modified xsi:type="dcterms:W3CDTF">2019-01-22T07:34:16Z</dcterms:modified>
</cp:coreProperties>
</file>