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355709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355709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355709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355709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355709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355709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355709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355709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3557095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3557095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e3557095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e3557095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10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Ruleta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/>
              <a:t>Martin Výšek, Petr Šimek, Martin Bažant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Konzole x Windows forms application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9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Řešení vstupů/výstupů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Vstupy - kolik se vsází (žetony), na co se vsází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Výstupy - výhra/prohra -&gt; změna konta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Práce s grafikou (Windows forms application)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Plátno jako v normální ruletě + animace náhodného generování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Pravidla rulety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sázky na určitá konkrétní čísla, barvu, sudé/liché, 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velikost výhry se odvíjí od nich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1:1 (červená x černá, lichá x sudá, vysoká x nízká)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1:2 (sloupce x třetiny)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sázky na 1,2,3,4,6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generátor náhodných čísel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06284" y="1722714"/>
            <a:ext cx="2038800" cy="7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trefil se sázkou?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1445650" y="2873910"/>
            <a:ext cx="1478700" cy="4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cs"/>
              <a:t>peníze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72825" y="283475"/>
            <a:ext cx="1614000" cy="9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správně zadaná sázka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 flipH="1">
            <a:off x="6804675" y="2873911"/>
            <a:ext cx="1384800" cy="4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">
                <a:solidFill>
                  <a:schemeClr val="dk1"/>
                </a:solidFill>
              </a:rPr>
              <a:t>peníze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662037" y="438140"/>
            <a:ext cx="7314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ANO</a:t>
            </a:r>
            <a:endParaRPr/>
          </a:p>
        </p:txBody>
      </p:sp>
      <p:cxnSp>
        <p:nvCxnSpPr>
          <p:cNvPr id="77" name="Google Shape;77;p16"/>
          <p:cNvCxnSpPr>
            <a:stCxn id="74" idx="3"/>
            <a:endCxn id="78" idx="2"/>
          </p:cNvCxnSpPr>
          <p:nvPr/>
        </p:nvCxnSpPr>
        <p:spPr>
          <a:xfrm>
            <a:off x="1786825" y="765575"/>
            <a:ext cx="234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>
            <a:endCxn id="73" idx="0"/>
          </p:cNvCxnSpPr>
          <p:nvPr/>
        </p:nvCxnSpPr>
        <p:spPr>
          <a:xfrm flipH="1">
            <a:off x="2185000" y="2514810"/>
            <a:ext cx="14271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/>
          <p:nvPr/>
        </p:nvCxnSpPr>
        <p:spPr>
          <a:xfrm>
            <a:off x="5653722" y="2514709"/>
            <a:ext cx="11382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1" name="Google Shape;81;p16"/>
          <p:cNvGrpSpPr/>
          <p:nvPr/>
        </p:nvGrpSpPr>
        <p:grpSpPr>
          <a:xfrm>
            <a:off x="4136430" y="353797"/>
            <a:ext cx="978918" cy="823439"/>
            <a:chOff x="4331400" y="438878"/>
            <a:chExt cx="603600" cy="515100"/>
          </a:xfrm>
        </p:grpSpPr>
        <p:sp>
          <p:nvSpPr>
            <p:cNvPr id="78" name="Google Shape;78;p16"/>
            <p:cNvSpPr/>
            <p:nvPr/>
          </p:nvSpPr>
          <p:spPr>
            <a:xfrm>
              <a:off x="4331400" y="438878"/>
              <a:ext cx="603600" cy="515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4437453" y="592187"/>
              <a:ext cx="3915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"/>
                <a:t>ruleta</a:t>
              </a:r>
              <a:endParaRPr/>
            </a:p>
          </p:txBody>
        </p:sp>
      </p:grpSp>
      <p:cxnSp>
        <p:nvCxnSpPr>
          <p:cNvPr id="83" name="Google Shape;83;p16"/>
          <p:cNvCxnSpPr>
            <a:stCxn id="78" idx="4"/>
            <a:endCxn id="72" idx="0"/>
          </p:cNvCxnSpPr>
          <p:nvPr/>
        </p:nvCxnSpPr>
        <p:spPr>
          <a:xfrm flipH="1">
            <a:off x="4625589" y="1177236"/>
            <a:ext cx="300" cy="5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/>
          <p:nvPr/>
        </p:nvSpPr>
        <p:spPr>
          <a:xfrm>
            <a:off x="6018390" y="2358525"/>
            <a:ext cx="1133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</a:t>
            </a:r>
            <a:endParaRPr/>
          </a:p>
        </p:txBody>
      </p:sp>
      <p:cxnSp>
        <p:nvCxnSpPr>
          <p:cNvPr id="85" name="Google Shape;85;p16"/>
          <p:cNvCxnSpPr>
            <a:stCxn id="73" idx="2"/>
          </p:cNvCxnSpPr>
          <p:nvPr/>
        </p:nvCxnSpPr>
        <p:spPr>
          <a:xfrm flipH="1">
            <a:off x="2178400" y="3298110"/>
            <a:ext cx="6600" cy="11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/>
          <p:nvPr/>
        </p:nvSpPr>
        <p:spPr>
          <a:xfrm>
            <a:off x="2662031" y="2403518"/>
            <a:ext cx="7314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ANO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6947925" y="3810400"/>
            <a:ext cx="1098300" cy="25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money &gt; 0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7775084" y="4472678"/>
            <a:ext cx="6768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konec</a:t>
            </a:r>
            <a:endParaRPr/>
          </a:p>
        </p:txBody>
      </p:sp>
      <p:cxnSp>
        <p:nvCxnSpPr>
          <p:cNvPr id="89" name="Google Shape;89;p16"/>
          <p:cNvCxnSpPr>
            <a:stCxn id="75" idx="2"/>
            <a:endCxn id="87" idx="0"/>
          </p:cNvCxnSpPr>
          <p:nvPr/>
        </p:nvCxnSpPr>
        <p:spPr>
          <a:xfrm>
            <a:off x="7497075" y="3298111"/>
            <a:ext cx="0" cy="5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87" idx="2"/>
            <a:endCxn id="88" idx="0"/>
          </p:cNvCxnSpPr>
          <p:nvPr/>
        </p:nvCxnSpPr>
        <p:spPr>
          <a:xfrm>
            <a:off x="7497075" y="4063900"/>
            <a:ext cx="616500" cy="4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/>
          <p:nvPr/>
        </p:nvSpPr>
        <p:spPr>
          <a:xfrm>
            <a:off x="6692779" y="4044192"/>
            <a:ext cx="676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ANO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7802174" y="3971800"/>
            <a:ext cx="480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</a:t>
            </a:r>
            <a:endParaRPr/>
          </a:p>
        </p:txBody>
      </p:sp>
      <p:cxnSp>
        <p:nvCxnSpPr>
          <p:cNvPr id="93" name="Google Shape;93;p16"/>
          <p:cNvCxnSpPr/>
          <p:nvPr/>
        </p:nvCxnSpPr>
        <p:spPr>
          <a:xfrm flipH="1">
            <a:off x="7169183" y="4068590"/>
            <a:ext cx="32790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/>
          <p:nvPr/>
        </p:nvCxnSpPr>
        <p:spPr>
          <a:xfrm rot="10800000">
            <a:off x="940300" y="1514000"/>
            <a:ext cx="6211800" cy="2972700"/>
          </a:xfrm>
          <a:prstGeom prst="bentConnector3">
            <a:avLst>
              <a:gd fmla="val 998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/>
          <p:nvPr/>
        </p:nvCxnSpPr>
        <p:spPr>
          <a:xfrm rot="10800000">
            <a:off x="940275" y="1247700"/>
            <a:ext cx="27600" cy="32736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/>
          <p:nvPr/>
        </p:nvSpPr>
        <p:spPr>
          <a:xfrm rot="7830825">
            <a:off x="1684498" y="1053865"/>
            <a:ext cx="724104" cy="908376"/>
          </a:xfrm>
          <a:prstGeom prst="uturnArrow">
            <a:avLst>
              <a:gd fmla="val 14278" name="adj1"/>
              <a:gd fmla="val 14602" name="adj2"/>
              <a:gd fmla="val 40261" name="adj3"/>
              <a:gd fmla="val 43750" name="adj4"/>
              <a:gd fmla="val 97362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1786815" y="1298475"/>
            <a:ext cx="1133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Řešení 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6700" y="-408150"/>
            <a:ext cx="2910600" cy="50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s" sz="40000"/>
              <a:t>if</a:t>
            </a:r>
            <a:endParaRPr sz="40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Upgrady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Více hráčů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Ukládatelný profil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Grafické rozhraní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Achievementy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Easter eggs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66675"/>
            <a:ext cx="9025460" cy="507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