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35eaf258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35eaf258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35eaf258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35eaf258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35eaf258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e35eaf258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e35eaf258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e35eaf258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e35eaf258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e35eaf258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e35eaf258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e35eaf258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3600"/>
              <a:t>Ruleta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Košler, Jechumtál, Houdek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282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cs"/>
              <a:t>Rozdělení rolí, komunikace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850" y="1817800"/>
            <a:ext cx="3442426" cy="368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2) Git, vzdálený repositář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76475"/>
            <a:ext cx="2776075" cy="27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6100" y="2371825"/>
            <a:ext cx="1985375" cy="1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6525" y="2018250"/>
            <a:ext cx="3095625" cy="23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3) UML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375" y="1783653"/>
            <a:ext cx="3961125" cy="28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582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4) Učíme se WinForms 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350" y="1466725"/>
            <a:ext cx="4184026" cy="31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7650" y="618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5) Animace rulety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250" y="1486050"/>
            <a:ext cx="6497627" cy="320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ctrTitle"/>
          </p:nvPr>
        </p:nvSpPr>
        <p:spPr>
          <a:xfrm>
            <a:off x="1226350" y="1644775"/>
            <a:ext cx="7191300" cy="1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3600"/>
              <a:t>Pokračování: 5.2. 2019</a:t>
            </a:r>
            <a:endParaRPr sz="3600"/>
          </a:p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