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0" r:id="rId4"/>
    <p:sldId id="261" r:id="rId5"/>
    <p:sldId id="258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6D2F0-80F6-4344-BA64-392AC03413C1}" v="50" dt="2019-01-21T22:35:32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307" d="100"/>
        <a:sy n="30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jta Zykán" userId="482dceab720ac75c" providerId="LiveId" clId="{A2E6D2F0-80F6-4344-BA64-392AC03413C1}"/>
    <pc:docChg chg="undo custSel mod addSld delSld modSld sldOrd">
      <pc:chgData name="Vojta Zykán" userId="482dceab720ac75c" providerId="LiveId" clId="{A2E6D2F0-80F6-4344-BA64-392AC03413C1}" dt="2019-01-21T23:43:21.969" v="1737"/>
      <pc:docMkLst>
        <pc:docMk/>
      </pc:docMkLst>
      <pc:sldChg chg="modSp del">
        <pc:chgData name="Vojta Zykán" userId="482dceab720ac75c" providerId="LiveId" clId="{A2E6D2F0-80F6-4344-BA64-392AC03413C1}" dt="2019-01-21T22:20:32.373" v="638" actId="2696"/>
        <pc:sldMkLst>
          <pc:docMk/>
          <pc:sldMk cId="3136972070" sldId="257"/>
        </pc:sldMkLst>
        <pc:spChg chg="mod">
          <ac:chgData name="Vojta Zykán" userId="482dceab720ac75c" providerId="LiveId" clId="{A2E6D2F0-80F6-4344-BA64-392AC03413C1}" dt="2019-01-21T17:26:30.032" v="15" actId="20577"/>
          <ac:spMkLst>
            <pc:docMk/>
            <pc:sldMk cId="3136972070" sldId="257"/>
            <ac:spMk id="2" creationId="{A85378C4-9295-4C16-9D6E-4F45AC35F412}"/>
          </ac:spMkLst>
        </pc:spChg>
        <pc:spChg chg="mod">
          <ac:chgData name="Vojta Zykán" userId="482dceab720ac75c" providerId="LiveId" clId="{A2E6D2F0-80F6-4344-BA64-392AC03413C1}" dt="2019-01-21T21:26:31.791" v="286" actId="20577"/>
          <ac:spMkLst>
            <pc:docMk/>
            <pc:sldMk cId="3136972070" sldId="257"/>
            <ac:spMk id="3" creationId="{CA5F869E-1C5E-4D55-B38C-B368C000C9FE}"/>
          </ac:spMkLst>
        </pc:spChg>
      </pc:sldChg>
      <pc:sldChg chg="addSp delSp modSp add mod ord setBg">
        <pc:chgData name="Vojta Zykán" userId="482dceab720ac75c" providerId="LiveId" clId="{A2E6D2F0-80F6-4344-BA64-392AC03413C1}" dt="2019-01-21T23:24:59.040" v="1321" actId="1076"/>
        <pc:sldMkLst>
          <pc:docMk/>
          <pc:sldMk cId="718336594" sldId="258"/>
        </pc:sldMkLst>
        <pc:spChg chg="mod">
          <ac:chgData name="Vojta Zykán" userId="482dceab720ac75c" providerId="LiveId" clId="{A2E6D2F0-80F6-4344-BA64-392AC03413C1}" dt="2019-01-21T23:17:53.344" v="1180" actId="26606"/>
          <ac:spMkLst>
            <pc:docMk/>
            <pc:sldMk cId="718336594" sldId="258"/>
            <ac:spMk id="2" creationId="{3008F567-1726-4A67-BCF4-01C81AC114F9}"/>
          </ac:spMkLst>
        </pc:spChg>
        <pc:spChg chg="add del mod">
          <ac:chgData name="Vojta Zykán" userId="482dceab720ac75c" providerId="LiveId" clId="{A2E6D2F0-80F6-4344-BA64-392AC03413C1}" dt="2019-01-21T23:17:53.344" v="1180" actId="26606"/>
          <ac:spMkLst>
            <pc:docMk/>
            <pc:sldMk cId="718336594" sldId="258"/>
            <ac:spMk id="3" creationId="{83311D79-8EE6-4151-9B0E-10C1E3E35A85}"/>
          </ac:spMkLst>
        </pc:spChg>
        <pc:spChg chg="add del">
          <ac:chgData name="Vojta Zykán" userId="482dceab720ac75c" providerId="LiveId" clId="{A2E6D2F0-80F6-4344-BA64-392AC03413C1}" dt="2019-01-21T23:17:17.855" v="1160" actId="26606"/>
          <ac:spMkLst>
            <pc:docMk/>
            <pc:sldMk cId="718336594" sldId="258"/>
            <ac:spMk id="6" creationId="{3362DFFC-4DCC-48EE-B781-94D04B95F1E8}"/>
          </ac:spMkLst>
        </pc:spChg>
        <pc:spChg chg="add del">
          <ac:chgData name="Vojta Zykán" userId="482dceab720ac75c" providerId="LiveId" clId="{A2E6D2F0-80F6-4344-BA64-392AC03413C1}" dt="2019-01-21T23:17:17.855" v="1160" actId="26606"/>
          <ac:spMkLst>
            <pc:docMk/>
            <pc:sldMk cId="718336594" sldId="258"/>
            <ac:spMk id="7" creationId="{18B8B265-E68C-4B64-9238-781F0102C57B}"/>
          </ac:spMkLst>
        </pc:spChg>
        <pc:spChg chg="add del">
          <ac:chgData name="Vojta Zykán" userId="482dceab720ac75c" providerId="LiveId" clId="{A2E6D2F0-80F6-4344-BA64-392AC03413C1}" dt="2019-01-21T23:17:14.945" v="1158" actId="26606"/>
          <ac:spMkLst>
            <pc:docMk/>
            <pc:sldMk cId="718336594" sldId="258"/>
            <ac:spMk id="8" creationId="{32812C54-7AEF-4ABB-826E-221F51CB0F30}"/>
          </ac:spMkLst>
        </pc:spChg>
        <pc:spChg chg="add del">
          <ac:chgData name="Vojta Zykán" userId="482dceab720ac75c" providerId="LiveId" clId="{A2E6D2F0-80F6-4344-BA64-392AC03413C1}" dt="2019-01-21T23:17:19.463" v="1162" actId="26606"/>
          <ac:spMkLst>
            <pc:docMk/>
            <pc:sldMk cId="718336594" sldId="258"/>
            <ac:spMk id="9" creationId="{49484204-AAC3-4FE4-AA51-51757C84A72D}"/>
          </ac:spMkLst>
        </pc:spChg>
        <pc:spChg chg="add del">
          <ac:chgData name="Vojta Zykán" userId="482dceab720ac75c" providerId="LiveId" clId="{A2E6D2F0-80F6-4344-BA64-392AC03413C1}" dt="2019-01-21T23:17:14.945" v="1158" actId="26606"/>
          <ac:spMkLst>
            <pc:docMk/>
            <pc:sldMk cId="718336594" sldId="258"/>
            <ac:spMk id="10" creationId="{891F40E4-8A76-44CF-91EC-907367352626}"/>
          </ac:spMkLst>
        </pc:spChg>
        <pc:spChg chg="add del">
          <ac:chgData name="Vojta Zykán" userId="482dceab720ac75c" providerId="LiveId" clId="{A2E6D2F0-80F6-4344-BA64-392AC03413C1}" dt="2019-01-21T23:17:14.945" v="1158" actId="26606"/>
          <ac:spMkLst>
            <pc:docMk/>
            <pc:sldMk cId="718336594" sldId="258"/>
            <ac:spMk id="12" creationId="{72171013-D973-4187-9CF2-EE098EEF8194}"/>
          </ac:spMkLst>
        </pc:spChg>
        <pc:spChg chg="add del">
          <ac:chgData name="Vojta Zykán" userId="482dceab720ac75c" providerId="LiveId" clId="{A2E6D2F0-80F6-4344-BA64-392AC03413C1}" dt="2019-01-21T23:17:53.344" v="1180" actId="26606"/>
          <ac:spMkLst>
            <pc:docMk/>
            <pc:sldMk cId="718336594" sldId="258"/>
            <ac:spMk id="15" creationId="{B8DE41E0-A43A-4E72-8B83-065678475156}"/>
          </ac:spMkLst>
        </pc:spChg>
        <pc:graphicFrameChg chg="add del">
          <ac:chgData name="Vojta Zykán" userId="482dceab720ac75c" providerId="LiveId" clId="{A2E6D2F0-80F6-4344-BA64-392AC03413C1}" dt="2019-01-21T23:17:11.940" v="1156" actId="26606"/>
          <ac:graphicFrameMkLst>
            <pc:docMk/>
            <pc:sldMk cId="718336594" sldId="258"/>
            <ac:graphicFrameMk id="5" creationId="{EDE1CE85-AA33-4BED-9177-B0DC3AA32952}"/>
          </ac:graphicFrameMkLst>
        </pc:graphicFrameChg>
        <pc:graphicFrameChg chg="add del">
          <ac:chgData name="Vojta Zykán" userId="482dceab720ac75c" providerId="LiveId" clId="{A2E6D2F0-80F6-4344-BA64-392AC03413C1}" dt="2019-01-21T23:17:19.463" v="1162" actId="26606"/>
          <ac:graphicFrameMkLst>
            <pc:docMk/>
            <pc:sldMk cId="718336594" sldId="258"/>
            <ac:graphicFrameMk id="11" creationId="{4E5C79A3-E08D-4E7F-A4D2-E133E843753E}"/>
          </ac:graphicFrameMkLst>
        </pc:graphicFrameChg>
        <pc:graphicFrameChg chg="add del">
          <ac:chgData name="Vojta Zykán" userId="482dceab720ac75c" providerId="LiveId" clId="{A2E6D2F0-80F6-4344-BA64-392AC03413C1}" dt="2019-01-21T23:17:21.129" v="1164" actId="26606"/>
          <ac:graphicFrameMkLst>
            <pc:docMk/>
            <pc:sldMk cId="718336594" sldId="258"/>
            <ac:graphicFrameMk id="13" creationId="{1BB90BB0-CF6A-4C6C-8357-21A1584C9710}"/>
          </ac:graphicFrameMkLst>
        </pc:graphicFrameChg>
        <pc:graphicFrameChg chg="add del">
          <ac:chgData name="Vojta Zykán" userId="482dceab720ac75c" providerId="LiveId" clId="{A2E6D2F0-80F6-4344-BA64-392AC03413C1}" dt="2019-01-21T23:17:23.019" v="1166" actId="26606"/>
          <ac:graphicFrameMkLst>
            <pc:docMk/>
            <pc:sldMk cId="718336594" sldId="258"/>
            <ac:graphicFrameMk id="14" creationId="{EDE1CE85-AA33-4BED-9177-B0DC3AA32952}"/>
          </ac:graphicFrameMkLst>
        </pc:graphicFrameChg>
        <pc:graphicFrameChg chg="add del">
          <ac:chgData name="Vojta Zykán" userId="482dceab720ac75c" providerId="LiveId" clId="{A2E6D2F0-80F6-4344-BA64-392AC03413C1}" dt="2019-01-21T23:17:53.344" v="1180" actId="26606"/>
          <ac:graphicFrameMkLst>
            <pc:docMk/>
            <pc:sldMk cId="718336594" sldId="258"/>
            <ac:graphicFrameMk id="16" creationId="{C8EC2D1B-0D62-4D68-AC63-C9ED768F1D1D}"/>
          </ac:graphicFrameMkLst>
        </pc:graphicFrameChg>
        <pc:picChg chg="add mod">
          <ac:chgData name="Vojta Zykán" userId="482dceab720ac75c" providerId="LiveId" clId="{A2E6D2F0-80F6-4344-BA64-392AC03413C1}" dt="2019-01-21T23:24:59.040" v="1321" actId="1076"/>
          <ac:picMkLst>
            <pc:docMk/>
            <pc:sldMk cId="718336594" sldId="258"/>
            <ac:picMk id="2050" creationId="{E065C599-0F5D-484C-B321-CC7EF699C329}"/>
          </ac:picMkLst>
        </pc:picChg>
      </pc:sldChg>
      <pc:sldChg chg="modSp add">
        <pc:chgData name="Vojta Zykán" userId="482dceab720ac75c" providerId="LiveId" clId="{A2E6D2F0-80F6-4344-BA64-392AC03413C1}" dt="2019-01-21T23:37:57.173" v="1635" actId="20577"/>
        <pc:sldMkLst>
          <pc:docMk/>
          <pc:sldMk cId="3690239372" sldId="259"/>
        </pc:sldMkLst>
        <pc:spChg chg="mod">
          <ac:chgData name="Vojta Zykán" userId="482dceab720ac75c" providerId="LiveId" clId="{A2E6D2F0-80F6-4344-BA64-392AC03413C1}" dt="2019-01-21T22:35:06.753" v="775" actId="20577"/>
          <ac:spMkLst>
            <pc:docMk/>
            <pc:sldMk cId="3690239372" sldId="259"/>
            <ac:spMk id="2" creationId="{7DD6AFE6-4DD9-4C5E-9DA3-C6D097FD76BF}"/>
          </ac:spMkLst>
        </pc:spChg>
        <pc:spChg chg="mod">
          <ac:chgData name="Vojta Zykán" userId="482dceab720ac75c" providerId="LiveId" clId="{A2E6D2F0-80F6-4344-BA64-392AC03413C1}" dt="2019-01-21T23:37:57.173" v="1635" actId="20577"/>
          <ac:spMkLst>
            <pc:docMk/>
            <pc:sldMk cId="3690239372" sldId="259"/>
            <ac:spMk id="3" creationId="{9BECA17E-48E4-44BD-99AB-547137C6E539}"/>
          </ac:spMkLst>
        </pc:spChg>
      </pc:sldChg>
      <pc:sldChg chg="addSp delSp modSp add ord delAnim modAnim">
        <pc:chgData name="Vojta Zykán" userId="482dceab720ac75c" providerId="LiveId" clId="{A2E6D2F0-80F6-4344-BA64-392AC03413C1}" dt="2019-01-21T23:16:18.751" v="1154" actId="1076"/>
        <pc:sldMkLst>
          <pc:docMk/>
          <pc:sldMk cId="637627514" sldId="260"/>
        </pc:sldMkLst>
        <pc:spChg chg="add del">
          <ac:chgData name="Vojta Zykán" userId="482dceab720ac75c" providerId="LiveId" clId="{A2E6D2F0-80F6-4344-BA64-392AC03413C1}" dt="2019-01-21T22:02:44.006" v="315"/>
          <ac:spMkLst>
            <pc:docMk/>
            <pc:sldMk cId="637627514" sldId="260"/>
            <ac:spMk id="2" creationId="{5750027E-ABE4-44E7-AEF8-10334F4EB6C7}"/>
          </ac:spMkLst>
        </pc:spChg>
        <pc:spChg chg="add del">
          <ac:chgData name="Vojta Zykán" userId="482dceab720ac75c" providerId="LiveId" clId="{A2E6D2F0-80F6-4344-BA64-392AC03413C1}" dt="2019-01-21T22:27:39.051" v="675" actId="478"/>
          <ac:spMkLst>
            <pc:docMk/>
            <pc:sldMk cId="637627514" sldId="260"/>
            <ac:spMk id="3" creationId="{56CDC74E-BEB0-4014-906E-28CC99B8ECF5}"/>
          </ac:spMkLst>
        </pc:spChg>
        <pc:spChg chg="add mod">
          <ac:chgData name="Vojta Zykán" userId="482dceab720ac75c" providerId="LiveId" clId="{A2E6D2F0-80F6-4344-BA64-392AC03413C1}" dt="2019-01-21T22:12:50.019" v="453" actId="1076"/>
          <ac:spMkLst>
            <pc:docMk/>
            <pc:sldMk cId="637627514" sldId="260"/>
            <ac:spMk id="4" creationId="{9D07A2F7-C7E5-4069-A21E-F29714604073}"/>
          </ac:spMkLst>
        </pc:spChg>
        <pc:spChg chg="add del mod">
          <ac:chgData name="Vojta Zykán" userId="482dceab720ac75c" providerId="LiveId" clId="{A2E6D2F0-80F6-4344-BA64-392AC03413C1}" dt="2019-01-21T22:02:35.614" v="309" actId="478"/>
          <ac:spMkLst>
            <pc:docMk/>
            <pc:sldMk cId="637627514" sldId="260"/>
            <ac:spMk id="5" creationId="{D0BB13B3-2F5A-4B8D-96AD-F46F9BCE6E9C}"/>
          </ac:spMkLst>
        </pc:spChg>
        <pc:spChg chg="add del mod">
          <ac:chgData name="Vojta Zykán" userId="482dceab720ac75c" providerId="LiveId" clId="{A2E6D2F0-80F6-4344-BA64-392AC03413C1}" dt="2019-01-21T22:02:38.791" v="311"/>
          <ac:spMkLst>
            <pc:docMk/>
            <pc:sldMk cId="637627514" sldId="260"/>
            <ac:spMk id="6" creationId="{C9054544-3E12-4DF6-A411-BF9690764F1D}"/>
          </ac:spMkLst>
        </pc:spChg>
        <pc:spChg chg="add del mod">
          <ac:chgData name="Vojta Zykán" userId="482dceab720ac75c" providerId="LiveId" clId="{A2E6D2F0-80F6-4344-BA64-392AC03413C1}" dt="2019-01-21T22:02:41.503" v="313"/>
          <ac:spMkLst>
            <pc:docMk/>
            <pc:sldMk cId="637627514" sldId="260"/>
            <ac:spMk id="7" creationId="{784858D3-3CC9-4F2E-B189-C69B44FD2831}"/>
          </ac:spMkLst>
        </pc:spChg>
        <pc:spChg chg="add del mod">
          <ac:chgData name="Vojta Zykán" userId="482dceab720ac75c" providerId="LiveId" clId="{A2E6D2F0-80F6-4344-BA64-392AC03413C1}" dt="2019-01-21T22:02:44.006" v="315"/>
          <ac:spMkLst>
            <pc:docMk/>
            <pc:sldMk cId="637627514" sldId="260"/>
            <ac:spMk id="8" creationId="{76B085BF-6EFE-4A97-8920-3E9136CBDFE6}"/>
          </ac:spMkLst>
        </pc:spChg>
        <pc:spChg chg="add del mod">
          <ac:chgData name="Vojta Zykán" userId="482dceab720ac75c" providerId="LiveId" clId="{A2E6D2F0-80F6-4344-BA64-392AC03413C1}" dt="2019-01-21T22:09:30.875" v="380" actId="478"/>
          <ac:spMkLst>
            <pc:docMk/>
            <pc:sldMk cId="637627514" sldId="260"/>
            <ac:spMk id="9" creationId="{FE7801DF-EC4C-447E-BCDB-2AE0146D8C55}"/>
          </ac:spMkLst>
        </pc:spChg>
        <pc:spChg chg="add del mod">
          <ac:chgData name="Vojta Zykán" userId="482dceab720ac75c" providerId="LiveId" clId="{A2E6D2F0-80F6-4344-BA64-392AC03413C1}" dt="2019-01-21T22:06:18.283" v="339" actId="478"/>
          <ac:spMkLst>
            <pc:docMk/>
            <pc:sldMk cId="637627514" sldId="260"/>
            <ac:spMk id="10" creationId="{A61DBD5B-0452-44BC-A2A3-89ACC0668571}"/>
          </ac:spMkLst>
        </pc:spChg>
        <pc:spChg chg="add mod">
          <ac:chgData name="Vojta Zykán" userId="482dceab720ac75c" providerId="LiveId" clId="{A2E6D2F0-80F6-4344-BA64-392AC03413C1}" dt="2019-01-21T22:12:50.019" v="453" actId="1076"/>
          <ac:spMkLst>
            <pc:docMk/>
            <pc:sldMk cId="637627514" sldId="260"/>
            <ac:spMk id="11" creationId="{1182F064-935C-4BB3-9D16-C9887F14E2CA}"/>
          </ac:spMkLst>
        </pc:spChg>
        <pc:spChg chg="add del mod">
          <ac:chgData name="Vojta Zykán" userId="482dceab720ac75c" providerId="LiveId" clId="{A2E6D2F0-80F6-4344-BA64-392AC03413C1}" dt="2019-01-21T22:07:04.684" v="351" actId="478"/>
          <ac:spMkLst>
            <pc:docMk/>
            <pc:sldMk cId="637627514" sldId="260"/>
            <ac:spMk id="12" creationId="{1312C86A-59F3-406B-9CB7-F946306FCA65}"/>
          </ac:spMkLst>
        </pc:spChg>
        <pc:spChg chg="add del">
          <ac:chgData name="Vojta Zykán" userId="482dceab720ac75c" providerId="LiveId" clId="{A2E6D2F0-80F6-4344-BA64-392AC03413C1}" dt="2019-01-21T22:07:05.163" v="352" actId="478"/>
          <ac:spMkLst>
            <pc:docMk/>
            <pc:sldMk cId="637627514" sldId="260"/>
            <ac:spMk id="13" creationId="{8A3E15BA-3403-4EBB-8FF7-CA33649B48FC}"/>
          </ac:spMkLst>
        </pc:spChg>
        <pc:spChg chg="add del mod">
          <ac:chgData name="Vojta Zykán" userId="482dceab720ac75c" providerId="LiveId" clId="{A2E6D2F0-80F6-4344-BA64-392AC03413C1}" dt="2019-01-21T22:07:05.580" v="353" actId="478"/>
          <ac:spMkLst>
            <pc:docMk/>
            <pc:sldMk cId="637627514" sldId="260"/>
            <ac:spMk id="14" creationId="{6641EC24-3E5B-405C-95E1-7F906B0C24CD}"/>
          </ac:spMkLst>
        </pc:spChg>
        <pc:spChg chg="add del mod">
          <ac:chgData name="Vojta Zykán" userId="482dceab720ac75c" providerId="LiveId" clId="{A2E6D2F0-80F6-4344-BA64-392AC03413C1}" dt="2019-01-21T22:07:05.971" v="354" actId="478"/>
          <ac:spMkLst>
            <pc:docMk/>
            <pc:sldMk cId="637627514" sldId="260"/>
            <ac:spMk id="15" creationId="{58CD962F-D29E-4DE9-88D1-B7DDA45DF479}"/>
          </ac:spMkLst>
        </pc:spChg>
        <pc:spChg chg="add mod">
          <ac:chgData name="Vojta Zykán" userId="482dceab720ac75c" providerId="LiveId" clId="{A2E6D2F0-80F6-4344-BA64-392AC03413C1}" dt="2019-01-21T22:12:50.019" v="453" actId="1076"/>
          <ac:spMkLst>
            <pc:docMk/>
            <pc:sldMk cId="637627514" sldId="260"/>
            <ac:spMk id="16" creationId="{A0E6C055-8452-48A6-997F-097C6212A108}"/>
          </ac:spMkLst>
        </pc:spChg>
        <pc:spChg chg="add mod">
          <ac:chgData name="Vojta Zykán" userId="482dceab720ac75c" providerId="LiveId" clId="{A2E6D2F0-80F6-4344-BA64-392AC03413C1}" dt="2019-01-21T22:12:50.019" v="453" actId="1076"/>
          <ac:spMkLst>
            <pc:docMk/>
            <pc:sldMk cId="637627514" sldId="260"/>
            <ac:spMk id="17" creationId="{865877DB-5A8E-4A02-BACB-E9D7CCC5A7AF}"/>
          </ac:spMkLst>
        </pc:spChg>
        <pc:spChg chg="add mod">
          <ac:chgData name="Vojta Zykán" userId="482dceab720ac75c" providerId="LiveId" clId="{A2E6D2F0-80F6-4344-BA64-392AC03413C1}" dt="2019-01-21T22:12:50.019" v="453" actId="1076"/>
          <ac:spMkLst>
            <pc:docMk/>
            <pc:sldMk cId="637627514" sldId="260"/>
            <ac:spMk id="18" creationId="{389450F8-B35B-4F20-8863-8299FCB19C6E}"/>
          </ac:spMkLst>
        </pc:spChg>
        <pc:spChg chg="add mod">
          <ac:chgData name="Vojta Zykán" userId="482dceab720ac75c" providerId="LiveId" clId="{A2E6D2F0-80F6-4344-BA64-392AC03413C1}" dt="2019-01-21T22:12:50.019" v="453" actId="1076"/>
          <ac:spMkLst>
            <pc:docMk/>
            <pc:sldMk cId="637627514" sldId="260"/>
            <ac:spMk id="19" creationId="{85D24D26-89E5-470E-9E28-FD9437A3E1CD}"/>
          </ac:spMkLst>
        </pc:spChg>
        <pc:spChg chg="add del mod">
          <ac:chgData name="Vojta Zykán" userId="482dceab720ac75c" providerId="LiveId" clId="{A2E6D2F0-80F6-4344-BA64-392AC03413C1}" dt="2019-01-21T22:07:29.197" v="365" actId="478"/>
          <ac:spMkLst>
            <pc:docMk/>
            <pc:sldMk cId="637627514" sldId="260"/>
            <ac:spMk id="20" creationId="{B442131E-D601-467B-82E8-E31A6BF4D6A9}"/>
          </ac:spMkLst>
        </pc:spChg>
        <pc:spChg chg="add del mod">
          <ac:chgData name="Vojta Zykán" userId="482dceab720ac75c" providerId="LiveId" clId="{A2E6D2F0-80F6-4344-BA64-392AC03413C1}" dt="2019-01-21T22:09:26.367" v="378"/>
          <ac:spMkLst>
            <pc:docMk/>
            <pc:sldMk cId="637627514" sldId="260"/>
            <ac:spMk id="25" creationId="{19800EBC-6911-4AAD-8028-632817665467}"/>
          </ac:spMkLst>
        </pc:spChg>
        <pc:spChg chg="add del mod">
          <ac:chgData name="Vojta Zykán" userId="482dceab720ac75c" providerId="LiveId" clId="{A2E6D2F0-80F6-4344-BA64-392AC03413C1}" dt="2019-01-21T22:09:26.367" v="378"/>
          <ac:spMkLst>
            <pc:docMk/>
            <pc:sldMk cId="637627514" sldId="260"/>
            <ac:spMk id="26" creationId="{A3B26FD7-6498-416F-9AF6-890BC59B5272}"/>
          </ac:spMkLst>
        </pc:spChg>
        <pc:spChg chg="add del mod">
          <ac:chgData name="Vojta Zykán" userId="482dceab720ac75c" providerId="LiveId" clId="{A2E6D2F0-80F6-4344-BA64-392AC03413C1}" dt="2019-01-21T22:09:26.367" v="378"/>
          <ac:spMkLst>
            <pc:docMk/>
            <pc:sldMk cId="637627514" sldId="260"/>
            <ac:spMk id="27" creationId="{5752C5FF-9005-4C2B-A406-CF8EFF17AE7C}"/>
          </ac:spMkLst>
        </pc:spChg>
        <pc:spChg chg="add del mod">
          <ac:chgData name="Vojta Zykán" userId="482dceab720ac75c" providerId="LiveId" clId="{A2E6D2F0-80F6-4344-BA64-392AC03413C1}" dt="2019-01-21T22:09:26.367" v="378"/>
          <ac:spMkLst>
            <pc:docMk/>
            <pc:sldMk cId="637627514" sldId="260"/>
            <ac:spMk id="28" creationId="{8C56CC1B-558C-4AB7-9E22-0C77D04CB769}"/>
          </ac:spMkLst>
        </pc:spChg>
        <pc:spChg chg="add del mod">
          <ac:chgData name="Vojta Zykán" userId="482dceab720ac75c" providerId="LiveId" clId="{A2E6D2F0-80F6-4344-BA64-392AC03413C1}" dt="2019-01-21T22:09:26.367" v="378"/>
          <ac:spMkLst>
            <pc:docMk/>
            <pc:sldMk cId="637627514" sldId="260"/>
            <ac:spMk id="29" creationId="{CF625921-B628-426C-BD25-BC756E17AA99}"/>
          </ac:spMkLst>
        </pc:spChg>
        <pc:spChg chg="add del mod">
          <ac:chgData name="Vojta Zykán" userId="482dceab720ac75c" providerId="LiveId" clId="{A2E6D2F0-80F6-4344-BA64-392AC03413C1}" dt="2019-01-21T22:09:26.367" v="378"/>
          <ac:spMkLst>
            <pc:docMk/>
            <pc:sldMk cId="637627514" sldId="260"/>
            <ac:spMk id="30" creationId="{1EA6F06F-F69C-4E2F-8124-0664715A997A}"/>
          </ac:spMkLst>
        </pc:spChg>
        <pc:spChg chg="add mod">
          <ac:chgData name="Vojta Zykán" userId="482dceab720ac75c" providerId="LiveId" clId="{A2E6D2F0-80F6-4344-BA64-392AC03413C1}" dt="2019-01-21T22:10:12.571" v="397" actId="20577"/>
          <ac:spMkLst>
            <pc:docMk/>
            <pc:sldMk cId="637627514" sldId="260"/>
            <ac:spMk id="33" creationId="{10ECC9BA-7485-44F8-A485-3C017D3FF0F9}"/>
          </ac:spMkLst>
        </pc:spChg>
        <pc:spChg chg="add mod">
          <ac:chgData name="Vojta Zykán" userId="482dceab720ac75c" providerId="LiveId" clId="{A2E6D2F0-80F6-4344-BA64-392AC03413C1}" dt="2019-01-21T22:10:04.077" v="384" actId="1076"/>
          <ac:spMkLst>
            <pc:docMk/>
            <pc:sldMk cId="637627514" sldId="260"/>
            <ac:spMk id="34" creationId="{45C1A922-0023-4316-9813-95FE189342A7}"/>
          </ac:spMkLst>
        </pc:spChg>
        <pc:spChg chg="add mod">
          <ac:chgData name="Vojta Zykán" userId="482dceab720ac75c" providerId="LiveId" clId="{A2E6D2F0-80F6-4344-BA64-392AC03413C1}" dt="2019-01-21T22:10:04.077" v="384" actId="1076"/>
          <ac:spMkLst>
            <pc:docMk/>
            <pc:sldMk cId="637627514" sldId="260"/>
            <ac:spMk id="35" creationId="{234FAC54-3909-4A58-899C-B93E1A92052A}"/>
          </ac:spMkLst>
        </pc:spChg>
        <pc:spChg chg="add mod">
          <ac:chgData name="Vojta Zykán" userId="482dceab720ac75c" providerId="LiveId" clId="{A2E6D2F0-80F6-4344-BA64-392AC03413C1}" dt="2019-01-21T22:10:04.077" v="384" actId="1076"/>
          <ac:spMkLst>
            <pc:docMk/>
            <pc:sldMk cId="637627514" sldId="260"/>
            <ac:spMk id="36" creationId="{189041A5-4E38-468B-AF63-E93710DD8360}"/>
          </ac:spMkLst>
        </pc:spChg>
        <pc:spChg chg="add mod">
          <ac:chgData name="Vojta Zykán" userId="482dceab720ac75c" providerId="LiveId" clId="{A2E6D2F0-80F6-4344-BA64-392AC03413C1}" dt="2019-01-21T22:10:04.077" v="384" actId="1076"/>
          <ac:spMkLst>
            <pc:docMk/>
            <pc:sldMk cId="637627514" sldId="260"/>
            <ac:spMk id="37" creationId="{495E220A-29BF-4032-8E59-2449C6D38848}"/>
          </ac:spMkLst>
        </pc:spChg>
        <pc:spChg chg="add mod">
          <ac:chgData name="Vojta Zykán" userId="482dceab720ac75c" providerId="LiveId" clId="{A2E6D2F0-80F6-4344-BA64-392AC03413C1}" dt="2019-01-21T22:10:04.077" v="384" actId="1076"/>
          <ac:spMkLst>
            <pc:docMk/>
            <pc:sldMk cId="637627514" sldId="260"/>
            <ac:spMk id="38" creationId="{C1CEE1D7-02F9-42D0-9D58-B03546053DF2}"/>
          </ac:spMkLst>
        </pc:spChg>
        <pc:spChg chg="add mod">
          <ac:chgData name="Vojta Zykán" userId="482dceab720ac75c" providerId="LiveId" clId="{A2E6D2F0-80F6-4344-BA64-392AC03413C1}" dt="2019-01-21T22:42:55.680" v="940" actId="20577"/>
          <ac:spMkLst>
            <pc:docMk/>
            <pc:sldMk cId="637627514" sldId="260"/>
            <ac:spMk id="41" creationId="{4A612A46-49D9-4B2B-8FA3-089810B37550}"/>
          </ac:spMkLst>
        </pc:spChg>
        <pc:spChg chg="add mod">
          <ac:chgData name="Vojta Zykán" userId="482dceab720ac75c" providerId="LiveId" clId="{A2E6D2F0-80F6-4344-BA64-392AC03413C1}" dt="2019-01-21T22:12:23.883" v="451" actId="1076"/>
          <ac:spMkLst>
            <pc:docMk/>
            <pc:sldMk cId="637627514" sldId="260"/>
            <ac:spMk id="42" creationId="{9A5C0A4D-DCF2-4DC3-89CD-B86589E94F18}"/>
          </ac:spMkLst>
        </pc:spChg>
        <pc:spChg chg="add del mod">
          <ac:chgData name="Vojta Zykán" userId="482dceab720ac75c" providerId="LiveId" clId="{A2E6D2F0-80F6-4344-BA64-392AC03413C1}" dt="2019-01-21T22:13:07.845" v="458" actId="478"/>
          <ac:spMkLst>
            <pc:docMk/>
            <pc:sldMk cId="637627514" sldId="260"/>
            <ac:spMk id="43" creationId="{F676188D-9F44-4F8D-86EF-BEE7ABFBB91B}"/>
          </ac:spMkLst>
        </pc:spChg>
        <pc:spChg chg="add del mod">
          <ac:chgData name="Vojta Zykán" userId="482dceab720ac75c" providerId="LiveId" clId="{A2E6D2F0-80F6-4344-BA64-392AC03413C1}" dt="2019-01-21T22:32:33.754" v="702" actId="478"/>
          <ac:spMkLst>
            <pc:docMk/>
            <pc:sldMk cId="637627514" sldId="260"/>
            <ac:spMk id="49" creationId="{B6306C4E-8A52-4431-888F-FF2835FF2C16}"/>
          </ac:spMkLst>
        </pc:spChg>
        <pc:spChg chg="add mod">
          <ac:chgData name="Vojta Zykán" userId="482dceab720ac75c" providerId="LiveId" clId="{A2E6D2F0-80F6-4344-BA64-392AC03413C1}" dt="2019-01-21T22:33:07.099" v="704" actId="1076"/>
          <ac:spMkLst>
            <pc:docMk/>
            <pc:sldMk cId="637627514" sldId="260"/>
            <ac:spMk id="50" creationId="{6CAE0E7B-D294-40CF-833E-E1E6FE7AC354}"/>
          </ac:spMkLst>
        </pc:spChg>
        <pc:spChg chg="add mod">
          <ac:chgData name="Vojta Zykán" userId="482dceab720ac75c" providerId="LiveId" clId="{A2E6D2F0-80F6-4344-BA64-392AC03413C1}" dt="2019-01-21T22:33:07.099" v="704" actId="1076"/>
          <ac:spMkLst>
            <pc:docMk/>
            <pc:sldMk cId="637627514" sldId="260"/>
            <ac:spMk id="51" creationId="{3BEAAC54-60BA-461D-ADC5-3FEFE41B5D01}"/>
          </ac:spMkLst>
        </pc:spChg>
        <pc:spChg chg="add mod">
          <ac:chgData name="Vojta Zykán" userId="482dceab720ac75c" providerId="LiveId" clId="{A2E6D2F0-80F6-4344-BA64-392AC03413C1}" dt="2019-01-21T22:33:07.099" v="704" actId="1076"/>
          <ac:spMkLst>
            <pc:docMk/>
            <pc:sldMk cId="637627514" sldId="260"/>
            <ac:spMk id="52" creationId="{8DEB9804-0175-4355-999A-59A4D6B8E80D}"/>
          </ac:spMkLst>
        </pc:spChg>
        <pc:spChg chg="add mod">
          <ac:chgData name="Vojta Zykán" userId="482dceab720ac75c" providerId="LiveId" clId="{A2E6D2F0-80F6-4344-BA64-392AC03413C1}" dt="2019-01-21T22:33:07.099" v="704" actId="1076"/>
          <ac:spMkLst>
            <pc:docMk/>
            <pc:sldMk cId="637627514" sldId="260"/>
            <ac:spMk id="53" creationId="{CA40684A-9220-40F2-A75A-DA366FD750D5}"/>
          </ac:spMkLst>
        </pc:spChg>
        <pc:spChg chg="add mod">
          <ac:chgData name="Vojta Zykán" userId="482dceab720ac75c" providerId="LiveId" clId="{A2E6D2F0-80F6-4344-BA64-392AC03413C1}" dt="2019-01-21T22:33:07.099" v="704" actId="1076"/>
          <ac:spMkLst>
            <pc:docMk/>
            <pc:sldMk cId="637627514" sldId="260"/>
            <ac:spMk id="54" creationId="{33CAE283-CD3F-4F0B-8E34-19706D729CF3}"/>
          </ac:spMkLst>
        </pc:spChg>
        <pc:spChg chg="add mod">
          <ac:chgData name="Vojta Zykán" userId="482dceab720ac75c" providerId="LiveId" clId="{A2E6D2F0-80F6-4344-BA64-392AC03413C1}" dt="2019-01-21T23:16:18.751" v="1154" actId="1076"/>
          <ac:spMkLst>
            <pc:docMk/>
            <pc:sldMk cId="637627514" sldId="260"/>
            <ac:spMk id="57" creationId="{E495FB53-3254-46A2-BCDC-BB61401384EA}"/>
          </ac:spMkLst>
        </pc:spChg>
        <pc:spChg chg="add mod">
          <ac:chgData name="Vojta Zykán" userId="482dceab720ac75c" providerId="LiveId" clId="{A2E6D2F0-80F6-4344-BA64-392AC03413C1}" dt="2019-01-21T23:16:18.751" v="1154" actId="1076"/>
          <ac:spMkLst>
            <pc:docMk/>
            <pc:sldMk cId="637627514" sldId="260"/>
            <ac:spMk id="58" creationId="{DE871B51-8821-479C-B9B2-49777B8A71EA}"/>
          </ac:spMkLst>
        </pc:spChg>
        <pc:spChg chg="add mod">
          <ac:chgData name="Vojta Zykán" userId="482dceab720ac75c" providerId="LiveId" clId="{A2E6D2F0-80F6-4344-BA64-392AC03413C1}" dt="2019-01-21T23:16:18.751" v="1154" actId="1076"/>
          <ac:spMkLst>
            <pc:docMk/>
            <pc:sldMk cId="637627514" sldId="260"/>
            <ac:spMk id="59" creationId="{0717AB93-DAF2-4190-8C47-180A356573AA}"/>
          </ac:spMkLst>
        </pc:spChg>
        <pc:spChg chg="add mod">
          <ac:chgData name="Vojta Zykán" userId="482dceab720ac75c" providerId="LiveId" clId="{A2E6D2F0-80F6-4344-BA64-392AC03413C1}" dt="2019-01-21T23:16:18.751" v="1154" actId="1076"/>
          <ac:spMkLst>
            <pc:docMk/>
            <pc:sldMk cId="637627514" sldId="260"/>
            <ac:spMk id="60" creationId="{6F30A063-8098-48AD-9868-A6E4FF292EFD}"/>
          </ac:spMkLst>
        </pc:spChg>
        <pc:spChg chg="add mod">
          <ac:chgData name="Vojta Zykán" userId="482dceab720ac75c" providerId="LiveId" clId="{A2E6D2F0-80F6-4344-BA64-392AC03413C1}" dt="2019-01-21T23:16:18.751" v="1154" actId="1076"/>
          <ac:spMkLst>
            <pc:docMk/>
            <pc:sldMk cId="637627514" sldId="260"/>
            <ac:spMk id="61" creationId="{8DD0EB40-5CFD-4672-9D2C-8D416E7416AD}"/>
          </ac:spMkLst>
        </pc:spChg>
        <pc:inkChg chg="add del">
          <ac:chgData name="Vojta Zykán" userId="482dceab720ac75c" providerId="LiveId" clId="{A2E6D2F0-80F6-4344-BA64-392AC03413C1}" dt="2019-01-21T22:29:32.699" v="678" actId="9405"/>
          <ac:inkMkLst>
            <pc:docMk/>
            <pc:sldMk cId="637627514" sldId="260"/>
            <ac:inkMk id="48" creationId="{58C04396-94B8-4D95-8512-61F0B3CA2FA6}"/>
          </ac:inkMkLst>
        </pc:inkChg>
        <pc:cxnChg chg="add mod">
          <ac:chgData name="Vojta Zykán" userId="482dceab720ac75c" providerId="LiveId" clId="{A2E6D2F0-80F6-4344-BA64-392AC03413C1}" dt="2019-01-21T22:12:50.019" v="453" actId="1076"/>
          <ac:cxnSpMkLst>
            <pc:docMk/>
            <pc:sldMk cId="637627514" sldId="260"/>
            <ac:cxnSpMk id="22" creationId="{B17DE284-E731-4570-BC8B-F1C0CC038098}"/>
          </ac:cxnSpMkLst>
        </pc:cxnChg>
        <pc:cxnChg chg="add mod">
          <ac:chgData name="Vojta Zykán" userId="482dceab720ac75c" providerId="LiveId" clId="{A2E6D2F0-80F6-4344-BA64-392AC03413C1}" dt="2019-01-21T22:12:50.019" v="453" actId="1076"/>
          <ac:cxnSpMkLst>
            <pc:docMk/>
            <pc:sldMk cId="637627514" sldId="260"/>
            <ac:cxnSpMk id="24" creationId="{43122109-F148-4CDF-A924-5AF8D3E0F423}"/>
          </ac:cxnSpMkLst>
        </pc:cxnChg>
        <pc:cxnChg chg="add del mod">
          <ac:chgData name="Vojta Zykán" userId="482dceab720ac75c" providerId="LiveId" clId="{A2E6D2F0-80F6-4344-BA64-392AC03413C1}" dt="2019-01-21T22:09:26.367" v="378"/>
          <ac:cxnSpMkLst>
            <pc:docMk/>
            <pc:sldMk cId="637627514" sldId="260"/>
            <ac:cxnSpMk id="31" creationId="{41319A2B-BA0B-41B6-A800-84044AAF4007}"/>
          </ac:cxnSpMkLst>
        </pc:cxnChg>
        <pc:cxnChg chg="add del mod">
          <ac:chgData name="Vojta Zykán" userId="482dceab720ac75c" providerId="LiveId" clId="{A2E6D2F0-80F6-4344-BA64-392AC03413C1}" dt="2019-01-21T22:09:26.367" v="378"/>
          <ac:cxnSpMkLst>
            <pc:docMk/>
            <pc:sldMk cId="637627514" sldId="260"/>
            <ac:cxnSpMk id="32" creationId="{850DA4ED-1E81-4F47-9791-477CB6D41F2F}"/>
          </ac:cxnSpMkLst>
        </pc:cxnChg>
        <pc:cxnChg chg="add mod">
          <ac:chgData name="Vojta Zykán" userId="482dceab720ac75c" providerId="LiveId" clId="{A2E6D2F0-80F6-4344-BA64-392AC03413C1}" dt="2019-01-21T22:10:04.077" v="384" actId="1076"/>
          <ac:cxnSpMkLst>
            <pc:docMk/>
            <pc:sldMk cId="637627514" sldId="260"/>
            <ac:cxnSpMk id="39" creationId="{24F8F94F-10DD-4702-A4B4-C4ED6E4C342E}"/>
          </ac:cxnSpMkLst>
        </pc:cxnChg>
        <pc:cxnChg chg="add mod">
          <ac:chgData name="Vojta Zykán" userId="482dceab720ac75c" providerId="LiveId" clId="{A2E6D2F0-80F6-4344-BA64-392AC03413C1}" dt="2019-01-21T22:10:04.077" v="384" actId="1076"/>
          <ac:cxnSpMkLst>
            <pc:docMk/>
            <pc:sldMk cId="637627514" sldId="260"/>
            <ac:cxnSpMk id="40" creationId="{8B3E4B18-1E2D-4B7E-A53A-DFAEF8CA9ED9}"/>
          </ac:cxnSpMkLst>
        </pc:cxnChg>
        <pc:cxnChg chg="add mod">
          <ac:chgData name="Vojta Zykán" userId="482dceab720ac75c" providerId="LiveId" clId="{A2E6D2F0-80F6-4344-BA64-392AC03413C1}" dt="2019-01-21T22:13:15.799" v="459" actId="11529"/>
          <ac:cxnSpMkLst>
            <pc:docMk/>
            <pc:sldMk cId="637627514" sldId="260"/>
            <ac:cxnSpMk id="45" creationId="{E56CEEBA-26C3-41EF-9AE0-8A3C1CD46EB0}"/>
          </ac:cxnSpMkLst>
        </pc:cxnChg>
        <pc:cxnChg chg="add mod">
          <ac:chgData name="Vojta Zykán" userId="482dceab720ac75c" providerId="LiveId" clId="{A2E6D2F0-80F6-4344-BA64-392AC03413C1}" dt="2019-01-21T22:13:23.523" v="461" actId="1076"/>
          <ac:cxnSpMkLst>
            <pc:docMk/>
            <pc:sldMk cId="637627514" sldId="260"/>
            <ac:cxnSpMk id="46" creationId="{D88B25E7-BECC-4056-8715-42EA49C0FC14}"/>
          </ac:cxnSpMkLst>
        </pc:cxnChg>
        <pc:cxnChg chg="add mod">
          <ac:chgData name="Vojta Zykán" userId="482dceab720ac75c" providerId="LiveId" clId="{A2E6D2F0-80F6-4344-BA64-392AC03413C1}" dt="2019-01-21T22:13:28.505" v="463" actId="1076"/>
          <ac:cxnSpMkLst>
            <pc:docMk/>
            <pc:sldMk cId="637627514" sldId="260"/>
            <ac:cxnSpMk id="47" creationId="{D514AC1B-523F-4E34-B475-472E5B0EBAF0}"/>
          </ac:cxnSpMkLst>
        </pc:cxnChg>
        <pc:cxnChg chg="add mod">
          <ac:chgData name="Vojta Zykán" userId="482dceab720ac75c" providerId="LiveId" clId="{A2E6D2F0-80F6-4344-BA64-392AC03413C1}" dt="2019-01-21T22:33:07.099" v="704" actId="1076"/>
          <ac:cxnSpMkLst>
            <pc:docMk/>
            <pc:sldMk cId="637627514" sldId="260"/>
            <ac:cxnSpMk id="55" creationId="{7901DA37-9D39-4689-B19E-761454BDCDA8}"/>
          </ac:cxnSpMkLst>
        </pc:cxnChg>
        <pc:cxnChg chg="add mod">
          <ac:chgData name="Vojta Zykán" userId="482dceab720ac75c" providerId="LiveId" clId="{A2E6D2F0-80F6-4344-BA64-392AC03413C1}" dt="2019-01-21T22:33:07.099" v="704" actId="1076"/>
          <ac:cxnSpMkLst>
            <pc:docMk/>
            <pc:sldMk cId="637627514" sldId="260"/>
            <ac:cxnSpMk id="56" creationId="{56C2F2FD-D689-4A39-896C-3F022B7E563E}"/>
          </ac:cxnSpMkLst>
        </pc:cxnChg>
        <pc:cxnChg chg="add mod">
          <ac:chgData name="Vojta Zykán" userId="482dceab720ac75c" providerId="LiveId" clId="{A2E6D2F0-80F6-4344-BA64-392AC03413C1}" dt="2019-01-21T23:16:18.751" v="1154" actId="1076"/>
          <ac:cxnSpMkLst>
            <pc:docMk/>
            <pc:sldMk cId="637627514" sldId="260"/>
            <ac:cxnSpMk id="62" creationId="{CA6C67DF-B518-47A2-88CC-120AD7F708F8}"/>
          </ac:cxnSpMkLst>
        </pc:cxnChg>
        <pc:cxnChg chg="add mod">
          <ac:chgData name="Vojta Zykán" userId="482dceab720ac75c" providerId="LiveId" clId="{A2E6D2F0-80F6-4344-BA64-392AC03413C1}" dt="2019-01-21T23:16:18.751" v="1154" actId="1076"/>
          <ac:cxnSpMkLst>
            <pc:docMk/>
            <pc:sldMk cId="637627514" sldId="260"/>
            <ac:cxnSpMk id="63" creationId="{C2D80080-7C4E-49CD-8E01-0E6AC1FE958E}"/>
          </ac:cxnSpMkLst>
        </pc:cxnChg>
      </pc:sldChg>
      <pc:sldChg chg="addSp delSp modSp add mod ord setBg">
        <pc:chgData name="Vojta Zykán" userId="482dceab720ac75c" providerId="LiveId" clId="{A2E6D2F0-80F6-4344-BA64-392AC03413C1}" dt="2019-01-21T23:24:55.167" v="1320" actId="1076"/>
        <pc:sldMkLst>
          <pc:docMk/>
          <pc:sldMk cId="3376393279" sldId="261"/>
        </pc:sldMkLst>
        <pc:spChg chg="mod">
          <ac:chgData name="Vojta Zykán" userId="482dceab720ac75c" providerId="LiveId" clId="{A2E6D2F0-80F6-4344-BA64-392AC03413C1}" dt="2019-01-21T23:21:40.038" v="1251" actId="1076"/>
          <ac:spMkLst>
            <pc:docMk/>
            <pc:sldMk cId="3376393279" sldId="261"/>
            <ac:spMk id="2" creationId="{E02CD659-68B5-477D-94BA-883BE802F370}"/>
          </ac:spMkLst>
        </pc:spChg>
        <pc:spChg chg="add del mod">
          <ac:chgData name="Vojta Zykán" userId="482dceab720ac75c" providerId="LiveId" clId="{A2E6D2F0-80F6-4344-BA64-392AC03413C1}" dt="2019-01-21T23:23:11.326" v="1291" actId="20577"/>
          <ac:spMkLst>
            <pc:docMk/>
            <pc:sldMk cId="3376393279" sldId="261"/>
            <ac:spMk id="3" creationId="{E27B5AC0-B929-4F74-9705-B2B12F05C7B8}"/>
          </ac:spMkLst>
        </pc:spChg>
        <pc:spChg chg="add del">
          <ac:chgData name="Vojta Zykán" userId="482dceab720ac75c" providerId="LiveId" clId="{A2E6D2F0-80F6-4344-BA64-392AC03413C1}" dt="2019-01-21T23:17:54.372" v="1181" actId="26606"/>
          <ac:spMkLst>
            <pc:docMk/>
            <pc:sldMk cId="3376393279" sldId="261"/>
            <ac:spMk id="10" creationId="{B8DE41E0-A43A-4E72-8B83-065678475156}"/>
          </ac:spMkLst>
        </pc:spChg>
        <pc:graphicFrameChg chg="add del">
          <ac:chgData name="Vojta Zykán" userId="482dceab720ac75c" providerId="LiveId" clId="{A2E6D2F0-80F6-4344-BA64-392AC03413C1}" dt="2019-01-21T23:17:54.372" v="1181" actId="26606"/>
          <ac:graphicFrameMkLst>
            <pc:docMk/>
            <pc:sldMk cId="3376393279" sldId="261"/>
            <ac:graphicFrameMk id="5" creationId="{C9D6F489-2D4C-42FC-90F7-09ABD050BEF4}"/>
          </ac:graphicFrameMkLst>
        </pc:graphicFrameChg>
        <pc:picChg chg="add del mod">
          <ac:chgData name="Vojta Zykán" userId="482dceab720ac75c" providerId="LiveId" clId="{A2E6D2F0-80F6-4344-BA64-392AC03413C1}" dt="2019-01-21T23:21:40.592" v="1252"/>
          <ac:picMkLst>
            <pc:docMk/>
            <pc:sldMk cId="3376393279" sldId="261"/>
            <ac:picMk id="1026" creationId="{2B88700A-4103-4C23-BE85-AA0051D0E854}"/>
          </ac:picMkLst>
        </pc:picChg>
        <pc:picChg chg="add mod">
          <ac:chgData name="Vojta Zykán" userId="482dceab720ac75c" providerId="LiveId" clId="{A2E6D2F0-80F6-4344-BA64-392AC03413C1}" dt="2019-01-21T23:24:55.167" v="1320" actId="1076"/>
          <ac:picMkLst>
            <pc:docMk/>
            <pc:sldMk cId="3376393279" sldId="261"/>
            <ac:picMk id="1028" creationId="{41F199B2-3B17-46AE-A381-4DC785AB1BA8}"/>
          </ac:picMkLst>
        </pc:picChg>
      </pc:sldChg>
      <pc:sldChg chg="modSp add">
        <pc:chgData name="Vojta Zykán" userId="482dceab720ac75c" providerId="LiveId" clId="{A2E6D2F0-80F6-4344-BA64-392AC03413C1}" dt="2019-01-21T23:26:36.055" v="1359" actId="20577"/>
        <pc:sldMkLst>
          <pc:docMk/>
          <pc:sldMk cId="2772962092" sldId="262"/>
        </pc:sldMkLst>
        <pc:spChg chg="mod">
          <ac:chgData name="Vojta Zykán" userId="482dceab720ac75c" providerId="LiveId" clId="{A2E6D2F0-80F6-4344-BA64-392AC03413C1}" dt="2019-01-21T22:35:29.642" v="781" actId="20577"/>
          <ac:spMkLst>
            <pc:docMk/>
            <pc:sldMk cId="2772962092" sldId="262"/>
            <ac:spMk id="2" creationId="{4F78661B-CA9B-4066-A40E-966DF652A8F2}"/>
          </ac:spMkLst>
        </pc:spChg>
        <pc:spChg chg="mod">
          <ac:chgData name="Vojta Zykán" userId="482dceab720ac75c" providerId="LiveId" clId="{A2E6D2F0-80F6-4344-BA64-392AC03413C1}" dt="2019-01-21T23:26:36.055" v="1359" actId="20577"/>
          <ac:spMkLst>
            <pc:docMk/>
            <pc:sldMk cId="2772962092" sldId="262"/>
            <ac:spMk id="3" creationId="{267C686D-869E-4816-B77D-524D438A4988}"/>
          </ac:spMkLst>
        </pc:spChg>
      </pc:sldChg>
      <pc:sldChg chg="add del">
        <pc:chgData name="Vojta Zykán" userId="482dceab720ac75c" providerId="LiveId" clId="{A2E6D2F0-80F6-4344-BA64-392AC03413C1}" dt="2019-01-21T22:28:53.925" v="676" actId="2696"/>
        <pc:sldMkLst>
          <pc:docMk/>
          <pc:sldMk cId="3873160113" sldId="262"/>
        </pc:sldMkLst>
      </pc:sldChg>
      <pc:sldChg chg="add del">
        <pc:chgData name="Vojta Zykán" userId="482dceab720ac75c" providerId="LiveId" clId="{A2E6D2F0-80F6-4344-BA64-392AC03413C1}" dt="2019-01-21T23:08:33.073" v="1132" actId="2696"/>
        <pc:sldMkLst>
          <pc:docMk/>
          <pc:sldMk cId="298030245" sldId="263"/>
        </pc:sldMkLst>
      </pc:sldChg>
      <pc:sldChg chg="modSp add">
        <pc:chgData name="Vojta Zykán" userId="482dceab720ac75c" providerId="LiveId" clId="{A2E6D2F0-80F6-4344-BA64-392AC03413C1}" dt="2019-01-21T23:32:49.118" v="1556" actId="20577"/>
        <pc:sldMkLst>
          <pc:docMk/>
          <pc:sldMk cId="3097941284" sldId="263"/>
        </pc:sldMkLst>
        <pc:spChg chg="mod">
          <ac:chgData name="Vojta Zykán" userId="482dceab720ac75c" providerId="LiveId" clId="{A2E6D2F0-80F6-4344-BA64-392AC03413C1}" dt="2019-01-21T23:31:33.317" v="1458" actId="20577"/>
          <ac:spMkLst>
            <pc:docMk/>
            <pc:sldMk cId="3097941284" sldId="263"/>
            <ac:spMk id="2" creationId="{65F4BF2F-510D-4EDA-B2A8-4F5C5C3573F9}"/>
          </ac:spMkLst>
        </pc:spChg>
        <pc:spChg chg="mod">
          <ac:chgData name="Vojta Zykán" userId="482dceab720ac75c" providerId="LiveId" clId="{A2E6D2F0-80F6-4344-BA64-392AC03413C1}" dt="2019-01-21T23:32:49.118" v="1556" actId="20577"/>
          <ac:spMkLst>
            <pc:docMk/>
            <pc:sldMk cId="3097941284" sldId="263"/>
            <ac:spMk id="3" creationId="{1F0C8D59-B413-4688-863A-F60EF49259A3}"/>
          </ac:spMkLst>
        </pc:spChg>
      </pc:sldChg>
      <pc:sldChg chg="addSp modSp add">
        <pc:chgData name="Vojta Zykán" userId="482dceab720ac75c" providerId="LiveId" clId="{A2E6D2F0-80F6-4344-BA64-392AC03413C1}" dt="2019-01-21T23:43:21.969" v="1737"/>
        <pc:sldMkLst>
          <pc:docMk/>
          <pc:sldMk cId="4116901076" sldId="264"/>
        </pc:sldMkLst>
        <pc:spChg chg="mod">
          <ac:chgData name="Vojta Zykán" userId="482dceab720ac75c" providerId="LiveId" clId="{A2E6D2F0-80F6-4344-BA64-392AC03413C1}" dt="2019-01-21T23:39:45.165" v="1673" actId="20577"/>
          <ac:spMkLst>
            <pc:docMk/>
            <pc:sldMk cId="4116901076" sldId="264"/>
            <ac:spMk id="2" creationId="{309DD404-1EB1-4299-8CB0-E3BC0C673DC3}"/>
          </ac:spMkLst>
        </pc:spChg>
        <pc:spChg chg="mod">
          <ac:chgData name="Vojta Zykán" userId="482dceab720ac75c" providerId="LiveId" clId="{A2E6D2F0-80F6-4344-BA64-392AC03413C1}" dt="2019-01-21T23:43:11.429" v="1736"/>
          <ac:spMkLst>
            <pc:docMk/>
            <pc:sldMk cId="4116901076" sldId="264"/>
            <ac:spMk id="3" creationId="{AF411A76-E7A6-4D61-912E-D250B2A3F9F4}"/>
          </ac:spMkLst>
        </pc:spChg>
        <pc:picChg chg="add mod">
          <ac:chgData name="Vojta Zykán" userId="482dceab720ac75c" providerId="LiveId" clId="{A2E6D2F0-80F6-4344-BA64-392AC03413C1}" dt="2019-01-21T23:43:21.969" v="1737"/>
          <ac:picMkLst>
            <pc:docMk/>
            <pc:sldMk cId="4116901076" sldId="264"/>
            <ac:picMk id="3074" creationId="{D01E40AF-F7F4-4625-AC52-CC47C22A73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0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782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4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489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639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08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50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8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34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77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7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E1401D-6568-4E38-AE2A-66E90388F854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D36768-6F72-41E8-AF96-651B083E400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17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Ruleta/Ruleta/bin/Debug/Ruleta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62CD569-658E-4648-99E6-628701C13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Ruleta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5025C5C1-02B7-4BA2-9674-5763CDDAA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51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5F4BF2F-510D-4EDA-B2A8-4F5C5C35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Rozdělení rolí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1F0C8D59-B413-4688-863A-F60EF492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Matyáš Halíř</a:t>
            </a:r>
          </a:p>
          <a:p>
            <a:pPr marL="0" indent="0">
              <a:buNone/>
            </a:pPr>
            <a:r>
              <a:rPr lang="cs-CZ" dirty="0"/>
              <a:t>Vojtěch Zykán</a:t>
            </a:r>
          </a:p>
          <a:p>
            <a:pPr marL="0" indent="0">
              <a:buNone/>
            </a:pPr>
            <a:r>
              <a:rPr lang="cs-CZ" dirty="0"/>
              <a:t>Dominik </a:t>
            </a:r>
            <a:r>
              <a:rPr lang="cs-CZ" dirty="0" err="1"/>
              <a:t>Jachek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7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750027E-ABE4-44E7-AEF8-10334F4E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56CDC74E-BEB0-4014-906E-28CC99B8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xmlns="" id="{9D07A2F7-C7E5-4069-A21E-F29714604073}"/>
              </a:ext>
            </a:extLst>
          </p:cNvPr>
          <p:cNvSpPr/>
          <p:nvPr/>
        </p:nvSpPr>
        <p:spPr>
          <a:xfrm>
            <a:off x="5089317" y="495815"/>
            <a:ext cx="2013358" cy="88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Uživatelský vstup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xmlns="" id="{1182F064-935C-4BB3-9D16-C9887F14E2CA}"/>
              </a:ext>
            </a:extLst>
          </p:cNvPr>
          <p:cNvSpPr/>
          <p:nvPr/>
        </p:nvSpPr>
        <p:spPr>
          <a:xfrm>
            <a:off x="7497482" y="570911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xmlns="" id="{A0E6C055-8452-48A6-997F-097C6212A108}"/>
              </a:ext>
            </a:extLst>
          </p:cNvPr>
          <p:cNvSpPr/>
          <p:nvPr/>
        </p:nvSpPr>
        <p:spPr>
          <a:xfrm>
            <a:off x="7497481" y="723311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xmlns="" id="{865877DB-5A8E-4A02-BACB-E9D7CCC5A7AF}"/>
              </a:ext>
            </a:extLst>
          </p:cNvPr>
          <p:cNvSpPr/>
          <p:nvPr/>
        </p:nvSpPr>
        <p:spPr>
          <a:xfrm>
            <a:off x="7497480" y="875711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xmlns="" id="{389450F8-B35B-4F20-8863-8299FCB19C6E}"/>
              </a:ext>
            </a:extLst>
          </p:cNvPr>
          <p:cNvSpPr/>
          <p:nvPr/>
        </p:nvSpPr>
        <p:spPr>
          <a:xfrm>
            <a:off x="7497479" y="1030182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xmlns="" id="{85D24D26-89E5-470E-9E28-FD9437A3E1CD}"/>
              </a:ext>
            </a:extLst>
          </p:cNvPr>
          <p:cNvSpPr/>
          <p:nvPr/>
        </p:nvSpPr>
        <p:spPr>
          <a:xfrm>
            <a:off x="7497478" y="118765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xmlns="" id="{B17DE284-E731-4570-BC8B-F1C0CC038098}"/>
              </a:ext>
            </a:extLst>
          </p:cNvPr>
          <p:cNvCxnSpPr/>
          <p:nvPr/>
        </p:nvCxnSpPr>
        <p:spPr>
          <a:xfrm>
            <a:off x="7102675" y="495815"/>
            <a:ext cx="769730" cy="7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xmlns="" id="{43122109-F148-4CDF-A924-5AF8D3E0F423}"/>
              </a:ext>
            </a:extLst>
          </p:cNvPr>
          <p:cNvCxnSpPr/>
          <p:nvPr/>
        </p:nvCxnSpPr>
        <p:spPr>
          <a:xfrm flipV="1">
            <a:off x="7102675" y="1304646"/>
            <a:ext cx="769730" cy="7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délník 32">
            <a:extLst>
              <a:ext uri="{FF2B5EF4-FFF2-40B4-BE49-F238E27FC236}">
                <a16:creationId xmlns:a16="http://schemas.microsoft.com/office/drawing/2014/main" xmlns="" id="{10ECC9BA-7485-44F8-A485-3C017D3FF0F9}"/>
              </a:ext>
            </a:extLst>
          </p:cNvPr>
          <p:cNvSpPr/>
          <p:nvPr/>
        </p:nvSpPr>
        <p:spPr>
          <a:xfrm>
            <a:off x="5089321" y="5296118"/>
            <a:ext cx="2013358" cy="88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Výstup programu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xmlns="" id="{45C1A922-0023-4316-9813-95FE189342A7}"/>
              </a:ext>
            </a:extLst>
          </p:cNvPr>
          <p:cNvSpPr/>
          <p:nvPr/>
        </p:nvSpPr>
        <p:spPr>
          <a:xfrm>
            <a:off x="7497486" y="537121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xmlns="" id="{234FAC54-3909-4A58-899C-B93E1A92052A}"/>
              </a:ext>
            </a:extLst>
          </p:cNvPr>
          <p:cNvSpPr/>
          <p:nvPr/>
        </p:nvSpPr>
        <p:spPr>
          <a:xfrm>
            <a:off x="7497485" y="552361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xmlns="" id="{189041A5-4E38-468B-AF63-E93710DD8360}"/>
              </a:ext>
            </a:extLst>
          </p:cNvPr>
          <p:cNvSpPr/>
          <p:nvPr/>
        </p:nvSpPr>
        <p:spPr>
          <a:xfrm>
            <a:off x="7497484" y="567601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xmlns="" id="{495E220A-29BF-4032-8E59-2449C6D38848}"/>
              </a:ext>
            </a:extLst>
          </p:cNvPr>
          <p:cNvSpPr/>
          <p:nvPr/>
        </p:nvSpPr>
        <p:spPr>
          <a:xfrm>
            <a:off x="7497483" y="5830485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xmlns="" id="{C1CEE1D7-02F9-42D0-9D58-B03546053DF2}"/>
              </a:ext>
            </a:extLst>
          </p:cNvPr>
          <p:cNvSpPr/>
          <p:nvPr/>
        </p:nvSpPr>
        <p:spPr>
          <a:xfrm>
            <a:off x="7497482" y="5987957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xmlns="" id="{24F8F94F-10DD-4702-A4B4-C4ED6E4C342E}"/>
              </a:ext>
            </a:extLst>
          </p:cNvPr>
          <p:cNvCxnSpPr/>
          <p:nvPr/>
        </p:nvCxnSpPr>
        <p:spPr>
          <a:xfrm>
            <a:off x="7102679" y="5296118"/>
            <a:ext cx="769730" cy="7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xmlns="" id="{8B3E4B18-1E2D-4B7E-A53A-DFAEF8CA9ED9}"/>
              </a:ext>
            </a:extLst>
          </p:cNvPr>
          <p:cNvCxnSpPr/>
          <p:nvPr/>
        </p:nvCxnSpPr>
        <p:spPr>
          <a:xfrm flipV="1">
            <a:off x="7102679" y="6104949"/>
            <a:ext cx="769730" cy="7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délník 40">
            <a:extLst>
              <a:ext uri="{FF2B5EF4-FFF2-40B4-BE49-F238E27FC236}">
                <a16:creationId xmlns:a16="http://schemas.microsoft.com/office/drawing/2014/main" xmlns="" id="{4A612A46-49D9-4B2B-8FA3-089810B37550}"/>
              </a:ext>
            </a:extLst>
          </p:cNvPr>
          <p:cNvSpPr/>
          <p:nvPr/>
        </p:nvSpPr>
        <p:spPr>
          <a:xfrm>
            <a:off x="5089321" y="2066958"/>
            <a:ext cx="2013358" cy="88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Ruleta/náhodné číslo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xmlns="" id="{9A5C0A4D-DCF2-4DC3-89CD-B86589E94F18}"/>
              </a:ext>
            </a:extLst>
          </p:cNvPr>
          <p:cNvSpPr/>
          <p:nvPr/>
        </p:nvSpPr>
        <p:spPr>
          <a:xfrm>
            <a:off x="5089321" y="3681538"/>
            <a:ext cx="2013358" cy="88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Porovnání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xmlns="" id="{E56CEEBA-26C3-41EF-9AE0-8A3C1CD46EB0}"/>
              </a:ext>
            </a:extLst>
          </p:cNvPr>
          <p:cNvCxnSpPr/>
          <p:nvPr/>
        </p:nvCxnSpPr>
        <p:spPr>
          <a:xfrm>
            <a:off x="6095996" y="14478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xmlns="" id="{D88B25E7-BECC-4056-8715-42EA49C0FC14}"/>
              </a:ext>
            </a:extLst>
          </p:cNvPr>
          <p:cNvCxnSpPr/>
          <p:nvPr/>
        </p:nvCxnSpPr>
        <p:spPr>
          <a:xfrm>
            <a:off x="6095992" y="30575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xmlns="" id="{D514AC1B-523F-4E34-B475-472E5B0EBAF0}"/>
              </a:ext>
            </a:extLst>
          </p:cNvPr>
          <p:cNvCxnSpPr/>
          <p:nvPr/>
        </p:nvCxnSpPr>
        <p:spPr>
          <a:xfrm>
            <a:off x="6095988" y="46482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délník 49">
            <a:extLst>
              <a:ext uri="{FF2B5EF4-FFF2-40B4-BE49-F238E27FC236}">
                <a16:creationId xmlns:a16="http://schemas.microsoft.com/office/drawing/2014/main" xmlns="" id="{6CAE0E7B-D294-40CF-833E-E1E6FE7AC354}"/>
              </a:ext>
            </a:extLst>
          </p:cNvPr>
          <p:cNvSpPr/>
          <p:nvPr/>
        </p:nvSpPr>
        <p:spPr>
          <a:xfrm>
            <a:off x="7507420" y="214205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Obdélník 50">
            <a:extLst>
              <a:ext uri="{FF2B5EF4-FFF2-40B4-BE49-F238E27FC236}">
                <a16:creationId xmlns:a16="http://schemas.microsoft.com/office/drawing/2014/main" xmlns="" id="{3BEAAC54-60BA-461D-ADC5-3FEFE41B5D01}"/>
              </a:ext>
            </a:extLst>
          </p:cNvPr>
          <p:cNvSpPr/>
          <p:nvPr/>
        </p:nvSpPr>
        <p:spPr>
          <a:xfrm>
            <a:off x="7507419" y="229445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Obdélník 51">
            <a:extLst>
              <a:ext uri="{FF2B5EF4-FFF2-40B4-BE49-F238E27FC236}">
                <a16:creationId xmlns:a16="http://schemas.microsoft.com/office/drawing/2014/main" xmlns="" id="{8DEB9804-0175-4355-999A-59A4D6B8E80D}"/>
              </a:ext>
            </a:extLst>
          </p:cNvPr>
          <p:cNvSpPr/>
          <p:nvPr/>
        </p:nvSpPr>
        <p:spPr>
          <a:xfrm>
            <a:off x="7507418" y="244685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>
            <a:extLst>
              <a:ext uri="{FF2B5EF4-FFF2-40B4-BE49-F238E27FC236}">
                <a16:creationId xmlns:a16="http://schemas.microsoft.com/office/drawing/2014/main" xmlns="" id="{CA40684A-9220-40F2-A75A-DA366FD750D5}"/>
              </a:ext>
            </a:extLst>
          </p:cNvPr>
          <p:cNvSpPr/>
          <p:nvPr/>
        </p:nvSpPr>
        <p:spPr>
          <a:xfrm>
            <a:off x="7507417" y="2601325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bdélník 53">
            <a:extLst>
              <a:ext uri="{FF2B5EF4-FFF2-40B4-BE49-F238E27FC236}">
                <a16:creationId xmlns:a16="http://schemas.microsoft.com/office/drawing/2014/main" xmlns="" id="{33CAE283-CD3F-4F0B-8E34-19706D729CF3}"/>
              </a:ext>
            </a:extLst>
          </p:cNvPr>
          <p:cNvSpPr/>
          <p:nvPr/>
        </p:nvSpPr>
        <p:spPr>
          <a:xfrm>
            <a:off x="7507416" y="2758797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xmlns="" id="{7901DA37-9D39-4689-B19E-761454BDCDA8}"/>
              </a:ext>
            </a:extLst>
          </p:cNvPr>
          <p:cNvCxnSpPr/>
          <p:nvPr/>
        </p:nvCxnSpPr>
        <p:spPr>
          <a:xfrm>
            <a:off x="7112613" y="2066958"/>
            <a:ext cx="769730" cy="7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xmlns="" id="{56C2F2FD-D689-4A39-896C-3F022B7E563E}"/>
              </a:ext>
            </a:extLst>
          </p:cNvPr>
          <p:cNvCxnSpPr/>
          <p:nvPr/>
        </p:nvCxnSpPr>
        <p:spPr>
          <a:xfrm flipV="1">
            <a:off x="7112613" y="2875789"/>
            <a:ext cx="769730" cy="7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délník 56">
            <a:extLst>
              <a:ext uri="{FF2B5EF4-FFF2-40B4-BE49-F238E27FC236}">
                <a16:creationId xmlns:a16="http://schemas.microsoft.com/office/drawing/2014/main" xmlns="" id="{E495FB53-3254-46A2-BCDC-BB61401384EA}"/>
              </a:ext>
            </a:extLst>
          </p:cNvPr>
          <p:cNvSpPr/>
          <p:nvPr/>
        </p:nvSpPr>
        <p:spPr>
          <a:xfrm>
            <a:off x="7497482" y="375663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8" name="Obdélník 57">
            <a:extLst>
              <a:ext uri="{FF2B5EF4-FFF2-40B4-BE49-F238E27FC236}">
                <a16:creationId xmlns:a16="http://schemas.microsoft.com/office/drawing/2014/main" xmlns="" id="{DE871B51-8821-479C-B9B2-49777B8A71EA}"/>
              </a:ext>
            </a:extLst>
          </p:cNvPr>
          <p:cNvSpPr/>
          <p:nvPr/>
        </p:nvSpPr>
        <p:spPr>
          <a:xfrm>
            <a:off x="7497481" y="390903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Obdélník 58">
            <a:extLst>
              <a:ext uri="{FF2B5EF4-FFF2-40B4-BE49-F238E27FC236}">
                <a16:creationId xmlns:a16="http://schemas.microsoft.com/office/drawing/2014/main" xmlns="" id="{0717AB93-DAF2-4190-8C47-180A356573AA}"/>
              </a:ext>
            </a:extLst>
          </p:cNvPr>
          <p:cNvSpPr/>
          <p:nvPr/>
        </p:nvSpPr>
        <p:spPr>
          <a:xfrm>
            <a:off x="7497480" y="4061434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xmlns="" id="{6F30A063-8098-48AD-9868-A6E4FF292EFD}"/>
              </a:ext>
            </a:extLst>
          </p:cNvPr>
          <p:cNvSpPr/>
          <p:nvPr/>
        </p:nvSpPr>
        <p:spPr>
          <a:xfrm>
            <a:off x="7497479" y="4215905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xmlns="" id="{8DD0EB40-5CFD-4672-9D2C-8D416E7416AD}"/>
              </a:ext>
            </a:extLst>
          </p:cNvPr>
          <p:cNvSpPr/>
          <p:nvPr/>
        </p:nvSpPr>
        <p:spPr>
          <a:xfrm>
            <a:off x="7497478" y="4373377"/>
            <a:ext cx="374927" cy="1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xmlns="" id="{CA6C67DF-B518-47A2-88CC-120AD7F708F8}"/>
              </a:ext>
            </a:extLst>
          </p:cNvPr>
          <p:cNvCxnSpPr/>
          <p:nvPr/>
        </p:nvCxnSpPr>
        <p:spPr>
          <a:xfrm>
            <a:off x="7102675" y="3681538"/>
            <a:ext cx="769730" cy="7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62">
            <a:extLst>
              <a:ext uri="{FF2B5EF4-FFF2-40B4-BE49-F238E27FC236}">
                <a16:creationId xmlns:a16="http://schemas.microsoft.com/office/drawing/2014/main" xmlns="" id="{C2D80080-7C4E-49CD-8E01-0E6AC1FE958E}"/>
              </a:ext>
            </a:extLst>
          </p:cNvPr>
          <p:cNvCxnSpPr/>
          <p:nvPr/>
        </p:nvCxnSpPr>
        <p:spPr>
          <a:xfrm flipV="1">
            <a:off x="7102675" y="4490369"/>
            <a:ext cx="769730" cy="7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02CD659-68B5-477D-94BA-883BE802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cs-CZ" dirty="0"/>
              <a:t>Uživatelský vstup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E27B5AC0-B929-4F74-9705-B2B12F05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Vytvoření hracího pole</a:t>
            </a:r>
          </a:p>
          <a:p>
            <a:r>
              <a:rPr lang="cs-CZ" dirty="0"/>
              <a:t>Sázky – přesné číslo, barva, sudá/lichá</a:t>
            </a:r>
          </a:p>
          <a:p>
            <a:pPr lvl="1"/>
            <a:r>
              <a:rPr lang="cs-CZ" dirty="0"/>
              <a:t>Uživatel sám vybírá, na co vsadí</a:t>
            </a:r>
          </a:p>
          <a:p>
            <a:r>
              <a:rPr lang="cs-CZ" dirty="0"/>
              <a:t>Výše sázky (</a:t>
            </a:r>
            <a:r>
              <a:rPr lang="cs-CZ" dirty="0" err="1"/>
              <a:t>events</a:t>
            </a:r>
            <a:r>
              <a:rPr lang="cs-CZ" dirty="0"/>
              <a:t> – šipky)</a:t>
            </a:r>
          </a:p>
          <a:p>
            <a:r>
              <a:rPr lang="cs-CZ" dirty="0"/>
              <a:t>Roztočení rulety</a:t>
            </a:r>
          </a:p>
          <a:p>
            <a:endParaRPr lang="cs-CZ" dirty="0"/>
          </a:p>
        </p:txBody>
      </p:sp>
      <p:pic>
        <p:nvPicPr>
          <p:cNvPr id="1028" name="Picture 4" descr="VÃ½sledek obrÃ¡zku pro ruleta">
            <a:extLst>
              <a:ext uri="{FF2B5EF4-FFF2-40B4-BE49-F238E27FC236}">
                <a16:creationId xmlns:a16="http://schemas.microsoft.com/office/drawing/2014/main" xmlns="" id="{41F199B2-3B17-46AE-A381-4DC785AB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2" b="89952" l="7917" r="90000">
                        <a14:foregroundMark x1="21823" y1="37101" x2="11510" y2="42705"/>
                        <a14:foregroundMark x1="11510" y1="42705" x2="10417" y2="35845"/>
                        <a14:foregroundMark x1="14635" y1="32271" x2="9167" y2="39420"/>
                        <a14:foregroundMark x1="10417" y1="35556" x2="11094" y2="43961"/>
                        <a14:foregroundMark x1="12865" y1="39420" x2="9688" y2="35169"/>
                        <a14:foregroundMark x1="11823" y1="30242" x2="10052" y2="34493"/>
                        <a14:foregroundMark x1="32917" y1="74686" x2="44010" y2="72464"/>
                        <a14:foregroundMark x1="44010" y1="72464" x2="33750" y2="67150"/>
                        <a14:foregroundMark x1="33750" y1="67150" x2="48073" y2="66184"/>
                        <a14:foregroundMark x1="48073" y1="66184" x2="57031" y2="74396"/>
                        <a14:foregroundMark x1="57031" y1="74396" x2="66042" y2="67536"/>
                        <a14:foregroundMark x1="60417" y1="78937" x2="81354" y2="78261"/>
                        <a14:foregroundMark x1="81354" y1="78261" x2="84010" y2="78937"/>
                        <a14:foregroundMark x1="49844" y1="78647" x2="16042" y2="77005"/>
                        <a14:foregroundMark x1="90000" y1="59710" x2="90000" y2="59710"/>
                        <a14:foregroundMark x1="89792" y1="58744" x2="89635" y2="58744"/>
                        <a14:foregroundMark x1="12865" y1="59710" x2="12865" y2="59710"/>
                        <a14:foregroundMark x1="14115" y1="59710" x2="16719" y2="59034"/>
                        <a14:foregroundMark x1="15313" y1="58357" x2="8646" y2="43768"/>
                        <a14:foregroundMark x1="8646" y1="43768" x2="7917" y2="40386"/>
                        <a14:foregroundMark x1="9844" y1="50821" x2="9844" y2="50821"/>
                        <a14:foregroundMark x1="9844" y1="49855" x2="9844" y2="49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3" y="2171700"/>
            <a:ext cx="4043837" cy="21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008F567-1726-4A67-BCF4-01C81AC1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cs-CZ" dirty="0"/>
              <a:t>Ruleta/náhodné číslo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83311D79-8EE6-4151-9B0E-10C1E3E3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cs-CZ" dirty="0"/>
              <a:t>Tvorba rulety</a:t>
            </a:r>
          </a:p>
          <a:p>
            <a:r>
              <a:rPr lang="cs-CZ" dirty="0"/>
              <a:t>Roztočení rulety/kuličky</a:t>
            </a:r>
          </a:p>
          <a:p>
            <a:pPr lvl="1"/>
            <a:r>
              <a:rPr lang="cs-CZ" dirty="0"/>
              <a:t>Zpomalení a zastavení</a:t>
            </a:r>
          </a:p>
          <a:p>
            <a:r>
              <a:rPr lang="cs-CZ" dirty="0"/>
              <a:t>Náhodné číslo</a:t>
            </a:r>
          </a:p>
        </p:txBody>
      </p:sp>
      <p:pic>
        <p:nvPicPr>
          <p:cNvPr id="2050" name="Picture 2" descr="VÃ½sledek obrÃ¡zku pro ruleta">
            <a:extLst>
              <a:ext uri="{FF2B5EF4-FFF2-40B4-BE49-F238E27FC236}">
                <a16:creationId xmlns:a16="http://schemas.microsoft.com/office/drawing/2014/main" xmlns="" id="{E065C599-0F5D-484C-B321-CC7EF699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15" y="2286000"/>
            <a:ext cx="2844124" cy="288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DD6AFE6-4DD9-4C5E-9DA3-C6D097FD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BECA17E-48E4-44BD-99AB-547137C6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Dvě možnosti výběru hodnot</a:t>
            </a:r>
          </a:p>
          <a:p>
            <a:r>
              <a:rPr lang="cs-CZ" dirty="0"/>
              <a:t>Vybrat hodnoty ze zvoleného políčka kuličkou</a:t>
            </a:r>
          </a:p>
          <a:p>
            <a:r>
              <a:rPr lang="cs-CZ" dirty="0"/>
              <a:t>Porovnání hodnot se vstupy</a:t>
            </a:r>
          </a:p>
          <a:p>
            <a:pPr lvl="1"/>
            <a:r>
              <a:rPr lang="cs-CZ" dirty="0"/>
              <a:t>Více podmínek</a:t>
            </a:r>
          </a:p>
          <a:p>
            <a:r>
              <a:rPr lang="cs-CZ" dirty="0"/>
              <a:t>Ošetření, aby porovnání neproběhlo zbytečně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02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F78661B-CA9B-4066-A40E-966DF652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267C686D-869E-4816-B77D-524D438A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Oznámení o výhře/prohře</a:t>
            </a:r>
          </a:p>
          <a:p>
            <a:r>
              <a:rPr lang="cs-CZ" dirty="0"/>
              <a:t>Konto</a:t>
            </a:r>
          </a:p>
          <a:p>
            <a:pPr lvl="1"/>
            <a:r>
              <a:rPr lang="cs-CZ" dirty="0"/>
              <a:t>Ošetření proti kontu v mínusu</a:t>
            </a:r>
          </a:p>
        </p:txBody>
      </p:sp>
    </p:spTree>
    <p:extLst>
      <p:ext uri="{BB962C8B-B14F-4D97-AF65-F5344CB8AC3E}">
        <p14:creationId xmlns:p14="http://schemas.microsoft.com/office/powerpoint/2010/main" val="27729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09DD404-1EB1-4299-8CB0-E3BC0C67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Pre</a:t>
            </a:r>
            <a:r>
              <a:rPr lang="cs-CZ" dirty="0"/>
              <a:t>-alfa programu v konzoli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AF411A76-E7A6-4D61-912E-D250B2A3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074" name="Picture 2" descr="VÃ½sledek obrÃ¡zku pro ruleta">
            <a:hlinkClick r:id="rId2" action="ppaction://hlinkfile"/>
            <a:extLst>
              <a:ext uri="{FF2B5EF4-FFF2-40B4-BE49-F238E27FC236}">
                <a16:creationId xmlns:a16="http://schemas.microsoft.com/office/drawing/2014/main" xmlns="" id="{D01E40AF-F7F4-4625-AC52-CC47C22A7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524000"/>
            <a:ext cx="3752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</TotalTime>
  <Words>93</Words>
  <Application>Microsoft Office PowerPoint</Application>
  <PresentationFormat>Širokoúhlá obrazovka</PresentationFormat>
  <Paragraphs>32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Franklin Gothic Book</vt:lpstr>
      <vt:lpstr>Oříznutí</vt:lpstr>
      <vt:lpstr>Ruleta</vt:lpstr>
      <vt:lpstr>Rozdělení rolí</vt:lpstr>
      <vt:lpstr>Prezentace aplikace PowerPoint</vt:lpstr>
      <vt:lpstr>Uživatelský vstup</vt:lpstr>
      <vt:lpstr>Ruleta/náhodné číslo</vt:lpstr>
      <vt:lpstr>Porovnání</vt:lpstr>
      <vt:lpstr>Výstup</vt:lpstr>
      <vt:lpstr>Pre-alfa programu v konzoli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Ruleta</dc:title>
  <dc:creator>Vojta Zykán</dc:creator>
  <cp:lastModifiedBy>Zykan Vojtech</cp:lastModifiedBy>
  <cp:revision>9</cp:revision>
  <dcterms:created xsi:type="dcterms:W3CDTF">2019-01-20T15:49:17Z</dcterms:created>
  <dcterms:modified xsi:type="dcterms:W3CDTF">2019-01-22T07:20:59Z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https://d.docs.live.net/482dceab720ac75c/Dokumenty/Škola/IVT/PRG/Projekt - ruleta.pptx</vt:lpwstr>
  </property>
</Properties>
</file>