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b2df8de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b2df8de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b2df8ded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b2df8ded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b2df8ded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b2df8ded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Ruleta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1800"/>
              <a:t>Martin Výšek, Petr Šimek, Martin Bažant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Rozdělení rolí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Martin B. - psaní zdrojového kódu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s"/>
              <a:t>Martin V. - grafika rozhraní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cs"/>
              <a:t>Petr - zatím nic konkrétního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Naše řešení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3975" y="2165675"/>
            <a:ext cx="5480026" cy="29778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Konzole -&gt; Win Forms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s"/>
              <a:t>Radio buttony, tlačítka, textboxy, generátor náh. čísel,</a:t>
            </a:r>
            <a:r>
              <a:rPr lang="cs"/>
              <a:t> podmínky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cs"/>
              <a:t>Výstup - Message Box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305" y="0"/>
            <a:ext cx="558096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