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9"/>
  </p:notesMasterIdLst>
  <p:sldIdLst>
    <p:sldId id="256" r:id="rId2"/>
    <p:sldId id="329" r:id="rId3"/>
    <p:sldId id="304" r:id="rId4"/>
    <p:sldId id="330" r:id="rId5"/>
    <p:sldId id="331" r:id="rId6"/>
    <p:sldId id="332" r:id="rId7"/>
    <p:sldId id="334" r:id="rId8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569" autoAdjust="0"/>
  </p:normalViewPr>
  <p:slideViewPr>
    <p:cSldViewPr>
      <p:cViewPr varScale="1">
        <p:scale>
          <a:sx n="98" d="100"/>
          <a:sy n="98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25.07.2019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25.07.2019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arifai.com/demo" TargetMode="External"/><Relationship Id="rId3" Type="http://schemas.openxmlformats.org/officeDocument/2006/relationships/hyperlink" Target="https://azure.microsoft.com/en-in/pricing/details/cognitive-services/" TargetMode="External"/><Relationship Id="rId7" Type="http://schemas.openxmlformats.org/officeDocument/2006/relationships/hyperlink" Target="https://aws.amazon.com/rekognition/pricing/" TargetMode="External"/><Relationship Id="rId2" Type="http://schemas.openxmlformats.org/officeDocument/2006/relationships/hyperlink" Target="https://azure.microsoft.com/cs-cz/services/cognitive-services/computer-vis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rekognition/image-features/" TargetMode="External"/><Relationship Id="rId5" Type="http://schemas.openxmlformats.org/officeDocument/2006/relationships/hyperlink" Target="https://cloud.google.com/vision/#vision-api-pricing" TargetMode="External"/><Relationship Id="rId4" Type="http://schemas.openxmlformats.org/officeDocument/2006/relationships/hyperlink" Target="https://cloud.google.com/vision/" TargetMode="External"/><Relationship Id="rId9" Type="http://schemas.openxmlformats.org/officeDocument/2006/relationships/hyperlink" Target="https://www.clarifai.com/pric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 err="1"/>
              <a:t>Cognitive</a:t>
            </a:r>
            <a:r>
              <a:rPr lang="cs-CZ" dirty="0"/>
              <a:t> </a:t>
            </a:r>
            <a:r>
              <a:rPr lang="cs-CZ" dirty="0" err="1"/>
              <a:t>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Cognitive</a:t>
            </a:r>
            <a:r>
              <a:rPr lang="cs-CZ" dirty="0"/>
              <a:t> </a:t>
            </a:r>
            <a:r>
              <a:rPr lang="cs-CZ" dirty="0" err="1"/>
              <a:t>Services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Vision</a:t>
            </a:r>
          </a:p>
          <a:p>
            <a:pPr lvl="1"/>
            <a:r>
              <a:rPr lang="cs-CZ" dirty="0" err="1"/>
              <a:t>Computer</a:t>
            </a:r>
            <a:r>
              <a:rPr lang="cs-CZ" dirty="0"/>
              <a:t> Vision – </a:t>
            </a:r>
            <a:r>
              <a:rPr lang="cs-CZ" dirty="0" err="1"/>
              <a:t>images</a:t>
            </a:r>
            <a:r>
              <a:rPr lang="cs-CZ" dirty="0"/>
              <a:t> </a:t>
            </a:r>
            <a:r>
              <a:rPr lang="cs-CZ" dirty="0" err="1"/>
              <a:t>processing</a:t>
            </a:r>
            <a:endParaRPr lang="cs-CZ" dirty="0"/>
          </a:p>
          <a:p>
            <a:pPr lvl="1"/>
            <a:r>
              <a:rPr lang="cs-CZ" dirty="0"/>
              <a:t>Video </a:t>
            </a:r>
            <a:r>
              <a:rPr lang="cs-CZ" dirty="0" err="1"/>
              <a:t>Indexer</a:t>
            </a:r>
            <a:endParaRPr lang="cs-CZ" dirty="0"/>
          </a:p>
          <a:p>
            <a:pPr lvl="1"/>
            <a:r>
              <a:rPr lang="cs-CZ" dirty="0"/>
              <a:t>Face </a:t>
            </a:r>
            <a:r>
              <a:rPr lang="cs-CZ" dirty="0" err="1"/>
              <a:t>Services</a:t>
            </a:r>
            <a:endParaRPr lang="cs-CZ" dirty="0"/>
          </a:p>
          <a:p>
            <a:pPr lvl="1"/>
            <a:r>
              <a:rPr lang="cs-CZ" dirty="0" err="1"/>
              <a:t>Content</a:t>
            </a:r>
            <a:r>
              <a:rPr lang="cs-CZ" dirty="0"/>
              <a:t> </a:t>
            </a:r>
            <a:r>
              <a:rPr lang="cs-CZ" dirty="0" err="1"/>
              <a:t>Moderator</a:t>
            </a:r>
            <a:endParaRPr lang="cs-CZ" dirty="0"/>
          </a:p>
          <a:p>
            <a:r>
              <a:rPr lang="cs-CZ" dirty="0" err="1"/>
              <a:t>Speech</a:t>
            </a:r>
            <a:endParaRPr lang="cs-CZ" dirty="0"/>
          </a:p>
          <a:p>
            <a:pPr lvl="1"/>
            <a:r>
              <a:rPr lang="cs-CZ" dirty="0" err="1"/>
              <a:t>Speech</a:t>
            </a:r>
            <a:r>
              <a:rPr lang="cs-CZ" dirty="0"/>
              <a:t> to Text</a:t>
            </a:r>
          </a:p>
          <a:p>
            <a:pPr lvl="1"/>
            <a:r>
              <a:rPr lang="cs-CZ" dirty="0"/>
              <a:t>Text to </a:t>
            </a:r>
            <a:r>
              <a:rPr lang="cs-CZ" dirty="0" err="1"/>
              <a:t>Speech</a:t>
            </a:r>
            <a:endParaRPr lang="cs-CZ" dirty="0"/>
          </a:p>
          <a:p>
            <a:pPr lvl="1"/>
            <a:r>
              <a:rPr lang="cs-CZ" dirty="0" err="1"/>
              <a:t>Speaker</a:t>
            </a:r>
            <a:r>
              <a:rPr lang="cs-CZ" dirty="0"/>
              <a:t> </a:t>
            </a:r>
            <a:r>
              <a:rPr lang="cs-CZ" dirty="0" err="1"/>
              <a:t>Recognition</a:t>
            </a:r>
            <a:endParaRPr lang="cs-CZ" dirty="0"/>
          </a:p>
          <a:p>
            <a:pPr lvl="1"/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cs-CZ" dirty="0" err="1"/>
              <a:t>Translation</a:t>
            </a:r>
            <a:endParaRPr lang="cs-CZ" dirty="0"/>
          </a:p>
          <a:p>
            <a:endParaRPr lang="en-GB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75B6130-8B10-4AF1-A3E6-D022DFB57C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understanding</a:t>
            </a:r>
            <a:endParaRPr lang="cs-CZ" dirty="0"/>
          </a:p>
          <a:p>
            <a:pPr lvl="1"/>
            <a:r>
              <a:rPr lang="cs-CZ" dirty="0"/>
              <a:t>Text </a:t>
            </a:r>
            <a:r>
              <a:rPr lang="cs-CZ" dirty="0" err="1"/>
              <a:t>Analysis</a:t>
            </a:r>
            <a:endParaRPr lang="cs-CZ" dirty="0"/>
          </a:p>
          <a:p>
            <a:pPr lvl="1"/>
            <a:r>
              <a:rPr lang="cs-CZ" dirty="0"/>
              <a:t>Text </a:t>
            </a:r>
            <a:r>
              <a:rPr lang="cs-CZ" dirty="0" err="1"/>
              <a:t>Translation</a:t>
            </a:r>
            <a:endParaRPr lang="cs-CZ" dirty="0"/>
          </a:p>
          <a:p>
            <a:r>
              <a:rPr lang="cs-CZ" dirty="0" err="1"/>
              <a:t>Anomaly</a:t>
            </a:r>
            <a:r>
              <a:rPr lang="cs-CZ" dirty="0"/>
              <a:t> </a:t>
            </a:r>
            <a:r>
              <a:rPr lang="cs-CZ" dirty="0" err="1"/>
              <a:t>Detection</a:t>
            </a:r>
            <a:endParaRPr lang="cs-CZ" dirty="0"/>
          </a:p>
          <a:p>
            <a:r>
              <a:rPr lang="cs-CZ" dirty="0" err="1"/>
              <a:t>Search</a:t>
            </a:r>
            <a:endParaRPr lang="cs-CZ" dirty="0"/>
          </a:p>
          <a:p>
            <a:r>
              <a:rPr lang="cs-CZ"/>
              <a:t>…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7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0CD6C0-7520-4BDA-A195-C3956A20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services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0E9AA6-6146-4E79-B136-B43EBA61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Microsoft </a:t>
            </a:r>
            <a:r>
              <a:rPr lang="cs-CZ" dirty="0" err="1">
                <a:hlinkClick r:id="rId2"/>
              </a:rPr>
              <a:t>Cognitive</a:t>
            </a:r>
            <a:r>
              <a:rPr lang="cs-CZ" dirty="0">
                <a:hlinkClick r:id="rId2"/>
              </a:rPr>
              <a:t> </a:t>
            </a:r>
            <a:r>
              <a:rPr lang="cs-CZ" dirty="0" err="1">
                <a:hlinkClick r:id="rId2"/>
              </a:rPr>
              <a:t>Services</a:t>
            </a:r>
            <a:r>
              <a:rPr lang="cs-CZ" dirty="0">
                <a:hlinkClick r:id="rId2"/>
              </a:rPr>
              <a:t> </a:t>
            </a:r>
            <a:r>
              <a:rPr lang="cs-CZ" dirty="0"/>
              <a:t>- </a:t>
            </a:r>
            <a:r>
              <a:rPr lang="cs-CZ" dirty="0" err="1">
                <a:hlinkClick r:id="rId3"/>
              </a:rPr>
              <a:t>pricing</a:t>
            </a:r>
            <a:endParaRPr lang="cs-CZ" dirty="0">
              <a:hlinkClick r:id="rId4"/>
            </a:endParaRPr>
          </a:p>
          <a:p>
            <a:r>
              <a:rPr lang="cs-CZ" dirty="0">
                <a:hlinkClick r:id="rId4"/>
              </a:rPr>
              <a:t>Google Cloud Vision</a:t>
            </a:r>
            <a:r>
              <a:rPr lang="cs-CZ" dirty="0"/>
              <a:t> - </a:t>
            </a:r>
            <a:r>
              <a:rPr lang="cs-CZ" dirty="0" err="1">
                <a:hlinkClick r:id="rId5"/>
              </a:rPr>
              <a:t>pricing</a:t>
            </a:r>
            <a:endParaRPr lang="cs-CZ" dirty="0"/>
          </a:p>
          <a:p>
            <a:r>
              <a:rPr lang="cs-CZ" dirty="0">
                <a:hlinkClick r:id="rId6"/>
              </a:rPr>
              <a:t>Amazon AWS AI</a:t>
            </a:r>
            <a:r>
              <a:rPr lang="cs-CZ" dirty="0"/>
              <a:t> - </a:t>
            </a:r>
            <a:r>
              <a:rPr lang="cs-CZ" dirty="0" err="1">
                <a:hlinkClick r:id="rId7"/>
              </a:rPr>
              <a:t>pricing</a:t>
            </a:r>
            <a:endParaRPr lang="cs-CZ" dirty="0"/>
          </a:p>
          <a:p>
            <a:r>
              <a:rPr lang="cs-CZ" dirty="0">
                <a:hlinkClick r:id="rId8"/>
              </a:rPr>
              <a:t>Startup </a:t>
            </a:r>
            <a:r>
              <a:rPr lang="cs-CZ" dirty="0" err="1">
                <a:hlinkClick r:id="rId8"/>
              </a:rPr>
              <a:t>Clarifai</a:t>
            </a:r>
            <a:r>
              <a:rPr lang="cs-CZ" dirty="0"/>
              <a:t> - </a:t>
            </a:r>
            <a:r>
              <a:rPr lang="cs-CZ" dirty="0" err="1">
                <a:hlinkClick r:id="rId9"/>
              </a:rPr>
              <a:t>pricing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54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D9804ED8-3E94-4AC5-B690-E80FE3C6AD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2452B435-877B-408D-AD68-67CC87BD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80987"/>
            <a:ext cx="75533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7C092951-9738-4F21-9211-8626ACD0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89" y="0"/>
            <a:ext cx="6348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99899277-D43D-46E2-8B40-8AC9DEAB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79" y="0"/>
            <a:ext cx="667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Office PowerPoint</Application>
  <PresentationFormat>Širokoúhlá obrazovka</PresentationFormat>
  <Paragraphs>27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Calibri</vt:lpstr>
      <vt:lpstr>Motiv Office</vt:lpstr>
      <vt:lpstr>Cognitive Services</vt:lpstr>
      <vt:lpstr>Cognitive Services</vt:lpstr>
      <vt:lpstr>DEMO</vt:lpstr>
      <vt:lpstr>Another services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</dc:title>
  <dc:creator>Václavek, Ondřej</dc:creator>
  <cp:lastModifiedBy>Václavek, Ondřej</cp:lastModifiedBy>
  <cp:revision>5</cp:revision>
  <dcterms:created xsi:type="dcterms:W3CDTF">2019-07-25T10:11:52Z</dcterms:created>
  <dcterms:modified xsi:type="dcterms:W3CDTF">2019-07-25T10:30:01Z</dcterms:modified>
</cp:coreProperties>
</file>