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54"/>
  </p:notesMasterIdLst>
  <p:sldIdLst>
    <p:sldId id="256" r:id="rId5"/>
    <p:sldId id="318" r:id="rId6"/>
    <p:sldId id="331" r:id="rId7"/>
    <p:sldId id="333" r:id="rId8"/>
    <p:sldId id="334" r:id="rId9"/>
    <p:sldId id="332" r:id="rId10"/>
    <p:sldId id="330" r:id="rId11"/>
    <p:sldId id="335" r:id="rId12"/>
    <p:sldId id="379" r:id="rId13"/>
    <p:sldId id="339" r:id="rId14"/>
    <p:sldId id="380" r:id="rId15"/>
    <p:sldId id="381" r:id="rId16"/>
    <p:sldId id="338" r:id="rId17"/>
    <p:sldId id="340" r:id="rId18"/>
    <p:sldId id="342" r:id="rId19"/>
    <p:sldId id="343" r:id="rId20"/>
    <p:sldId id="345" r:id="rId21"/>
    <p:sldId id="373" r:id="rId22"/>
    <p:sldId id="346" r:id="rId23"/>
    <p:sldId id="348" r:id="rId24"/>
    <p:sldId id="374" r:id="rId25"/>
    <p:sldId id="371" r:id="rId26"/>
    <p:sldId id="372" r:id="rId27"/>
    <p:sldId id="376" r:id="rId28"/>
    <p:sldId id="375" r:id="rId29"/>
    <p:sldId id="377" r:id="rId30"/>
    <p:sldId id="378" r:id="rId31"/>
    <p:sldId id="355" r:id="rId32"/>
    <p:sldId id="349" r:id="rId33"/>
    <p:sldId id="350" r:id="rId34"/>
    <p:sldId id="351" r:id="rId35"/>
    <p:sldId id="352" r:id="rId36"/>
    <p:sldId id="353" r:id="rId37"/>
    <p:sldId id="354" r:id="rId38"/>
    <p:sldId id="356" r:id="rId39"/>
    <p:sldId id="358" r:id="rId40"/>
    <p:sldId id="357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82" r:id="rId52"/>
    <p:sldId id="370" r:id="rId53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508F7-63D9-0F2A-404A-27E91AC53AD2}" v="59" dt="2020-02-26T11:56:29.579"/>
    <p1510:client id="{64C9948C-F432-4CCB-A8FD-9210679B490A}" v="817" dt="2020-02-26T11:58:22.014"/>
    <p1510:client id="{9F31A0DB-E188-D8D6-D025-BEA42993B336}" v="478" dt="2020-02-26T11:25:23.738"/>
    <p1510:client id="{C75DC95D-E7FA-0114-463E-532FC0131190}" v="88" dt="2020-02-26T12:14:05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Vršek" userId="57f22138-ca4a-4ba2-aeae-9ad061dbb96c" providerId="ADAL" clId="{64C9948C-F432-4CCB-A8FD-9210679B490A}"/>
    <pc:docChg chg="undo custSel mod addSld delSld modSld sldOrd">
      <pc:chgData name="Daniel Vršek" userId="57f22138-ca4a-4ba2-aeae-9ad061dbb96c" providerId="ADAL" clId="{64C9948C-F432-4CCB-A8FD-9210679B490A}" dt="2020-02-26T11:58:22.014" v="2805" actId="20577"/>
      <pc:docMkLst>
        <pc:docMk/>
      </pc:docMkLst>
      <pc:sldChg chg="modSp mod">
        <pc:chgData name="Daniel Vršek" userId="57f22138-ca4a-4ba2-aeae-9ad061dbb96c" providerId="ADAL" clId="{64C9948C-F432-4CCB-A8FD-9210679B490A}" dt="2020-02-26T10:01:16.563" v="2006" actId="20577"/>
        <pc:sldMkLst>
          <pc:docMk/>
          <pc:sldMk cId="2960010662" sldId="318"/>
        </pc:sldMkLst>
        <pc:spChg chg="mod">
          <ac:chgData name="Daniel Vršek" userId="57f22138-ca4a-4ba2-aeae-9ad061dbb96c" providerId="ADAL" clId="{64C9948C-F432-4CCB-A8FD-9210679B490A}" dt="2020-02-26T10:01:16.563" v="2006" actId="20577"/>
          <ac:spMkLst>
            <pc:docMk/>
            <pc:sldMk cId="2960010662" sldId="318"/>
            <ac:spMk id="3" creationId="{00000000-0000-0000-0000-000000000000}"/>
          </ac:spMkLst>
        </pc:spChg>
      </pc:sldChg>
      <pc:sldChg chg="modSp mod modNotesTx">
        <pc:chgData name="Daniel Vršek" userId="57f22138-ca4a-4ba2-aeae-9ad061dbb96c" providerId="ADAL" clId="{64C9948C-F432-4CCB-A8FD-9210679B490A}" dt="2020-02-26T11:57:45.026" v="2781" actId="20577"/>
        <pc:sldMkLst>
          <pc:docMk/>
          <pc:sldMk cId="61665106" sldId="335"/>
        </pc:sldMkLst>
        <pc:spChg chg="mod">
          <ac:chgData name="Daniel Vršek" userId="57f22138-ca4a-4ba2-aeae-9ad061dbb96c" providerId="ADAL" clId="{64C9948C-F432-4CCB-A8FD-9210679B490A}" dt="2020-02-26T11:57:45.026" v="2781" actId="20577"/>
          <ac:spMkLst>
            <pc:docMk/>
            <pc:sldMk cId="61665106" sldId="335"/>
            <ac:spMk id="3" creationId="{C90D2530-C6AF-4905-9B92-4A36D1156558}"/>
          </ac:spMkLst>
        </pc:spChg>
      </pc:sldChg>
      <pc:sldChg chg="modSp del mod">
        <pc:chgData name="Daniel Vršek" userId="57f22138-ca4a-4ba2-aeae-9ad061dbb96c" providerId="ADAL" clId="{64C9948C-F432-4CCB-A8FD-9210679B490A}" dt="2020-02-26T09:55:48.703" v="1864" actId="47"/>
        <pc:sldMkLst>
          <pc:docMk/>
          <pc:sldMk cId="1734261007" sldId="336"/>
        </pc:sldMkLst>
        <pc:spChg chg="mod">
          <ac:chgData name="Daniel Vršek" userId="57f22138-ca4a-4ba2-aeae-9ad061dbb96c" providerId="ADAL" clId="{64C9948C-F432-4CCB-A8FD-9210679B490A}" dt="2020-02-26T09:55:33.860" v="1860" actId="255"/>
          <ac:spMkLst>
            <pc:docMk/>
            <pc:sldMk cId="1734261007" sldId="336"/>
            <ac:spMk id="3" creationId="{93DB0BCB-793B-4774-82BB-F307835C5C7B}"/>
          </ac:spMkLst>
        </pc:spChg>
      </pc:sldChg>
      <pc:sldChg chg="addSp delSp modSp add mod setBg modClrScheme chgLayout modNotesTx">
        <pc:chgData name="Daniel Vršek" userId="57f22138-ca4a-4ba2-aeae-9ad061dbb96c" providerId="ADAL" clId="{64C9948C-F432-4CCB-A8FD-9210679B490A}" dt="2020-02-24T16:53:57.892" v="1202" actId="20577"/>
        <pc:sldMkLst>
          <pc:docMk/>
          <pc:sldMk cId="3783368881" sldId="338"/>
        </pc:sldMkLst>
        <pc:spChg chg="mod">
          <ac:chgData name="Daniel Vršek" userId="57f22138-ca4a-4ba2-aeae-9ad061dbb96c" providerId="ADAL" clId="{64C9948C-F432-4CCB-A8FD-9210679B490A}" dt="2020-02-24T16:33:24.861" v="936" actId="26606"/>
          <ac:spMkLst>
            <pc:docMk/>
            <pc:sldMk cId="3783368881" sldId="338"/>
            <ac:spMk id="2" creationId="{5375C4CF-2BF2-4280-8526-A607055C4C01}"/>
          </ac:spMkLst>
        </pc:spChg>
        <pc:spChg chg="del mod">
          <ac:chgData name="Daniel Vršek" userId="57f22138-ca4a-4ba2-aeae-9ad061dbb96c" providerId="ADAL" clId="{64C9948C-F432-4CCB-A8FD-9210679B490A}" dt="2020-02-24T16:33:08.005" v="935"/>
          <ac:spMkLst>
            <pc:docMk/>
            <pc:sldMk cId="3783368881" sldId="338"/>
            <ac:spMk id="3" creationId="{C90D2530-C6AF-4905-9B92-4A36D1156558}"/>
          </ac:spMkLst>
        </pc:spChg>
        <pc:spChg chg="add del mod">
          <ac:chgData name="Daniel Vršek" userId="57f22138-ca4a-4ba2-aeae-9ad061dbb96c" providerId="ADAL" clId="{64C9948C-F432-4CCB-A8FD-9210679B490A}" dt="2020-02-24T16:33:48.354" v="938" actId="478"/>
          <ac:spMkLst>
            <pc:docMk/>
            <pc:sldMk cId="3783368881" sldId="338"/>
            <ac:spMk id="9" creationId="{BC254BED-364E-4C73-A2BB-3746C2944EF6}"/>
          </ac:spMkLst>
        </pc:spChg>
        <pc:spChg chg="add del mod">
          <ac:chgData name="Daniel Vršek" userId="57f22138-ca4a-4ba2-aeae-9ad061dbb96c" providerId="ADAL" clId="{64C9948C-F432-4CCB-A8FD-9210679B490A}" dt="2020-02-24T16:33:50.189" v="939" actId="478"/>
          <ac:spMkLst>
            <pc:docMk/>
            <pc:sldMk cId="3783368881" sldId="338"/>
            <ac:spMk id="11" creationId="{CE89210C-36D1-42B6-87E4-54FCE8841089}"/>
          </ac:spMkLst>
        </pc:spChg>
        <pc:spChg chg="add mod">
          <ac:chgData name="Daniel Vršek" userId="57f22138-ca4a-4ba2-aeae-9ad061dbb96c" providerId="ADAL" clId="{64C9948C-F432-4CCB-A8FD-9210679B490A}" dt="2020-02-24T16:34:00.690" v="961" actId="20577"/>
          <ac:spMkLst>
            <pc:docMk/>
            <pc:sldMk cId="3783368881" sldId="338"/>
            <ac:spMk id="13" creationId="{753315A3-43FE-4516-A5D6-C15067105149}"/>
          </ac:spMkLst>
        </pc:spChg>
        <pc:picChg chg="add mod">
          <ac:chgData name="Daniel Vršek" userId="57f22138-ca4a-4ba2-aeae-9ad061dbb96c" providerId="ADAL" clId="{64C9948C-F432-4CCB-A8FD-9210679B490A}" dt="2020-02-24T16:44:04.342" v="990" actId="1076"/>
          <ac:picMkLst>
            <pc:docMk/>
            <pc:sldMk cId="3783368881" sldId="338"/>
            <ac:picMk id="4" creationId="{2D9AE2F9-5D38-485B-9417-A0BBE354764A}"/>
          </ac:picMkLst>
        </pc:picChg>
      </pc:sldChg>
      <pc:sldChg chg="addSp delSp modSp add mod ord modNotesTx">
        <pc:chgData name="Daniel Vršek" userId="57f22138-ca4a-4ba2-aeae-9ad061dbb96c" providerId="ADAL" clId="{64C9948C-F432-4CCB-A8FD-9210679B490A}" dt="2020-02-26T11:58:03.942" v="2786"/>
        <pc:sldMkLst>
          <pc:docMk/>
          <pc:sldMk cId="1803647814" sldId="339"/>
        </pc:sldMkLst>
        <pc:spChg chg="add del mod">
          <ac:chgData name="Daniel Vršek" userId="57f22138-ca4a-4ba2-aeae-9ad061dbb96c" providerId="ADAL" clId="{64C9948C-F432-4CCB-A8FD-9210679B490A}" dt="2020-02-24T16:43:51.880" v="985"/>
          <ac:spMkLst>
            <pc:docMk/>
            <pc:sldMk cId="1803647814" sldId="339"/>
            <ac:spMk id="5" creationId="{99A75B79-C1FF-4E7E-9076-69774020D9CB}"/>
          </ac:spMkLst>
        </pc:spChg>
        <pc:spChg chg="mod">
          <ac:chgData name="Daniel Vršek" userId="57f22138-ca4a-4ba2-aeae-9ad061dbb96c" providerId="ADAL" clId="{64C9948C-F432-4CCB-A8FD-9210679B490A}" dt="2020-02-24T16:35:20.377" v="983" actId="20577"/>
          <ac:spMkLst>
            <pc:docMk/>
            <pc:sldMk cId="1803647814" sldId="339"/>
            <ac:spMk id="13" creationId="{753315A3-43FE-4516-A5D6-C15067105149}"/>
          </ac:spMkLst>
        </pc:spChg>
        <pc:picChg chg="del">
          <ac:chgData name="Daniel Vršek" userId="57f22138-ca4a-4ba2-aeae-9ad061dbb96c" providerId="ADAL" clId="{64C9948C-F432-4CCB-A8FD-9210679B490A}" dt="2020-02-24T16:35:23.245" v="984" actId="478"/>
          <ac:picMkLst>
            <pc:docMk/>
            <pc:sldMk cId="1803647814" sldId="339"/>
            <ac:picMk id="4" creationId="{2D9AE2F9-5D38-485B-9417-A0BBE354764A}"/>
          </ac:picMkLst>
        </pc:picChg>
        <pc:picChg chg="add mod">
          <ac:chgData name="Daniel Vršek" userId="57f22138-ca4a-4ba2-aeae-9ad061dbb96c" providerId="ADAL" clId="{64C9948C-F432-4CCB-A8FD-9210679B490A}" dt="2020-02-24T16:44:06.685" v="991" actId="1076"/>
          <ac:picMkLst>
            <pc:docMk/>
            <pc:sldMk cId="1803647814" sldId="339"/>
            <ac:picMk id="6" creationId="{9511C828-B490-4277-8F56-528EBF80968F}"/>
          </ac:picMkLst>
        </pc:picChg>
      </pc:sldChg>
      <pc:sldChg chg="modSp add mod ord modNotesTx">
        <pc:chgData name="Daniel Vršek" userId="57f22138-ca4a-4ba2-aeae-9ad061dbb96c" providerId="ADAL" clId="{64C9948C-F432-4CCB-A8FD-9210679B490A}" dt="2020-02-26T09:37:22.911" v="1853" actId="20577"/>
        <pc:sldMkLst>
          <pc:docMk/>
          <pc:sldMk cId="2601924347" sldId="340"/>
        </pc:sldMkLst>
        <pc:spChg chg="mod">
          <ac:chgData name="Daniel Vršek" userId="57f22138-ca4a-4ba2-aeae-9ad061dbb96c" providerId="ADAL" clId="{64C9948C-F432-4CCB-A8FD-9210679B490A}" dt="2020-02-26T09:37:22.911" v="1853" actId="20577"/>
          <ac:spMkLst>
            <pc:docMk/>
            <pc:sldMk cId="2601924347" sldId="340"/>
            <ac:spMk id="3" creationId="{C90D2530-C6AF-4905-9B92-4A36D1156558}"/>
          </ac:spMkLst>
        </pc:spChg>
      </pc:sldChg>
      <pc:sldChg chg="modSp add del mod ord">
        <pc:chgData name="Daniel Vršek" userId="57f22138-ca4a-4ba2-aeae-9ad061dbb96c" providerId="ADAL" clId="{64C9948C-F432-4CCB-A8FD-9210679B490A}" dt="2020-02-26T09:57:32.376" v="1885" actId="47"/>
        <pc:sldMkLst>
          <pc:docMk/>
          <pc:sldMk cId="3602998285" sldId="341"/>
        </pc:sldMkLst>
        <pc:spChg chg="mod">
          <ac:chgData name="Daniel Vršek" userId="57f22138-ca4a-4ba2-aeae-9ad061dbb96c" providerId="ADAL" clId="{64C9948C-F432-4CCB-A8FD-9210679B490A}" dt="2020-02-26T09:56:10.992" v="1883" actId="20577"/>
          <ac:spMkLst>
            <pc:docMk/>
            <pc:sldMk cId="3602998285" sldId="341"/>
            <ac:spMk id="4" creationId="{00000000-0000-0000-0000-000000000000}"/>
          </ac:spMkLst>
        </pc:spChg>
      </pc:sldChg>
      <pc:sldChg chg="modSp add mod">
        <pc:chgData name="Daniel Vršek" userId="57f22138-ca4a-4ba2-aeae-9ad061dbb96c" providerId="ADAL" clId="{64C9948C-F432-4CCB-A8FD-9210679B490A}" dt="2020-02-26T09:57:58.884" v="1911" actId="6549"/>
        <pc:sldMkLst>
          <pc:docMk/>
          <pc:sldMk cId="2941928329" sldId="342"/>
        </pc:sldMkLst>
        <pc:spChg chg="mod">
          <ac:chgData name="Daniel Vršek" userId="57f22138-ca4a-4ba2-aeae-9ad061dbb96c" providerId="ADAL" clId="{64C9948C-F432-4CCB-A8FD-9210679B490A}" dt="2020-02-26T09:57:58.884" v="1911" actId="6549"/>
          <ac:spMkLst>
            <pc:docMk/>
            <pc:sldMk cId="2941928329" sldId="342"/>
            <ac:spMk id="4" creationId="{00000000-0000-0000-0000-000000000000}"/>
          </ac:spMkLst>
        </pc:spChg>
      </pc:sldChg>
      <pc:sldChg chg="add">
        <pc:chgData name="Daniel Vršek" userId="57f22138-ca4a-4ba2-aeae-9ad061dbb96c" providerId="ADAL" clId="{64C9948C-F432-4CCB-A8FD-9210679B490A}" dt="2020-02-26T09:57:52.655" v="1896"/>
        <pc:sldMkLst>
          <pc:docMk/>
          <pc:sldMk cId="2036593220" sldId="343"/>
        </pc:sldMkLst>
      </pc:sldChg>
      <pc:sldChg chg="addSp delSp modSp add del mod ord modNotesTx">
        <pc:chgData name="Daniel Vršek" userId="57f22138-ca4a-4ba2-aeae-9ad061dbb96c" providerId="ADAL" clId="{64C9948C-F432-4CCB-A8FD-9210679B490A}" dt="2020-02-26T11:48:43.437" v="2751" actId="47"/>
        <pc:sldMkLst>
          <pc:docMk/>
          <pc:sldMk cId="3015323159" sldId="344"/>
        </pc:sldMkLst>
        <pc:spChg chg="mod">
          <ac:chgData name="Daniel Vršek" userId="57f22138-ca4a-4ba2-aeae-9ad061dbb96c" providerId="ADAL" clId="{64C9948C-F432-4CCB-A8FD-9210679B490A}" dt="2020-02-26T10:01:22.171" v="2007"/>
          <ac:spMkLst>
            <pc:docMk/>
            <pc:sldMk cId="3015323159" sldId="344"/>
            <ac:spMk id="2" creationId="{5375C4CF-2BF2-4280-8526-A607055C4C01}"/>
          </ac:spMkLst>
        </pc:spChg>
        <pc:spChg chg="mod">
          <ac:chgData name="Daniel Vršek" userId="57f22138-ca4a-4ba2-aeae-9ad061dbb96c" providerId="ADAL" clId="{64C9948C-F432-4CCB-A8FD-9210679B490A}" dt="2020-02-26T11:45:04.497" v="2730" actId="20577"/>
          <ac:spMkLst>
            <pc:docMk/>
            <pc:sldMk cId="3015323159" sldId="344"/>
            <ac:spMk id="3" creationId="{C90D2530-C6AF-4905-9B92-4A36D1156558}"/>
          </ac:spMkLst>
        </pc:spChg>
        <pc:picChg chg="add del mod">
          <ac:chgData name="Daniel Vršek" userId="57f22138-ca4a-4ba2-aeae-9ad061dbb96c" providerId="ADAL" clId="{64C9948C-F432-4CCB-A8FD-9210679B490A}" dt="2020-02-26T10:11:33.903" v="2274" actId="478"/>
          <ac:picMkLst>
            <pc:docMk/>
            <pc:sldMk cId="3015323159" sldId="344"/>
            <ac:picMk id="4" creationId="{B113BCB5-C061-4954-805D-50BA32B746D3}"/>
          </ac:picMkLst>
        </pc:picChg>
      </pc:sldChg>
      <pc:sldChg chg="modSp add mod">
        <pc:chgData name="Daniel Vršek" userId="57f22138-ca4a-4ba2-aeae-9ad061dbb96c" providerId="ADAL" clId="{64C9948C-F432-4CCB-A8FD-9210679B490A}" dt="2020-02-26T10:11:44.162" v="2276" actId="6549"/>
        <pc:sldMkLst>
          <pc:docMk/>
          <pc:sldMk cId="1769169229" sldId="345"/>
        </pc:sldMkLst>
        <pc:spChg chg="mod">
          <ac:chgData name="Daniel Vršek" userId="57f22138-ca4a-4ba2-aeae-9ad061dbb96c" providerId="ADAL" clId="{64C9948C-F432-4CCB-A8FD-9210679B490A}" dt="2020-02-26T10:11:44.162" v="2276" actId="6549"/>
          <ac:spMkLst>
            <pc:docMk/>
            <pc:sldMk cId="1769169229" sldId="345"/>
            <ac:spMk id="3" creationId="{C90D2530-C6AF-4905-9B92-4A36D1156558}"/>
          </ac:spMkLst>
        </pc:spChg>
      </pc:sldChg>
      <pc:sldChg chg="addSp delSp modSp add mod modNotesTx">
        <pc:chgData name="Daniel Vršek" userId="57f22138-ca4a-4ba2-aeae-9ad061dbb96c" providerId="ADAL" clId="{64C9948C-F432-4CCB-A8FD-9210679B490A}" dt="2020-02-26T11:38:14.040" v="2458" actId="1076"/>
        <pc:sldMkLst>
          <pc:docMk/>
          <pc:sldMk cId="3796078181" sldId="346"/>
        </pc:sldMkLst>
        <pc:spChg chg="del mod">
          <ac:chgData name="Daniel Vršek" userId="57f22138-ca4a-4ba2-aeae-9ad061dbb96c" providerId="ADAL" clId="{64C9948C-F432-4CCB-A8FD-9210679B490A}" dt="2020-02-26T10:12:02.174" v="2281"/>
          <ac:spMkLst>
            <pc:docMk/>
            <pc:sldMk cId="3796078181" sldId="346"/>
            <ac:spMk id="3" creationId="{C90D2530-C6AF-4905-9B92-4A36D1156558}"/>
          </ac:spMkLst>
        </pc:spChg>
        <pc:spChg chg="add del mod">
          <ac:chgData name="Daniel Vršek" userId="57f22138-ca4a-4ba2-aeae-9ad061dbb96c" providerId="ADAL" clId="{64C9948C-F432-4CCB-A8FD-9210679B490A}" dt="2020-02-26T11:38:07.105" v="2455"/>
          <ac:spMkLst>
            <pc:docMk/>
            <pc:sldMk cId="3796078181" sldId="346"/>
            <ac:spMk id="6" creationId="{3472B83E-F610-48DB-982E-3F949D8408DD}"/>
          </ac:spMkLst>
        </pc:spChg>
        <pc:picChg chg="add del mod">
          <ac:chgData name="Daniel Vršek" userId="57f22138-ca4a-4ba2-aeae-9ad061dbb96c" providerId="ADAL" clId="{64C9948C-F432-4CCB-A8FD-9210679B490A}" dt="2020-02-26T11:37:18.055" v="2449" actId="478"/>
          <ac:picMkLst>
            <pc:docMk/>
            <pc:sldMk cId="3796078181" sldId="346"/>
            <ac:picMk id="4" creationId="{06905FA8-DABC-4B2B-A463-11474E3364BC}"/>
          </ac:picMkLst>
        </pc:picChg>
        <pc:picChg chg="add del mod">
          <ac:chgData name="Daniel Vršek" userId="57f22138-ca4a-4ba2-aeae-9ad061dbb96c" providerId="ADAL" clId="{64C9948C-F432-4CCB-A8FD-9210679B490A}" dt="2020-02-26T11:38:05.969" v="2454" actId="478"/>
          <ac:picMkLst>
            <pc:docMk/>
            <pc:sldMk cId="3796078181" sldId="346"/>
            <ac:picMk id="7" creationId="{67F59068-FCF1-4C84-9D71-FE9296EB249A}"/>
          </ac:picMkLst>
        </pc:picChg>
        <pc:picChg chg="add mod">
          <ac:chgData name="Daniel Vršek" userId="57f22138-ca4a-4ba2-aeae-9ad061dbb96c" providerId="ADAL" clId="{64C9948C-F432-4CCB-A8FD-9210679B490A}" dt="2020-02-26T11:38:14.040" v="2458" actId="1076"/>
          <ac:picMkLst>
            <pc:docMk/>
            <pc:sldMk cId="3796078181" sldId="346"/>
            <ac:picMk id="8" creationId="{5926DE8C-0E2B-4999-9544-C7E550F6C3AF}"/>
          </ac:picMkLst>
        </pc:picChg>
      </pc:sldChg>
      <pc:sldChg chg="modSp add del mod ord">
        <pc:chgData name="Daniel Vršek" userId="57f22138-ca4a-4ba2-aeae-9ad061dbb96c" providerId="ADAL" clId="{64C9948C-F432-4CCB-A8FD-9210679B490A}" dt="2020-02-26T11:44:56.115" v="2728" actId="47"/>
        <pc:sldMkLst>
          <pc:docMk/>
          <pc:sldMk cId="546990162" sldId="347"/>
        </pc:sldMkLst>
        <pc:spChg chg="mod">
          <ac:chgData name="Daniel Vršek" userId="57f22138-ca4a-4ba2-aeae-9ad061dbb96c" providerId="ADAL" clId="{64C9948C-F432-4CCB-A8FD-9210679B490A}" dt="2020-02-26T10:24:09.551" v="2448" actId="20577"/>
          <ac:spMkLst>
            <pc:docMk/>
            <pc:sldMk cId="546990162" sldId="347"/>
            <ac:spMk id="3" creationId="{C90D2530-C6AF-4905-9B92-4A36D1156558}"/>
          </ac:spMkLst>
        </pc:spChg>
      </pc:sldChg>
      <pc:sldChg chg="modSp add mod ord">
        <pc:chgData name="Daniel Vršek" userId="57f22138-ca4a-4ba2-aeae-9ad061dbb96c" providerId="ADAL" clId="{64C9948C-F432-4CCB-A8FD-9210679B490A}" dt="2020-02-26T11:45:14.667" v="2732" actId="20577"/>
        <pc:sldMkLst>
          <pc:docMk/>
          <pc:sldMk cId="2664409419" sldId="348"/>
        </pc:sldMkLst>
        <pc:spChg chg="mod">
          <ac:chgData name="Daniel Vršek" userId="57f22138-ca4a-4ba2-aeae-9ad061dbb96c" providerId="ADAL" clId="{64C9948C-F432-4CCB-A8FD-9210679B490A}" dt="2020-02-26T11:45:14.667" v="2732" actId="20577"/>
          <ac:spMkLst>
            <pc:docMk/>
            <pc:sldMk cId="2664409419" sldId="348"/>
            <ac:spMk id="3" creationId="{C90D2530-C6AF-4905-9B92-4A36D1156558}"/>
          </ac:spMkLst>
        </pc:spChg>
      </pc:sldChg>
      <pc:sldChg chg="addSp delSp modSp add mod ord">
        <pc:chgData name="Daniel Vršek" userId="57f22138-ca4a-4ba2-aeae-9ad061dbb96c" providerId="ADAL" clId="{64C9948C-F432-4CCB-A8FD-9210679B490A}" dt="2020-02-26T11:45:33.120" v="2737"/>
        <pc:sldMkLst>
          <pc:docMk/>
          <pc:sldMk cId="911479852" sldId="371"/>
        </pc:sldMkLst>
        <pc:spChg chg="add mod">
          <ac:chgData name="Daniel Vršek" userId="57f22138-ca4a-4ba2-aeae-9ad061dbb96c" providerId="ADAL" clId="{64C9948C-F432-4CCB-A8FD-9210679B490A}" dt="2020-02-26T11:43:49.493" v="2718" actId="478"/>
          <ac:spMkLst>
            <pc:docMk/>
            <pc:sldMk cId="911479852" sldId="371"/>
            <ac:spMk id="4" creationId="{805CD539-7E8B-496A-9075-ACF60BCB9B40}"/>
          </ac:spMkLst>
        </pc:spChg>
        <pc:picChg chg="add mod">
          <ac:chgData name="Daniel Vršek" userId="57f22138-ca4a-4ba2-aeae-9ad061dbb96c" providerId="ADAL" clId="{64C9948C-F432-4CCB-A8FD-9210679B490A}" dt="2020-02-26T11:43:53.791" v="2721" actId="1076"/>
          <ac:picMkLst>
            <pc:docMk/>
            <pc:sldMk cId="911479852" sldId="371"/>
            <ac:picMk id="5" creationId="{AAA8C4D7-C10B-47FD-BBD1-BBB715F73096}"/>
          </ac:picMkLst>
        </pc:picChg>
        <pc:picChg chg="del">
          <ac:chgData name="Daniel Vršek" userId="57f22138-ca4a-4ba2-aeae-9ad061dbb96c" providerId="ADAL" clId="{64C9948C-F432-4CCB-A8FD-9210679B490A}" dt="2020-02-26T11:43:49.493" v="2718" actId="478"/>
          <ac:picMkLst>
            <pc:docMk/>
            <pc:sldMk cId="911479852" sldId="371"/>
            <ac:picMk id="8" creationId="{5926DE8C-0E2B-4999-9544-C7E550F6C3AF}"/>
          </ac:picMkLst>
        </pc:picChg>
      </pc:sldChg>
      <pc:sldChg chg="modSp add mod">
        <pc:chgData name="Daniel Vršek" userId="57f22138-ca4a-4ba2-aeae-9ad061dbb96c" providerId="ADAL" clId="{64C9948C-F432-4CCB-A8FD-9210679B490A}" dt="2020-02-26T11:45:50.800" v="2739" actId="20577"/>
        <pc:sldMkLst>
          <pc:docMk/>
          <pc:sldMk cId="2223597695" sldId="372"/>
        </pc:sldMkLst>
        <pc:spChg chg="mod">
          <ac:chgData name="Daniel Vršek" userId="57f22138-ca4a-4ba2-aeae-9ad061dbb96c" providerId="ADAL" clId="{64C9948C-F432-4CCB-A8FD-9210679B490A}" dt="2020-02-26T11:45:50.800" v="2739" actId="20577"/>
          <ac:spMkLst>
            <pc:docMk/>
            <pc:sldMk cId="2223597695" sldId="372"/>
            <ac:spMk id="3" creationId="{C90D2530-C6AF-4905-9B92-4A36D1156558}"/>
          </ac:spMkLst>
        </pc:spChg>
      </pc:sldChg>
      <pc:sldChg chg="add">
        <pc:chgData name="Daniel Vršek" userId="57f22138-ca4a-4ba2-aeae-9ad061dbb96c" providerId="ADAL" clId="{64C9948C-F432-4CCB-A8FD-9210679B490A}" dt="2020-02-26T11:45:02.079" v="2729"/>
        <pc:sldMkLst>
          <pc:docMk/>
          <pc:sldMk cId="1320648340" sldId="373"/>
        </pc:sldMkLst>
      </pc:sldChg>
      <pc:sldChg chg="modSp add mod">
        <pc:chgData name="Daniel Vršek" userId="57f22138-ca4a-4ba2-aeae-9ad061dbb96c" providerId="ADAL" clId="{64C9948C-F432-4CCB-A8FD-9210679B490A}" dt="2020-02-26T11:45:25.263" v="2733" actId="20577"/>
        <pc:sldMkLst>
          <pc:docMk/>
          <pc:sldMk cId="714788787" sldId="374"/>
        </pc:sldMkLst>
        <pc:spChg chg="mod">
          <ac:chgData name="Daniel Vršek" userId="57f22138-ca4a-4ba2-aeae-9ad061dbb96c" providerId="ADAL" clId="{64C9948C-F432-4CCB-A8FD-9210679B490A}" dt="2020-02-26T11:45:25.263" v="2733" actId="20577"/>
          <ac:spMkLst>
            <pc:docMk/>
            <pc:sldMk cId="714788787" sldId="374"/>
            <ac:spMk id="3" creationId="{C90D2530-C6AF-4905-9B92-4A36D1156558}"/>
          </ac:spMkLst>
        </pc:spChg>
      </pc:sldChg>
      <pc:sldChg chg="modSp add mod">
        <pc:chgData name="Daniel Vršek" userId="57f22138-ca4a-4ba2-aeae-9ad061dbb96c" providerId="ADAL" clId="{64C9948C-F432-4CCB-A8FD-9210679B490A}" dt="2020-02-26T11:48:34.699" v="2749" actId="20577"/>
        <pc:sldMkLst>
          <pc:docMk/>
          <pc:sldMk cId="3807320891" sldId="375"/>
        </pc:sldMkLst>
        <pc:spChg chg="mod">
          <ac:chgData name="Daniel Vršek" userId="57f22138-ca4a-4ba2-aeae-9ad061dbb96c" providerId="ADAL" clId="{64C9948C-F432-4CCB-A8FD-9210679B490A}" dt="2020-02-26T11:48:34.699" v="2749" actId="20577"/>
          <ac:spMkLst>
            <pc:docMk/>
            <pc:sldMk cId="3807320891" sldId="375"/>
            <ac:spMk id="3" creationId="{C90D2530-C6AF-4905-9B92-4A36D1156558}"/>
          </ac:spMkLst>
        </pc:spChg>
      </pc:sldChg>
      <pc:sldChg chg="addSp delSp modSp add mod">
        <pc:chgData name="Daniel Vršek" userId="57f22138-ca4a-4ba2-aeae-9ad061dbb96c" providerId="ADAL" clId="{64C9948C-F432-4CCB-A8FD-9210679B490A}" dt="2020-02-26T11:47:10.039" v="2745" actId="14100"/>
        <pc:sldMkLst>
          <pc:docMk/>
          <pc:sldMk cId="805309575" sldId="376"/>
        </pc:sldMkLst>
        <pc:spChg chg="mod">
          <ac:chgData name="Daniel Vršek" userId="57f22138-ca4a-4ba2-aeae-9ad061dbb96c" providerId="ADAL" clId="{64C9948C-F432-4CCB-A8FD-9210679B490A}" dt="2020-02-26T11:46:59.301" v="2742"/>
          <ac:spMkLst>
            <pc:docMk/>
            <pc:sldMk cId="805309575" sldId="376"/>
            <ac:spMk id="2" creationId="{476AF7D8-3566-4579-8E5B-A9DB9E92AE2A}"/>
          </ac:spMkLst>
        </pc:spChg>
        <pc:spChg chg="del">
          <ac:chgData name="Daniel Vršek" userId="57f22138-ca4a-4ba2-aeae-9ad061dbb96c" providerId="ADAL" clId="{64C9948C-F432-4CCB-A8FD-9210679B490A}" dt="2020-02-26T11:46:55.047" v="2741"/>
          <ac:spMkLst>
            <pc:docMk/>
            <pc:sldMk cId="805309575" sldId="376"/>
            <ac:spMk id="3" creationId="{0F9727D6-6394-4A2B-9B17-2CAA01702898}"/>
          </ac:spMkLst>
        </pc:spChg>
        <pc:picChg chg="add mod">
          <ac:chgData name="Daniel Vršek" userId="57f22138-ca4a-4ba2-aeae-9ad061dbb96c" providerId="ADAL" clId="{64C9948C-F432-4CCB-A8FD-9210679B490A}" dt="2020-02-26T11:47:10.039" v="2745" actId="14100"/>
          <ac:picMkLst>
            <pc:docMk/>
            <pc:sldMk cId="805309575" sldId="376"/>
            <ac:picMk id="4" creationId="{0F8A82EA-6FD3-4F30-A988-B9AB9721AD63}"/>
          </ac:picMkLst>
        </pc:picChg>
      </pc:sldChg>
      <pc:sldChg chg="modSp add mod">
        <pc:chgData name="Daniel Vršek" userId="57f22138-ca4a-4ba2-aeae-9ad061dbb96c" providerId="ADAL" clId="{64C9948C-F432-4CCB-A8FD-9210679B490A}" dt="2020-02-26T11:48:36.838" v="2750" actId="20577"/>
        <pc:sldMkLst>
          <pc:docMk/>
          <pc:sldMk cId="567769814" sldId="377"/>
        </pc:sldMkLst>
        <pc:spChg chg="mod">
          <ac:chgData name="Daniel Vršek" userId="57f22138-ca4a-4ba2-aeae-9ad061dbb96c" providerId="ADAL" clId="{64C9948C-F432-4CCB-A8FD-9210679B490A}" dt="2020-02-26T11:48:36.838" v="2750" actId="20577"/>
          <ac:spMkLst>
            <pc:docMk/>
            <pc:sldMk cId="567769814" sldId="377"/>
            <ac:spMk id="3" creationId="{C90D2530-C6AF-4905-9B92-4A36D1156558}"/>
          </ac:spMkLst>
        </pc:spChg>
      </pc:sldChg>
      <pc:sldChg chg="modSp add mod">
        <pc:chgData name="Daniel Vršek" userId="57f22138-ca4a-4ba2-aeae-9ad061dbb96c" providerId="ADAL" clId="{64C9948C-F432-4CCB-A8FD-9210679B490A}" dt="2020-02-26T11:49:48.967" v="2776" actId="6549"/>
        <pc:sldMkLst>
          <pc:docMk/>
          <pc:sldMk cId="3472789772" sldId="378"/>
        </pc:sldMkLst>
        <pc:spChg chg="mod">
          <ac:chgData name="Daniel Vršek" userId="57f22138-ca4a-4ba2-aeae-9ad061dbb96c" providerId="ADAL" clId="{64C9948C-F432-4CCB-A8FD-9210679B490A}" dt="2020-02-26T11:49:48.967" v="2776" actId="6549"/>
          <ac:spMkLst>
            <pc:docMk/>
            <pc:sldMk cId="3472789772" sldId="378"/>
            <ac:spMk id="3" creationId="{C90D2530-C6AF-4905-9B92-4A36D1156558}"/>
          </ac:spMkLst>
        </pc:spChg>
      </pc:sldChg>
      <pc:sldChg chg="modSp add mod">
        <pc:chgData name="Daniel Vršek" userId="57f22138-ca4a-4ba2-aeae-9ad061dbb96c" providerId="ADAL" clId="{64C9948C-F432-4CCB-A8FD-9210679B490A}" dt="2020-02-26T11:57:47.821" v="2782" actId="20577"/>
        <pc:sldMkLst>
          <pc:docMk/>
          <pc:sldMk cId="2884773580" sldId="379"/>
        </pc:sldMkLst>
        <pc:spChg chg="mod">
          <ac:chgData name="Daniel Vršek" userId="57f22138-ca4a-4ba2-aeae-9ad061dbb96c" providerId="ADAL" clId="{64C9948C-F432-4CCB-A8FD-9210679B490A}" dt="2020-02-26T11:57:47.821" v="2782" actId="20577"/>
          <ac:spMkLst>
            <pc:docMk/>
            <pc:sldMk cId="2884773580" sldId="379"/>
            <ac:spMk id="3" creationId="{C90D2530-C6AF-4905-9B92-4A36D1156558}"/>
          </ac:spMkLst>
        </pc:spChg>
      </pc:sldChg>
      <pc:sldChg chg="modSp add mod">
        <pc:chgData name="Daniel Vršek" userId="57f22138-ca4a-4ba2-aeae-9ad061dbb96c" providerId="ADAL" clId="{64C9948C-F432-4CCB-A8FD-9210679B490A}" dt="2020-02-26T11:57:58.057" v="2784" actId="20577"/>
        <pc:sldMkLst>
          <pc:docMk/>
          <pc:sldMk cId="3925864919" sldId="380"/>
        </pc:sldMkLst>
        <pc:spChg chg="mod">
          <ac:chgData name="Daniel Vršek" userId="57f22138-ca4a-4ba2-aeae-9ad061dbb96c" providerId="ADAL" clId="{64C9948C-F432-4CCB-A8FD-9210679B490A}" dt="2020-02-26T11:57:58.057" v="2784" actId="20577"/>
          <ac:spMkLst>
            <pc:docMk/>
            <pc:sldMk cId="3925864919" sldId="380"/>
            <ac:spMk id="3" creationId="{C90D2530-C6AF-4905-9B92-4A36D1156558}"/>
          </ac:spMkLst>
        </pc:spChg>
      </pc:sldChg>
      <pc:sldChg chg="modSp add mod">
        <pc:chgData name="Daniel Vršek" userId="57f22138-ca4a-4ba2-aeae-9ad061dbb96c" providerId="ADAL" clId="{64C9948C-F432-4CCB-A8FD-9210679B490A}" dt="2020-02-26T11:58:22.014" v="2805" actId="20577"/>
        <pc:sldMkLst>
          <pc:docMk/>
          <pc:sldMk cId="2200606025" sldId="381"/>
        </pc:sldMkLst>
        <pc:spChg chg="mod">
          <ac:chgData name="Daniel Vršek" userId="57f22138-ca4a-4ba2-aeae-9ad061dbb96c" providerId="ADAL" clId="{64C9948C-F432-4CCB-A8FD-9210679B490A}" dt="2020-02-26T11:58:22.014" v="2805" actId="20577"/>
          <ac:spMkLst>
            <pc:docMk/>
            <pc:sldMk cId="2200606025" sldId="381"/>
            <ac:spMk id="3" creationId="{C90D2530-C6AF-4905-9B92-4A36D1156558}"/>
          </ac:spMkLst>
        </pc:spChg>
      </pc:sldChg>
    </pc:docChg>
  </pc:docChgLst>
  <pc:docChgLst>
    <pc:chgData name="Václavek, Ondřej" userId="S::vaclavek@havit.cz::4d30e18e-a2f2-4bfa-8c1e-d7e2cd91d984" providerId="AD" clId="Web-{BD6C4E46-DCDB-C90B-1698-05CAC67A5924}"/>
    <pc:docChg chg="modSld">
      <pc:chgData name="Václavek, Ondřej" userId="S::vaclavek@havit.cz::4d30e18e-a2f2-4bfa-8c1e-d7e2cd91d984" providerId="AD" clId="Web-{BD6C4E46-DCDB-C90B-1698-05CAC67A5924}" dt="2020-02-25T07:31:47.961" v="23" actId="20577"/>
      <pc:docMkLst>
        <pc:docMk/>
      </pc:docMkLst>
      <pc:sldChg chg="modSp">
        <pc:chgData name="Václavek, Ondřej" userId="S::vaclavek@havit.cz::4d30e18e-a2f2-4bfa-8c1e-d7e2cd91d984" providerId="AD" clId="Web-{BD6C4E46-DCDB-C90B-1698-05CAC67A5924}" dt="2020-02-25T07:31:47.961" v="22" actId="20577"/>
        <pc:sldMkLst>
          <pc:docMk/>
          <pc:sldMk cId="1503769778" sldId="332"/>
        </pc:sldMkLst>
        <pc:spChg chg="mod">
          <ac:chgData name="Václavek, Ondřej" userId="S::vaclavek@havit.cz::4d30e18e-a2f2-4bfa-8c1e-d7e2cd91d984" providerId="AD" clId="Web-{BD6C4E46-DCDB-C90B-1698-05CAC67A5924}" dt="2020-02-25T07:31:47.961" v="22" actId="20577"/>
          <ac:spMkLst>
            <pc:docMk/>
            <pc:sldMk cId="1503769778" sldId="332"/>
            <ac:spMk id="3" creationId="{F8F70605-8C47-4090-81D7-BEFC2B2E0234}"/>
          </ac:spMkLst>
        </pc:spChg>
      </pc:sldChg>
    </pc:docChg>
  </pc:docChgLst>
  <pc:docChgLst>
    <pc:chgData name="Václavek, Ondřej" userId="S::vaclavek@havit.cz::4d30e18e-a2f2-4bfa-8c1e-d7e2cd91d984" providerId="AD" clId="Web-{178508F7-63D9-0F2A-404A-27E91AC53AD2}"/>
    <pc:docChg chg="modSld">
      <pc:chgData name="Václavek, Ondřej" userId="S::vaclavek@havit.cz::4d30e18e-a2f2-4bfa-8c1e-d7e2cd91d984" providerId="AD" clId="Web-{178508F7-63D9-0F2A-404A-27E91AC53AD2}" dt="2020-02-26T11:56:29.579" v="58" actId="20577"/>
      <pc:docMkLst>
        <pc:docMk/>
      </pc:docMkLst>
      <pc:sldChg chg="modSp">
        <pc:chgData name="Václavek, Ondřej" userId="S::vaclavek@havit.cz::4d30e18e-a2f2-4bfa-8c1e-d7e2cd91d984" providerId="AD" clId="Web-{178508F7-63D9-0F2A-404A-27E91AC53AD2}" dt="2020-02-26T09:46:34.620" v="42" actId="20577"/>
        <pc:sldMkLst>
          <pc:docMk/>
          <pc:sldMk cId="1732321614" sldId="330"/>
        </pc:sldMkLst>
        <pc:spChg chg="mod">
          <ac:chgData name="Václavek, Ondřej" userId="S::vaclavek@havit.cz::4d30e18e-a2f2-4bfa-8c1e-d7e2cd91d984" providerId="AD" clId="Web-{178508F7-63D9-0F2A-404A-27E91AC53AD2}" dt="2020-02-26T09:46:34.620" v="42" actId="20577"/>
          <ac:spMkLst>
            <pc:docMk/>
            <pc:sldMk cId="1732321614" sldId="330"/>
            <ac:spMk id="4" creationId="{00000000-0000-0000-0000-000000000000}"/>
          </ac:spMkLst>
        </pc:spChg>
      </pc:sldChg>
      <pc:sldChg chg="modSp">
        <pc:chgData name="Václavek, Ondřej" userId="S::vaclavek@havit.cz::4d30e18e-a2f2-4bfa-8c1e-d7e2cd91d984" providerId="AD" clId="Web-{178508F7-63D9-0F2A-404A-27E91AC53AD2}" dt="2020-02-26T11:56:29.579" v="57" actId="20577"/>
        <pc:sldMkLst>
          <pc:docMk/>
          <pc:sldMk cId="2838205846" sldId="331"/>
        </pc:sldMkLst>
        <pc:spChg chg="mod">
          <ac:chgData name="Václavek, Ondřej" userId="S::vaclavek@havit.cz::4d30e18e-a2f2-4bfa-8c1e-d7e2cd91d984" providerId="AD" clId="Web-{178508F7-63D9-0F2A-404A-27E91AC53AD2}" dt="2020-02-26T11:56:29.579" v="57" actId="20577"/>
          <ac:spMkLst>
            <pc:docMk/>
            <pc:sldMk cId="2838205846" sldId="331"/>
            <ac:spMk id="3" creationId="{339F5489-FDD3-418B-BC72-C688F321C87A}"/>
          </ac:spMkLst>
        </pc:spChg>
      </pc:sldChg>
    </pc:docChg>
  </pc:docChgLst>
  <pc:docChgLst>
    <pc:chgData name="Kříž, Pavel" userId="S::kriz@havit.cz::a4d46d1e-68b6-45af-a3ad-b8939e5cea39" providerId="AD" clId="Web-{9F31A0DB-E188-D8D6-D025-BEA42993B336}"/>
    <pc:docChg chg="addSld delSld modSld sldOrd">
      <pc:chgData name="Kříž, Pavel" userId="S::kriz@havit.cz::a4d46d1e-68b6-45af-a3ad-b8939e5cea39" providerId="AD" clId="Web-{9F31A0DB-E188-D8D6-D025-BEA42993B336}" dt="2020-02-26T11:25:23.738" v="455" actId="20577"/>
      <pc:docMkLst>
        <pc:docMk/>
      </pc:docMkLst>
      <pc:sldChg chg="addSp delSp modSp del">
        <pc:chgData name="Kříž, Pavel" userId="S::kriz@havit.cz::a4d46d1e-68b6-45af-a3ad-b8939e5cea39" providerId="AD" clId="Web-{9F31A0DB-E188-D8D6-D025-BEA42993B336}" dt="2020-02-26T11:05:12.231" v="76"/>
        <pc:sldMkLst>
          <pc:docMk/>
          <pc:sldMk cId="1779515369" sldId="337"/>
        </pc:sldMkLst>
        <pc:picChg chg="add del mod">
          <ac:chgData name="Kříž, Pavel" userId="S::kriz@havit.cz::a4d46d1e-68b6-45af-a3ad-b8939e5cea39" providerId="AD" clId="Web-{9F31A0DB-E188-D8D6-D025-BEA42993B336}" dt="2020-02-26T10:57:03.037" v="1"/>
          <ac:picMkLst>
            <pc:docMk/>
            <pc:sldMk cId="1779515369" sldId="337"/>
            <ac:picMk id="4" creationId="{A67FE448-A1F7-4217-ABC2-C7E4FF97F86D}"/>
          </ac:picMkLst>
        </pc:picChg>
        <pc:picChg chg="add del mod">
          <ac:chgData name="Kříž, Pavel" userId="S::kriz@havit.cz::a4d46d1e-68b6-45af-a3ad-b8939e5cea39" providerId="AD" clId="Web-{9F31A0DB-E188-D8D6-D025-BEA42993B336}" dt="2020-02-26T10:57:23.928" v="3"/>
          <ac:picMkLst>
            <pc:docMk/>
            <pc:sldMk cId="1779515369" sldId="337"/>
            <ac:picMk id="6" creationId="{050FB8FF-C2BB-48F5-A4E4-C26BBB6958C1}"/>
          </ac:picMkLst>
        </pc:picChg>
      </pc:sldChg>
      <pc:sldChg chg="addSp delSp modSp new">
        <pc:chgData name="Kříž, Pavel" userId="S::kriz@havit.cz::a4d46d1e-68b6-45af-a3ad-b8939e5cea39" providerId="AD" clId="Web-{9F31A0DB-E188-D8D6-D025-BEA42993B336}" dt="2020-02-26T11:05:25.949" v="77" actId="20577"/>
        <pc:sldMkLst>
          <pc:docMk/>
          <pc:sldMk cId="2220216775" sldId="349"/>
        </pc:sldMkLst>
        <pc:spChg chg="del">
          <ac:chgData name="Kříž, Pavel" userId="S::kriz@havit.cz::a4d46d1e-68b6-45af-a3ad-b8939e5cea39" providerId="AD" clId="Web-{9F31A0DB-E188-D8D6-D025-BEA42993B336}" dt="2020-02-26T10:58:20.373" v="8"/>
          <ac:spMkLst>
            <pc:docMk/>
            <pc:sldMk cId="2220216775" sldId="349"/>
            <ac:spMk id="2" creationId="{A319BAD9-7ECA-4E70-B1FD-CC6C2DDD467F}"/>
          </ac:spMkLst>
        </pc:spChg>
        <pc:spChg chg="del">
          <ac:chgData name="Kříž, Pavel" userId="S::kriz@havit.cz::a4d46d1e-68b6-45af-a3ad-b8939e5cea39" providerId="AD" clId="Web-{9F31A0DB-E188-D8D6-D025-BEA42993B336}" dt="2020-02-26T10:58:20.372" v="7"/>
          <ac:spMkLst>
            <pc:docMk/>
            <pc:sldMk cId="2220216775" sldId="349"/>
            <ac:spMk id="3" creationId="{0B77779E-F0A6-4EB7-9318-A7D565929822}"/>
          </ac:spMkLst>
        </pc:spChg>
        <pc:spChg chg="add mod">
          <ac:chgData name="Kříž, Pavel" userId="S::kriz@havit.cz::a4d46d1e-68b6-45af-a3ad-b8939e5cea39" providerId="AD" clId="Web-{9F31A0DB-E188-D8D6-D025-BEA42993B336}" dt="2020-02-26T11:05:25.949" v="77" actId="20577"/>
          <ac:spMkLst>
            <pc:docMk/>
            <pc:sldMk cId="2220216775" sldId="349"/>
            <ac:spMk id="6" creationId="{D58C3A45-5C31-4C37-BDBB-E41ACDCC2EF5}"/>
          </ac:spMkLst>
        </pc:spChg>
        <pc:picChg chg="add del mod">
          <ac:chgData name="Kříž, Pavel" userId="S::kriz@havit.cz::a4d46d1e-68b6-45af-a3ad-b8939e5cea39" providerId="AD" clId="Web-{9F31A0DB-E188-D8D6-D025-BEA42993B336}" dt="2020-02-26T10:59:00.462" v="12"/>
          <ac:picMkLst>
            <pc:docMk/>
            <pc:sldMk cId="2220216775" sldId="349"/>
            <ac:picMk id="4" creationId="{CD8FDE19-29F2-48D8-A056-102E80DDA75B}"/>
          </ac:picMkLst>
        </pc:picChg>
      </pc:sldChg>
      <pc:sldChg chg="new del">
        <pc:chgData name="Kříž, Pavel" userId="S::kriz@havit.cz::a4d46d1e-68b6-45af-a3ad-b8939e5cea39" providerId="AD" clId="Web-{9F31A0DB-E188-D8D6-D025-BEA42993B336}" dt="2020-02-26T10:57:59.880" v="5"/>
        <pc:sldMkLst>
          <pc:docMk/>
          <pc:sldMk cId="3864632843" sldId="349"/>
        </pc:sldMkLst>
      </pc:sldChg>
      <pc:sldChg chg="addSp delSp modSp new">
        <pc:chgData name="Kříž, Pavel" userId="S::kriz@havit.cz::a4d46d1e-68b6-45af-a3ad-b8939e5cea39" providerId="AD" clId="Web-{9F31A0DB-E188-D8D6-D025-BEA42993B336}" dt="2020-02-26T11:00:52.172" v="29" actId="1076"/>
        <pc:sldMkLst>
          <pc:docMk/>
          <pc:sldMk cId="4050280281" sldId="350"/>
        </pc:sldMkLst>
        <pc:spChg chg="del">
          <ac:chgData name="Kříž, Pavel" userId="S::kriz@havit.cz::a4d46d1e-68b6-45af-a3ad-b8939e5cea39" providerId="AD" clId="Web-{9F31A0DB-E188-D8D6-D025-BEA42993B336}" dt="2020-02-26T10:59:36.598" v="20"/>
          <ac:spMkLst>
            <pc:docMk/>
            <pc:sldMk cId="4050280281" sldId="350"/>
            <ac:spMk id="2" creationId="{BA1104D9-C65F-45A2-842F-B6E198A33E8E}"/>
          </ac:spMkLst>
        </pc:spChg>
        <pc:spChg chg="del">
          <ac:chgData name="Kříž, Pavel" userId="S::kriz@havit.cz::a4d46d1e-68b6-45af-a3ad-b8939e5cea39" providerId="AD" clId="Web-{9F31A0DB-E188-D8D6-D025-BEA42993B336}" dt="2020-02-26T10:59:36.597" v="19"/>
          <ac:spMkLst>
            <pc:docMk/>
            <pc:sldMk cId="4050280281" sldId="350"/>
            <ac:spMk id="3" creationId="{DE48AEE9-86DA-4BD4-8F0C-4E2B222E2F70}"/>
          </ac:spMkLst>
        </pc:spChg>
        <pc:picChg chg="add del mod">
          <ac:chgData name="Kříž, Pavel" userId="S::kriz@havit.cz::a4d46d1e-68b6-45af-a3ad-b8939e5cea39" providerId="AD" clId="Web-{9F31A0DB-E188-D8D6-D025-BEA42993B336}" dt="2020-02-26T10:59:59.327" v="24"/>
          <ac:picMkLst>
            <pc:docMk/>
            <pc:sldMk cId="4050280281" sldId="350"/>
            <ac:picMk id="4" creationId="{0486A872-5C8D-4CEF-A6FE-0D84CCAC5C47}"/>
          </ac:picMkLst>
        </pc:picChg>
        <pc:picChg chg="add mod">
          <ac:chgData name="Kříž, Pavel" userId="S::kriz@havit.cz::a4d46d1e-68b6-45af-a3ad-b8939e5cea39" providerId="AD" clId="Web-{9F31A0DB-E188-D8D6-D025-BEA42993B336}" dt="2020-02-26T11:00:52.172" v="29" actId="1076"/>
          <ac:picMkLst>
            <pc:docMk/>
            <pc:sldMk cId="4050280281" sldId="350"/>
            <ac:picMk id="6" creationId="{81E5309D-5DC3-4069-A54E-08E8D51DDD0D}"/>
          </ac:picMkLst>
        </pc:picChg>
      </pc:sldChg>
      <pc:sldChg chg="addSp delSp modSp new">
        <pc:chgData name="Kříž, Pavel" userId="S::kriz@havit.cz::a4d46d1e-68b6-45af-a3ad-b8939e5cea39" providerId="AD" clId="Web-{9F31A0DB-E188-D8D6-D025-BEA42993B336}" dt="2020-02-26T11:05:34.246" v="84" actId="1076"/>
        <pc:sldMkLst>
          <pc:docMk/>
          <pc:sldMk cId="2354265734" sldId="351"/>
        </pc:sldMkLst>
        <pc:spChg chg="del">
          <ac:chgData name="Kříž, Pavel" userId="S::kriz@havit.cz::a4d46d1e-68b6-45af-a3ad-b8939e5cea39" providerId="AD" clId="Web-{9F31A0DB-E188-D8D6-D025-BEA42993B336}" dt="2020-02-26T11:01:38.085" v="32"/>
          <ac:spMkLst>
            <pc:docMk/>
            <pc:sldMk cId="2354265734" sldId="351"/>
            <ac:spMk id="2" creationId="{CCA0CDE4-FF58-492D-9C9E-95648FD47834}"/>
          </ac:spMkLst>
        </pc:spChg>
        <pc:spChg chg="del">
          <ac:chgData name="Kříž, Pavel" userId="S::kriz@havit.cz::a4d46d1e-68b6-45af-a3ad-b8939e5cea39" providerId="AD" clId="Web-{9F31A0DB-E188-D8D6-D025-BEA42993B336}" dt="2020-02-26T11:01:38.084" v="31"/>
          <ac:spMkLst>
            <pc:docMk/>
            <pc:sldMk cId="2354265734" sldId="351"/>
            <ac:spMk id="3" creationId="{5AAFE85A-9D2A-466F-8ECB-D7C43F650DEF}"/>
          </ac:spMkLst>
        </pc:spChg>
        <pc:spChg chg="add mod">
          <ac:chgData name="Kříž, Pavel" userId="S::kriz@havit.cz::a4d46d1e-68b6-45af-a3ad-b8939e5cea39" providerId="AD" clId="Web-{9F31A0DB-E188-D8D6-D025-BEA42993B336}" dt="2020-02-26T11:05:34.246" v="84" actId="1076"/>
          <ac:spMkLst>
            <pc:docMk/>
            <pc:sldMk cId="2354265734" sldId="351"/>
            <ac:spMk id="6" creationId="{EBF1C21C-CC4E-4C52-A220-365CE8DF0BB3}"/>
          </ac:spMkLst>
        </pc:spChg>
        <pc:picChg chg="add del mod">
          <ac:chgData name="Kříž, Pavel" userId="S::kriz@havit.cz::a4d46d1e-68b6-45af-a3ad-b8939e5cea39" providerId="AD" clId="Web-{9F31A0DB-E188-D8D6-D025-BEA42993B336}" dt="2020-02-26T11:01:41.816" v="34"/>
          <ac:picMkLst>
            <pc:docMk/>
            <pc:sldMk cId="2354265734" sldId="351"/>
            <ac:picMk id="4" creationId="{75EF9209-940F-415F-98D5-E9D36E1B5410}"/>
          </ac:picMkLst>
        </pc:picChg>
      </pc:sldChg>
      <pc:sldChg chg="new del">
        <pc:chgData name="Kříž, Pavel" userId="S::kriz@havit.cz::a4d46d1e-68b6-45af-a3ad-b8939e5cea39" providerId="AD" clId="Web-{9F31A0DB-E188-D8D6-D025-BEA42993B336}" dt="2020-02-26T11:02:12.295" v="40"/>
        <pc:sldMkLst>
          <pc:docMk/>
          <pc:sldMk cId="193839384" sldId="352"/>
        </pc:sldMkLst>
      </pc:sldChg>
      <pc:sldChg chg="addSp delSp modSp new">
        <pc:chgData name="Kříž, Pavel" userId="S::kriz@havit.cz::a4d46d1e-68b6-45af-a3ad-b8939e5cea39" providerId="AD" clId="Web-{9F31A0DB-E188-D8D6-D025-BEA42993B336}" dt="2020-02-26T11:02:40.288" v="50" actId="1076"/>
        <pc:sldMkLst>
          <pc:docMk/>
          <pc:sldMk cId="2604767417" sldId="352"/>
        </pc:sldMkLst>
        <pc:spChg chg="del">
          <ac:chgData name="Kříž, Pavel" userId="S::kriz@havit.cz::a4d46d1e-68b6-45af-a3ad-b8939e5cea39" providerId="AD" clId="Web-{9F31A0DB-E188-D8D6-D025-BEA42993B336}" dt="2020-02-26T11:02:26.072" v="43"/>
          <ac:spMkLst>
            <pc:docMk/>
            <pc:sldMk cId="2604767417" sldId="352"/>
            <ac:spMk id="2" creationId="{5175BE78-46BF-45CB-A3BB-05E5598D4DE2}"/>
          </ac:spMkLst>
        </pc:spChg>
        <pc:spChg chg="del">
          <ac:chgData name="Kříž, Pavel" userId="S::kriz@havit.cz::a4d46d1e-68b6-45af-a3ad-b8939e5cea39" providerId="AD" clId="Web-{9F31A0DB-E188-D8D6-D025-BEA42993B336}" dt="2020-02-26T11:02:26.071" v="42"/>
          <ac:spMkLst>
            <pc:docMk/>
            <pc:sldMk cId="2604767417" sldId="352"/>
            <ac:spMk id="3" creationId="{22BD8859-CAF2-4465-8583-DE718818AF70}"/>
          </ac:spMkLst>
        </pc:spChg>
        <pc:picChg chg="add mod">
          <ac:chgData name="Kříž, Pavel" userId="S::kriz@havit.cz::a4d46d1e-68b6-45af-a3ad-b8939e5cea39" providerId="AD" clId="Web-{9F31A0DB-E188-D8D6-D025-BEA42993B336}" dt="2020-02-26T11:02:40.288" v="50" actId="1076"/>
          <ac:picMkLst>
            <pc:docMk/>
            <pc:sldMk cId="2604767417" sldId="352"/>
            <ac:picMk id="4" creationId="{66929833-AB17-4D9D-A235-D535713A55C4}"/>
          </ac:picMkLst>
        </pc:picChg>
      </pc:sldChg>
      <pc:sldChg chg="addSp delSp modSp new">
        <pc:chgData name="Kříž, Pavel" userId="S::kriz@havit.cz::a4d46d1e-68b6-45af-a3ad-b8939e5cea39" providerId="AD" clId="Web-{9F31A0DB-E188-D8D6-D025-BEA42993B336}" dt="2020-02-26T11:03:25.144" v="61" actId="1076"/>
        <pc:sldMkLst>
          <pc:docMk/>
          <pc:sldMk cId="1449740035" sldId="353"/>
        </pc:sldMkLst>
        <pc:spChg chg="del">
          <ac:chgData name="Kříž, Pavel" userId="S::kriz@havit.cz::a4d46d1e-68b6-45af-a3ad-b8939e5cea39" providerId="AD" clId="Web-{9F31A0DB-E188-D8D6-D025-BEA42993B336}" dt="2020-02-26T11:02:58.858" v="53"/>
          <ac:spMkLst>
            <pc:docMk/>
            <pc:sldMk cId="1449740035" sldId="353"/>
            <ac:spMk id="2" creationId="{D25C8EE4-398D-4059-9005-EEA710F49B08}"/>
          </ac:spMkLst>
        </pc:spChg>
        <pc:spChg chg="del">
          <ac:chgData name="Kříž, Pavel" userId="S::kriz@havit.cz::a4d46d1e-68b6-45af-a3ad-b8939e5cea39" providerId="AD" clId="Web-{9F31A0DB-E188-D8D6-D025-BEA42993B336}" dt="2020-02-26T11:02:58.857" v="52"/>
          <ac:spMkLst>
            <pc:docMk/>
            <pc:sldMk cId="1449740035" sldId="353"/>
            <ac:spMk id="3" creationId="{0866525C-15B2-488E-A26E-1137818485BB}"/>
          </ac:spMkLst>
        </pc:spChg>
        <pc:picChg chg="add mod">
          <ac:chgData name="Kříž, Pavel" userId="S::kriz@havit.cz::a4d46d1e-68b6-45af-a3ad-b8939e5cea39" providerId="AD" clId="Web-{9F31A0DB-E188-D8D6-D025-BEA42993B336}" dt="2020-02-26T11:03:25.144" v="61" actId="1076"/>
          <ac:picMkLst>
            <pc:docMk/>
            <pc:sldMk cId="1449740035" sldId="353"/>
            <ac:picMk id="4" creationId="{97FDB595-6FCB-40FA-94FE-7B0412584914}"/>
          </ac:picMkLst>
        </pc:picChg>
      </pc:sldChg>
      <pc:sldChg chg="addSp delSp modSp new">
        <pc:chgData name="Kříž, Pavel" userId="S::kriz@havit.cz::a4d46d1e-68b6-45af-a3ad-b8939e5cea39" providerId="AD" clId="Web-{9F31A0DB-E188-D8D6-D025-BEA42993B336}" dt="2020-02-26T11:04:11.421" v="69" actId="1076"/>
        <pc:sldMkLst>
          <pc:docMk/>
          <pc:sldMk cId="3435666617" sldId="354"/>
        </pc:sldMkLst>
        <pc:spChg chg="del">
          <ac:chgData name="Kříž, Pavel" userId="S::kriz@havit.cz::a4d46d1e-68b6-45af-a3ad-b8939e5cea39" providerId="AD" clId="Web-{9F31A0DB-E188-D8D6-D025-BEA42993B336}" dt="2020-02-26T11:03:56.540" v="64"/>
          <ac:spMkLst>
            <pc:docMk/>
            <pc:sldMk cId="3435666617" sldId="354"/>
            <ac:spMk id="2" creationId="{61372105-6D25-4C80-8BBF-D6CC16708782}"/>
          </ac:spMkLst>
        </pc:spChg>
        <pc:spChg chg="del">
          <ac:chgData name="Kříž, Pavel" userId="S::kriz@havit.cz::a4d46d1e-68b6-45af-a3ad-b8939e5cea39" providerId="AD" clId="Web-{9F31A0DB-E188-D8D6-D025-BEA42993B336}" dt="2020-02-26T11:03:56.539" v="63"/>
          <ac:spMkLst>
            <pc:docMk/>
            <pc:sldMk cId="3435666617" sldId="354"/>
            <ac:spMk id="3" creationId="{9F891602-7839-41EB-8F82-7C7CB6196D3B}"/>
          </ac:spMkLst>
        </pc:spChg>
        <pc:picChg chg="add mod">
          <ac:chgData name="Kříž, Pavel" userId="S::kriz@havit.cz::a4d46d1e-68b6-45af-a3ad-b8939e5cea39" providerId="AD" clId="Web-{9F31A0DB-E188-D8D6-D025-BEA42993B336}" dt="2020-02-26T11:04:11.421" v="69" actId="1076"/>
          <ac:picMkLst>
            <pc:docMk/>
            <pc:sldMk cId="3435666617" sldId="354"/>
            <ac:picMk id="4" creationId="{7E5216A0-0DF2-4BEE-AB4F-A70367383C7E}"/>
          </ac:picMkLst>
        </pc:picChg>
      </pc:sldChg>
      <pc:sldChg chg="modSp add ord replId">
        <pc:chgData name="Kříž, Pavel" userId="S::kriz@havit.cz::a4d46d1e-68b6-45af-a3ad-b8939e5cea39" providerId="AD" clId="Web-{9F31A0DB-E188-D8D6-D025-BEA42993B336}" dt="2020-02-26T11:05:09.902" v="74" actId="20577"/>
        <pc:sldMkLst>
          <pc:docMk/>
          <pc:sldMk cId="584598086" sldId="355"/>
        </pc:sldMkLst>
        <pc:spChg chg="mod">
          <ac:chgData name="Kříž, Pavel" userId="S::kriz@havit.cz::a4d46d1e-68b6-45af-a3ad-b8939e5cea39" providerId="AD" clId="Web-{9F31A0DB-E188-D8D6-D025-BEA42993B336}" dt="2020-02-26T11:05:09.902" v="74" actId="20577"/>
          <ac:spMkLst>
            <pc:docMk/>
            <pc:sldMk cId="584598086" sldId="355"/>
            <ac:spMk id="4" creationId="{00000000-0000-0000-0000-000000000000}"/>
          </ac:spMkLst>
        </pc:spChg>
      </pc:sldChg>
      <pc:sldChg chg="addSp delSp modSp add replId">
        <pc:chgData name="Kříž, Pavel" userId="S::kriz@havit.cz::a4d46d1e-68b6-45af-a3ad-b8939e5cea39" providerId="AD" clId="Web-{9F31A0DB-E188-D8D6-D025-BEA42993B336}" dt="2020-02-26T11:06:15.105" v="94" actId="1076"/>
        <pc:sldMkLst>
          <pc:docMk/>
          <pc:sldMk cId="560368280" sldId="356"/>
        </pc:sldMkLst>
        <pc:picChg chg="add mod">
          <ac:chgData name="Kříž, Pavel" userId="S::kriz@havit.cz::a4d46d1e-68b6-45af-a3ad-b8939e5cea39" providerId="AD" clId="Web-{9F31A0DB-E188-D8D6-D025-BEA42993B336}" dt="2020-02-26T11:06:15.105" v="94" actId="1076"/>
          <ac:picMkLst>
            <pc:docMk/>
            <pc:sldMk cId="560368280" sldId="356"/>
            <ac:picMk id="2" creationId="{F0CCBEFD-DEDC-4392-8DBB-E8D2E98D45C4}"/>
          </ac:picMkLst>
        </pc:picChg>
        <pc:picChg chg="del">
          <ac:chgData name="Kříž, Pavel" userId="S::kriz@havit.cz::a4d46d1e-68b6-45af-a3ad-b8939e5cea39" providerId="AD" clId="Web-{9F31A0DB-E188-D8D6-D025-BEA42993B336}" dt="2020-02-26T11:05:49.605" v="86"/>
          <ac:picMkLst>
            <pc:docMk/>
            <pc:sldMk cId="560368280" sldId="356"/>
            <ac:picMk id="4" creationId="{7E5216A0-0DF2-4BEE-AB4F-A70367383C7E}"/>
          </ac:picMkLst>
        </pc:picChg>
      </pc:sldChg>
      <pc:sldChg chg="addSp delSp modSp add ord replId">
        <pc:chgData name="Kříž, Pavel" userId="S::kriz@havit.cz::a4d46d1e-68b6-45af-a3ad-b8939e5cea39" providerId="AD" clId="Web-{9F31A0DB-E188-D8D6-D025-BEA42993B336}" dt="2020-02-26T11:07:32.558" v="116" actId="1076"/>
        <pc:sldMkLst>
          <pc:docMk/>
          <pc:sldMk cId="3670275775" sldId="357"/>
        </pc:sldMkLst>
        <pc:picChg chg="del">
          <ac:chgData name="Kříž, Pavel" userId="S::kriz@havit.cz::a4d46d1e-68b6-45af-a3ad-b8939e5cea39" providerId="AD" clId="Web-{9F31A0DB-E188-D8D6-D025-BEA42993B336}" dt="2020-02-26T11:07:07.198" v="111"/>
          <ac:picMkLst>
            <pc:docMk/>
            <pc:sldMk cId="3670275775" sldId="357"/>
            <ac:picMk id="2" creationId="{F0CCBEFD-DEDC-4392-8DBB-E8D2E98D45C4}"/>
          </ac:picMkLst>
        </pc:picChg>
        <pc:picChg chg="add mod">
          <ac:chgData name="Kříž, Pavel" userId="S::kriz@havit.cz::a4d46d1e-68b6-45af-a3ad-b8939e5cea39" providerId="AD" clId="Web-{9F31A0DB-E188-D8D6-D025-BEA42993B336}" dt="2020-02-26T11:07:32.558" v="116" actId="1076"/>
          <ac:picMkLst>
            <pc:docMk/>
            <pc:sldMk cId="3670275775" sldId="357"/>
            <ac:picMk id="3" creationId="{D4AD8DEE-EDB3-4911-BF4D-921272AAEB7E}"/>
          </ac:picMkLst>
        </pc:picChg>
      </pc:sldChg>
      <pc:sldChg chg="modSp add ord replId">
        <pc:chgData name="Kříž, Pavel" userId="S::kriz@havit.cz::a4d46d1e-68b6-45af-a3ad-b8939e5cea39" providerId="AD" clId="Web-{9F31A0DB-E188-D8D6-D025-BEA42993B336}" dt="2020-02-26T11:06:44.980" v="109"/>
        <pc:sldMkLst>
          <pc:docMk/>
          <pc:sldMk cId="1457839399" sldId="358"/>
        </pc:sldMkLst>
        <pc:spChg chg="mod">
          <ac:chgData name="Kříž, Pavel" userId="S::kriz@havit.cz::a4d46d1e-68b6-45af-a3ad-b8939e5cea39" providerId="AD" clId="Web-{9F31A0DB-E188-D8D6-D025-BEA42993B336}" dt="2020-02-26T11:06:36.917" v="105" actId="20577"/>
          <ac:spMkLst>
            <pc:docMk/>
            <pc:sldMk cId="1457839399" sldId="358"/>
            <ac:spMk id="6" creationId="{EBF1C21C-CC4E-4C52-A220-365CE8DF0BB3}"/>
          </ac:spMkLst>
        </pc:spChg>
      </pc:sldChg>
      <pc:sldChg chg="addSp delSp modSp add replId">
        <pc:chgData name="Kříž, Pavel" userId="S::kriz@havit.cz::a4d46d1e-68b6-45af-a3ad-b8939e5cea39" providerId="AD" clId="Web-{9F31A0DB-E188-D8D6-D025-BEA42993B336}" dt="2020-02-26T11:08:10.604" v="125" actId="1076"/>
        <pc:sldMkLst>
          <pc:docMk/>
          <pc:sldMk cId="2470704782" sldId="359"/>
        </pc:sldMkLst>
        <pc:picChg chg="add mod">
          <ac:chgData name="Kříž, Pavel" userId="S::kriz@havit.cz::a4d46d1e-68b6-45af-a3ad-b8939e5cea39" providerId="AD" clId="Web-{9F31A0DB-E188-D8D6-D025-BEA42993B336}" dt="2020-02-26T11:08:10.604" v="125" actId="1076"/>
          <ac:picMkLst>
            <pc:docMk/>
            <pc:sldMk cId="2470704782" sldId="359"/>
            <ac:picMk id="2" creationId="{B11F83F8-FF8D-4E5A-8BAE-AF80F72158CD}"/>
          </ac:picMkLst>
        </pc:picChg>
        <pc:picChg chg="del">
          <ac:chgData name="Kříž, Pavel" userId="S::kriz@havit.cz::a4d46d1e-68b6-45af-a3ad-b8939e5cea39" providerId="AD" clId="Web-{9F31A0DB-E188-D8D6-D025-BEA42993B336}" dt="2020-02-26T11:07:58.622" v="118"/>
          <ac:picMkLst>
            <pc:docMk/>
            <pc:sldMk cId="2470704782" sldId="359"/>
            <ac:picMk id="3" creationId="{D4AD8DEE-EDB3-4911-BF4D-921272AAEB7E}"/>
          </ac:picMkLst>
        </pc:picChg>
      </pc:sldChg>
      <pc:sldChg chg="addSp delSp modSp new">
        <pc:chgData name="Kříž, Pavel" userId="S::kriz@havit.cz::a4d46d1e-68b6-45af-a3ad-b8939e5cea39" providerId="AD" clId="Web-{9F31A0DB-E188-D8D6-D025-BEA42993B336}" dt="2020-02-26T11:08:32.464" v="131" actId="1076"/>
        <pc:sldMkLst>
          <pc:docMk/>
          <pc:sldMk cId="2796723426" sldId="360"/>
        </pc:sldMkLst>
        <pc:spChg chg="del">
          <ac:chgData name="Kříž, Pavel" userId="S::kriz@havit.cz::a4d46d1e-68b6-45af-a3ad-b8939e5cea39" providerId="AD" clId="Web-{9F31A0DB-E188-D8D6-D025-BEA42993B336}" dt="2020-02-26T11:08:24.448" v="128"/>
          <ac:spMkLst>
            <pc:docMk/>
            <pc:sldMk cId="2796723426" sldId="360"/>
            <ac:spMk id="2" creationId="{F1F118FC-D4E2-4E45-ADFC-DA67361809DC}"/>
          </ac:spMkLst>
        </pc:spChg>
        <pc:spChg chg="del">
          <ac:chgData name="Kříž, Pavel" userId="S::kriz@havit.cz::a4d46d1e-68b6-45af-a3ad-b8939e5cea39" providerId="AD" clId="Web-{9F31A0DB-E188-D8D6-D025-BEA42993B336}" dt="2020-02-26T11:08:24.432" v="127"/>
          <ac:spMkLst>
            <pc:docMk/>
            <pc:sldMk cId="2796723426" sldId="360"/>
            <ac:spMk id="3" creationId="{539D407A-B650-4733-BD86-31BA640D6836}"/>
          </ac:spMkLst>
        </pc:spChg>
        <pc:picChg chg="add mod">
          <ac:chgData name="Kříž, Pavel" userId="S::kriz@havit.cz::a4d46d1e-68b6-45af-a3ad-b8939e5cea39" providerId="AD" clId="Web-{9F31A0DB-E188-D8D6-D025-BEA42993B336}" dt="2020-02-26T11:08:32.464" v="131" actId="1076"/>
          <ac:picMkLst>
            <pc:docMk/>
            <pc:sldMk cId="2796723426" sldId="360"/>
            <ac:picMk id="4" creationId="{B6D699BD-3847-4619-ACB6-13D59153098E}"/>
          </ac:picMkLst>
        </pc:picChg>
      </pc:sldChg>
      <pc:sldChg chg="modSp add ord replId">
        <pc:chgData name="Kříž, Pavel" userId="S::kriz@havit.cz::a4d46d1e-68b6-45af-a3ad-b8939e5cea39" providerId="AD" clId="Web-{9F31A0DB-E188-D8D6-D025-BEA42993B336}" dt="2020-02-26T11:09:54.541" v="195" actId="1076"/>
        <pc:sldMkLst>
          <pc:docMk/>
          <pc:sldMk cId="2791334423" sldId="361"/>
        </pc:sldMkLst>
        <pc:spChg chg="mod">
          <ac:chgData name="Kříž, Pavel" userId="S::kriz@havit.cz::a4d46d1e-68b6-45af-a3ad-b8939e5cea39" providerId="AD" clId="Web-{9F31A0DB-E188-D8D6-D025-BEA42993B336}" dt="2020-02-26T11:09:54.541" v="195" actId="1076"/>
          <ac:spMkLst>
            <pc:docMk/>
            <pc:sldMk cId="2791334423" sldId="361"/>
            <ac:spMk id="6" creationId="{EBF1C21C-CC4E-4C52-A220-365CE8DF0BB3}"/>
          </ac:spMkLst>
        </pc:spChg>
      </pc:sldChg>
      <pc:sldChg chg="addSp delSp modSp new">
        <pc:chgData name="Kříž, Pavel" userId="S::kriz@havit.cz::a4d46d1e-68b6-45af-a3ad-b8939e5cea39" providerId="AD" clId="Web-{9F31A0DB-E188-D8D6-D025-BEA42993B336}" dt="2020-02-26T11:10:22.885" v="201" actId="1076"/>
        <pc:sldMkLst>
          <pc:docMk/>
          <pc:sldMk cId="902872988" sldId="362"/>
        </pc:sldMkLst>
        <pc:spChg chg="del">
          <ac:chgData name="Kříž, Pavel" userId="S::kriz@havit.cz::a4d46d1e-68b6-45af-a3ad-b8939e5cea39" providerId="AD" clId="Web-{9F31A0DB-E188-D8D6-D025-BEA42993B336}" dt="2020-02-26T11:10:09.900" v="198"/>
          <ac:spMkLst>
            <pc:docMk/>
            <pc:sldMk cId="902872988" sldId="362"/>
            <ac:spMk id="2" creationId="{521D1EDB-9D1C-4481-B6D1-83102869D72B}"/>
          </ac:spMkLst>
        </pc:spChg>
        <pc:spChg chg="del">
          <ac:chgData name="Kříž, Pavel" userId="S::kriz@havit.cz::a4d46d1e-68b6-45af-a3ad-b8939e5cea39" providerId="AD" clId="Web-{9F31A0DB-E188-D8D6-D025-BEA42993B336}" dt="2020-02-26T11:10:09.900" v="197"/>
          <ac:spMkLst>
            <pc:docMk/>
            <pc:sldMk cId="902872988" sldId="362"/>
            <ac:spMk id="3" creationId="{1CCB2967-4600-44B1-B9C0-D9A09B886D11}"/>
          </ac:spMkLst>
        </pc:spChg>
        <pc:picChg chg="add mod">
          <ac:chgData name="Kříž, Pavel" userId="S::kriz@havit.cz::a4d46d1e-68b6-45af-a3ad-b8939e5cea39" providerId="AD" clId="Web-{9F31A0DB-E188-D8D6-D025-BEA42993B336}" dt="2020-02-26T11:10:22.885" v="201" actId="1076"/>
          <ac:picMkLst>
            <pc:docMk/>
            <pc:sldMk cId="902872988" sldId="362"/>
            <ac:picMk id="4" creationId="{BF13C6AE-1F42-4954-9316-100ECA68EEE8}"/>
          </ac:picMkLst>
        </pc:picChg>
      </pc:sldChg>
      <pc:sldChg chg="addSp delSp modSp add replId">
        <pc:chgData name="Kříž, Pavel" userId="S::kriz@havit.cz::a4d46d1e-68b6-45af-a3ad-b8939e5cea39" providerId="AD" clId="Web-{9F31A0DB-E188-D8D6-D025-BEA42993B336}" dt="2020-02-26T11:11:11.838" v="213" actId="1076"/>
        <pc:sldMkLst>
          <pc:docMk/>
          <pc:sldMk cId="2956621717" sldId="363"/>
        </pc:sldMkLst>
        <pc:picChg chg="add mod">
          <ac:chgData name="Kříž, Pavel" userId="S::kriz@havit.cz::a4d46d1e-68b6-45af-a3ad-b8939e5cea39" providerId="AD" clId="Web-{9F31A0DB-E188-D8D6-D025-BEA42993B336}" dt="2020-02-26T11:11:11.838" v="213" actId="1076"/>
          <ac:picMkLst>
            <pc:docMk/>
            <pc:sldMk cId="2956621717" sldId="363"/>
            <ac:picMk id="2" creationId="{069DE202-3500-4424-B272-41B5BB3A4E03}"/>
          </ac:picMkLst>
        </pc:picChg>
        <pc:picChg chg="del">
          <ac:chgData name="Kříž, Pavel" userId="S::kriz@havit.cz::a4d46d1e-68b6-45af-a3ad-b8939e5cea39" providerId="AD" clId="Web-{9F31A0DB-E188-D8D6-D025-BEA42993B336}" dt="2020-02-26T11:10:35.885" v="203"/>
          <ac:picMkLst>
            <pc:docMk/>
            <pc:sldMk cId="2956621717" sldId="363"/>
            <ac:picMk id="4" creationId="{BF13C6AE-1F42-4954-9316-100ECA68EEE8}"/>
          </ac:picMkLst>
        </pc:picChg>
      </pc:sldChg>
      <pc:sldChg chg="addSp delSp modSp add replId">
        <pc:chgData name="Kříž, Pavel" userId="S::kriz@havit.cz::a4d46d1e-68b6-45af-a3ad-b8939e5cea39" providerId="AD" clId="Web-{9F31A0DB-E188-D8D6-D025-BEA42993B336}" dt="2020-02-26T11:11:51.494" v="223" actId="1076"/>
        <pc:sldMkLst>
          <pc:docMk/>
          <pc:sldMk cId="2585131093" sldId="364"/>
        </pc:sldMkLst>
        <pc:picChg chg="del">
          <ac:chgData name="Kříž, Pavel" userId="S::kriz@havit.cz::a4d46d1e-68b6-45af-a3ad-b8939e5cea39" providerId="AD" clId="Web-{9F31A0DB-E188-D8D6-D025-BEA42993B336}" dt="2020-02-26T11:11:26.603" v="215"/>
          <ac:picMkLst>
            <pc:docMk/>
            <pc:sldMk cId="2585131093" sldId="364"/>
            <ac:picMk id="2" creationId="{069DE202-3500-4424-B272-41B5BB3A4E03}"/>
          </ac:picMkLst>
        </pc:picChg>
        <pc:picChg chg="add mod">
          <ac:chgData name="Kříž, Pavel" userId="S::kriz@havit.cz::a4d46d1e-68b6-45af-a3ad-b8939e5cea39" providerId="AD" clId="Web-{9F31A0DB-E188-D8D6-D025-BEA42993B336}" dt="2020-02-26T11:11:51.494" v="223" actId="1076"/>
          <ac:picMkLst>
            <pc:docMk/>
            <pc:sldMk cId="2585131093" sldId="364"/>
            <ac:picMk id="3" creationId="{04BCD819-DEF7-4579-A242-6B69080BA010}"/>
          </ac:picMkLst>
        </pc:picChg>
      </pc:sldChg>
      <pc:sldChg chg="modSp add ord replId">
        <pc:chgData name="Kříž, Pavel" userId="S::kriz@havit.cz::a4d46d1e-68b6-45af-a3ad-b8939e5cea39" providerId="AD" clId="Web-{9F31A0DB-E188-D8D6-D025-BEA42993B336}" dt="2020-02-26T11:12:29.368" v="237" actId="1076"/>
        <pc:sldMkLst>
          <pc:docMk/>
          <pc:sldMk cId="1161700043" sldId="365"/>
        </pc:sldMkLst>
        <pc:spChg chg="mod">
          <ac:chgData name="Kříž, Pavel" userId="S::kriz@havit.cz::a4d46d1e-68b6-45af-a3ad-b8939e5cea39" providerId="AD" clId="Web-{9F31A0DB-E188-D8D6-D025-BEA42993B336}" dt="2020-02-26T11:12:29.368" v="237" actId="1076"/>
          <ac:spMkLst>
            <pc:docMk/>
            <pc:sldMk cId="1161700043" sldId="365"/>
            <ac:spMk id="6" creationId="{EBF1C21C-CC4E-4C52-A220-365CE8DF0BB3}"/>
          </ac:spMkLst>
        </pc:spChg>
      </pc:sldChg>
      <pc:sldChg chg="addSp delSp modSp new">
        <pc:chgData name="Kříž, Pavel" userId="S::kriz@havit.cz::a4d46d1e-68b6-45af-a3ad-b8939e5cea39" providerId="AD" clId="Web-{9F31A0DB-E188-D8D6-D025-BEA42993B336}" dt="2020-02-26T11:15:43.430" v="296" actId="20577"/>
        <pc:sldMkLst>
          <pc:docMk/>
          <pc:sldMk cId="945070946" sldId="366"/>
        </pc:sldMkLst>
        <pc:spChg chg="del">
          <ac:chgData name="Kříž, Pavel" userId="S::kriz@havit.cz::a4d46d1e-68b6-45af-a3ad-b8939e5cea39" providerId="AD" clId="Web-{9F31A0DB-E188-D8D6-D025-BEA42993B336}" dt="2020-02-26T11:13:03.071" v="240"/>
          <ac:spMkLst>
            <pc:docMk/>
            <pc:sldMk cId="945070946" sldId="366"/>
            <ac:spMk id="2" creationId="{6663C7D0-AF0F-44DA-8C06-1FE8456ADA91}"/>
          </ac:spMkLst>
        </pc:spChg>
        <pc:spChg chg="del">
          <ac:chgData name="Kříž, Pavel" userId="S::kriz@havit.cz::a4d46d1e-68b6-45af-a3ad-b8939e5cea39" providerId="AD" clId="Web-{9F31A0DB-E188-D8D6-D025-BEA42993B336}" dt="2020-02-26T11:13:03.071" v="239"/>
          <ac:spMkLst>
            <pc:docMk/>
            <pc:sldMk cId="945070946" sldId="366"/>
            <ac:spMk id="3" creationId="{B0D6339A-62E7-4697-994F-3C182961ACC3}"/>
          </ac:spMkLst>
        </pc:spChg>
        <pc:spChg chg="add mod">
          <ac:chgData name="Kříž, Pavel" userId="S::kriz@havit.cz::a4d46d1e-68b6-45af-a3ad-b8939e5cea39" providerId="AD" clId="Web-{9F31A0DB-E188-D8D6-D025-BEA42993B336}" dt="2020-02-26T11:15:43.430" v="296" actId="20577"/>
          <ac:spMkLst>
            <pc:docMk/>
            <pc:sldMk cId="945070946" sldId="366"/>
            <ac:spMk id="4" creationId="{B8933511-562A-4D57-B14F-4DC81C3BBDCC}"/>
          </ac:spMkLst>
        </pc:spChg>
      </pc:sldChg>
      <pc:sldChg chg="modSp add replId">
        <pc:chgData name="Kříž, Pavel" userId="S::kriz@havit.cz::a4d46d1e-68b6-45af-a3ad-b8939e5cea39" providerId="AD" clId="Web-{9F31A0DB-E188-D8D6-D025-BEA42993B336}" dt="2020-02-26T11:19:44.147" v="364" actId="20577"/>
        <pc:sldMkLst>
          <pc:docMk/>
          <pc:sldMk cId="608079622" sldId="367"/>
        </pc:sldMkLst>
        <pc:spChg chg="mod">
          <ac:chgData name="Kříž, Pavel" userId="S::kriz@havit.cz::a4d46d1e-68b6-45af-a3ad-b8939e5cea39" providerId="AD" clId="Web-{9F31A0DB-E188-D8D6-D025-BEA42993B336}" dt="2020-02-26T11:19:44.147" v="364" actId="20577"/>
          <ac:spMkLst>
            <pc:docMk/>
            <pc:sldMk cId="608079622" sldId="367"/>
            <ac:spMk id="4" creationId="{B8933511-562A-4D57-B14F-4DC81C3BBDCC}"/>
          </ac:spMkLst>
        </pc:spChg>
      </pc:sldChg>
      <pc:sldChg chg="modSp add ord replId">
        <pc:chgData name="Kříž, Pavel" userId="S::kriz@havit.cz::a4d46d1e-68b6-45af-a3ad-b8939e5cea39" providerId="AD" clId="Web-{9F31A0DB-E188-D8D6-D025-BEA42993B336}" dt="2020-02-26T11:24:46.020" v="411" actId="20577"/>
        <pc:sldMkLst>
          <pc:docMk/>
          <pc:sldMk cId="4069195500" sldId="368"/>
        </pc:sldMkLst>
        <pc:spChg chg="mod">
          <ac:chgData name="Kříž, Pavel" userId="S::kriz@havit.cz::a4d46d1e-68b6-45af-a3ad-b8939e5cea39" providerId="AD" clId="Web-{9F31A0DB-E188-D8D6-D025-BEA42993B336}" dt="2020-02-26T11:24:46.020" v="411" actId="20577"/>
          <ac:spMkLst>
            <pc:docMk/>
            <pc:sldMk cId="4069195500" sldId="368"/>
            <ac:spMk id="4" creationId="{B8933511-562A-4D57-B14F-4DC81C3BBDCC}"/>
          </ac:spMkLst>
        </pc:spChg>
      </pc:sldChg>
      <pc:sldChg chg="addSp delSp modSp new del">
        <pc:chgData name="Kříž, Pavel" userId="S::kriz@havit.cz::a4d46d1e-68b6-45af-a3ad-b8939e5cea39" providerId="AD" clId="Web-{9F31A0DB-E188-D8D6-D025-BEA42993B336}" dt="2020-02-26T11:25:16.941" v="422"/>
        <pc:sldMkLst>
          <pc:docMk/>
          <pc:sldMk cId="173649140" sldId="369"/>
        </pc:sldMkLst>
        <pc:spChg chg="del">
          <ac:chgData name="Kříž, Pavel" userId="S::kriz@havit.cz::a4d46d1e-68b6-45af-a3ad-b8939e5cea39" providerId="AD" clId="Web-{9F31A0DB-E188-D8D6-D025-BEA42993B336}" dt="2020-02-26T11:24:50.098" v="415"/>
          <ac:spMkLst>
            <pc:docMk/>
            <pc:sldMk cId="173649140" sldId="369"/>
            <ac:spMk id="2" creationId="{E34E6A5E-0677-4A42-AD7B-D83167F7CCD0}"/>
          </ac:spMkLst>
        </pc:spChg>
        <pc:spChg chg="del">
          <ac:chgData name="Kříž, Pavel" userId="S::kriz@havit.cz::a4d46d1e-68b6-45af-a3ad-b8939e5cea39" providerId="AD" clId="Web-{9F31A0DB-E188-D8D6-D025-BEA42993B336}" dt="2020-02-26T11:24:50.098" v="414"/>
          <ac:spMkLst>
            <pc:docMk/>
            <pc:sldMk cId="173649140" sldId="369"/>
            <ac:spMk id="3" creationId="{60A22CDC-EC45-4F00-BCC8-3B109FE8D38F}"/>
          </ac:spMkLst>
        </pc:spChg>
        <pc:picChg chg="add del mod">
          <ac:chgData name="Kříž, Pavel" userId="S::kriz@havit.cz::a4d46d1e-68b6-45af-a3ad-b8939e5cea39" providerId="AD" clId="Web-{9F31A0DB-E188-D8D6-D025-BEA42993B336}" dt="2020-02-26T11:24:59.598" v="419"/>
          <ac:picMkLst>
            <pc:docMk/>
            <pc:sldMk cId="173649140" sldId="369"/>
            <ac:picMk id="4" creationId="{DBF65788-C604-462B-B7F5-06DF08A2E82B}"/>
          </ac:picMkLst>
        </pc:picChg>
      </pc:sldChg>
      <pc:sldChg chg="modSp add ord replId">
        <pc:chgData name="Kříž, Pavel" userId="S::kriz@havit.cz::a4d46d1e-68b6-45af-a3ad-b8939e5cea39" providerId="AD" clId="Web-{9F31A0DB-E188-D8D6-D025-BEA42993B336}" dt="2020-02-26T11:25:22.738" v="453" actId="20577"/>
        <pc:sldMkLst>
          <pc:docMk/>
          <pc:sldMk cId="3455945178" sldId="370"/>
        </pc:sldMkLst>
        <pc:spChg chg="mod">
          <ac:chgData name="Kříž, Pavel" userId="S::kriz@havit.cz::a4d46d1e-68b6-45af-a3ad-b8939e5cea39" providerId="AD" clId="Web-{9F31A0DB-E188-D8D6-D025-BEA42993B336}" dt="2020-02-26T11:25:22.738" v="453" actId="20577"/>
          <ac:spMkLst>
            <pc:docMk/>
            <pc:sldMk cId="3455945178" sldId="370"/>
            <ac:spMk id="4" creationId="{00000000-0000-0000-0000-000000000000}"/>
          </ac:spMkLst>
        </pc:spChg>
      </pc:sldChg>
    </pc:docChg>
  </pc:docChgLst>
  <pc:docChgLst>
    <pc:chgData name="Václavek, Ondřej" userId="S::vaclavek@havit.cz::4d30e18e-a2f2-4bfa-8c1e-d7e2cd91d984" providerId="AD" clId="Web-{95EEC75A-B523-E001-032D-53627451ABD3}"/>
    <pc:docChg chg="addSld modSld">
      <pc:chgData name="Václavek, Ondřej" userId="S::vaclavek@havit.cz::4d30e18e-a2f2-4bfa-8c1e-d7e2cd91d984" providerId="AD" clId="Web-{95EEC75A-B523-E001-032D-53627451ABD3}" dt="2020-01-08T20:48:50.224" v="37" actId="20577"/>
      <pc:docMkLst>
        <pc:docMk/>
      </pc:docMkLst>
      <pc:sldChg chg="modSp add replId">
        <pc:chgData name="Václavek, Ondřej" userId="S::vaclavek@havit.cz::4d30e18e-a2f2-4bfa-8c1e-d7e2cd91d984" providerId="AD" clId="Web-{95EEC75A-B523-E001-032D-53627451ABD3}" dt="2020-01-08T20:48:43.333" v="35" actId="20577"/>
        <pc:sldMkLst>
          <pc:docMk/>
          <pc:sldMk cId="2133112834" sldId="331"/>
        </pc:sldMkLst>
        <pc:spChg chg="mod">
          <ac:chgData name="Václavek, Ondřej" userId="S::vaclavek@havit.cz::4d30e18e-a2f2-4bfa-8c1e-d7e2cd91d984" providerId="AD" clId="Web-{95EEC75A-B523-E001-032D-53627451ABD3}" dt="2020-01-08T20:48:43.333" v="35" actId="20577"/>
          <ac:spMkLst>
            <pc:docMk/>
            <pc:sldMk cId="2133112834" sldId="331"/>
            <ac:spMk id="4" creationId="{00000000-0000-0000-0000-000000000000}"/>
          </ac:spMkLst>
        </pc:spChg>
      </pc:sldChg>
    </pc:docChg>
  </pc:docChgLst>
  <pc:docChgLst>
    <pc:chgData clId="Web-{BD6C4E46-DCDB-C90B-1698-05CAC67A5924}"/>
    <pc:docChg chg="modSld">
      <pc:chgData name="" userId="" providerId="" clId="Web-{BD6C4E46-DCDB-C90B-1698-05CAC67A5924}" dt="2020-02-25T09:47:45.252" v="1" actId="20577"/>
      <pc:docMkLst>
        <pc:docMk/>
      </pc:docMkLst>
      <pc:sldChg chg="modSp">
        <pc:chgData name="" userId="" providerId="" clId="Web-{BD6C4E46-DCDB-C90B-1698-05CAC67A5924}" dt="2020-02-25T09:47:45.252" v="0" actId="20577"/>
        <pc:sldMkLst>
          <pc:docMk/>
          <pc:sldMk cId="1503769778" sldId="332"/>
        </pc:sldMkLst>
        <pc:spChg chg="mod">
          <ac:chgData name="" userId="" providerId="" clId="Web-{BD6C4E46-DCDB-C90B-1698-05CAC67A5924}" dt="2020-02-25T09:47:45.252" v="0" actId="20577"/>
          <ac:spMkLst>
            <pc:docMk/>
            <pc:sldMk cId="1503769778" sldId="332"/>
            <ac:spMk id="3" creationId="{F8F70605-8C47-4090-81D7-BEFC2B2E0234}"/>
          </ac:spMkLst>
        </pc:spChg>
      </pc:sldChg>
    </pc:docChg>
  </pc:docChgLst>
  <pc:docChgLst>
    <pc:chgData name="Václavek, Ondřej" userId="S::vaclavek@havit.cz::4d30e18e-a2f2-4bfa-8c1e-d7e2cd91d984" providerId="AD" clId="Web-{95FD07A0-E581-977B-B538-4BC63E9FE787}"/>
    <pc:docChg chg="addSld modSld sldOrd">
      <pc:chgData name="Václavek, Ondřej" userId="S::vaclavek@havit.cz::4d30e18e-a2f2-4bfa-8c1e-d7e2cd91d984" providerId="AD" clId="Web-{95FD07A0-E581-977B-B538-4BC63E9FE787}" dt="2020-02-24T12:20:17.704" v="290" actId="20577"/>
      <pc:docMkLst>
        <pc:docMk/>
      </pc:docMkLst>
      <pc:sldChg chg="addSp delSp modSp new mod ord setBg modClrScheme chgLayout">
        <pc:chgData name="Václavek, Ondřej" userId="S::vaclavek@havit.cz::4d30e18e-a2f2-4bfa-8c1e-d7e2cd91d984" providerId="AD" clId="Web-{95FD07A0-E581-977B-B538-4BC63E9FE787}" dt="2020-02-24T12:15:00.796" v="242" actId="20577"/>
        <pc:sldMkLst>
          <pc:docMk/>
          <pc:sldMk cId="2838205846" sldId="331"/>
        </pc:sldMkLst>
        <pc:spChg chg="mod">
          <ac:chgData name="Václavek, Ondřej" userId="S::vaclavek@havit.cz::4d30e18e-a2f2-4bfa-8c1e-d7e2cd91d984" providerId="AD" clId="Web-{95FD07A0-E581-977B-B538-4BC63E9FE787}" dt="2020-02-24T12:14:53.780" v="238"/>
          <ac:spMkLst>
            <pc:docMk/>
            <pc:sldMk cId="2838205846" sldId="331"/>
            <ac:spMk id="2" creationId="{159A799F-58E1-4C13-A073-439BA2F6AC37}"/>
          </ac:spMkLst>
        </pc:spChg>
        <pc:spChg chg="mod">
          <ac:chgData name="Václavek, Ondřej" userId="S::vaclavek@havit.cz::4d30e18e-a2f2-4bfa-8c1e-d7e2cd91d984" providerId="AD" clId="Web-{95FD07A0-E581-977B-B538-4BC63E9FE787}" dt="2020-02-24T12:15:00.796" v="242" actId="20577"/>
          <ac:spMkLst>
            <pc:docMk/>
            <pc:sldMk cId="2838205846" sldId="331"/>
            <ac:spMk id="3" creationId="{339F5489-FDD3-418B-BC72-C688F321C87A}"/>
          </ac:spMkLst>
        </pc:spChg>
        <pc:spChg chg="add del mod">
          <ac:chgData name="Václavek, Ondřej" userId="S::vaclavek@havit.cz::4d30e18e-a2f2-4bfa-8c1e-d7e2cd91d984" providerId="AD" clId="Web-{95FD07A0-E581-977B-B538-4BC63E9FE787}" dt="2020-02-24T12:14:53.780" v="238"/>
          <ac:spMkLst>
            <pc:docMk/>
            <pc:sldMk cId="2838205846" sldId="331"/>
            <ac:spMk id="9" creationId="{FEE4036D-8ED6-4B01-A3A5-161D82D409EE}"/>
          </ac:spMkLst>
        </pc:spChg>
        <pc:spChg chg="add del mod">
          <ac:chgData name="Václavek, Ondřej" userId="S::vaclavek@havit.cz::4d30e18e-a2f2-4bfa-8c1e-d7e2cd91d984" providerId="AD" clId="Web-{95FD07A0-E581-977B-B538-4BC63E9FE787}" dt="2020-02-24T12:14:53.780" v="238"/>
          <ac:spMkLst>
            <pc:docMk/>
            <pc:sldMk cId="2838205846" sldId="331"/>
            <ac:spMk id="11" creationId="{F3EDFBAC-C1B0-4E18-A659-9FE4924BBFD7}"/>
          </ac:spMkLst>
        </pc:spChg>
        <pc:picChg chg="add mod">
          <ac:chgData name="Václavek, Ondřej" userId="S::vaclavek@havit.cz::4d30e18e-a2f2-4bfa-8c1e-d7e2cd91d984" providerId="AD" clId="Web-{95FD07A0-E581-977B-B538-4BC63E9FE787}" dt="2020-02-24T12:14:53.780" v="238"/>
          <ac:picMkLst>
            <pc:docMk/>
            <pc:sldMk cId="2838205846" sldId="331"/>
            <ac:picMk id="4" creationId="{A35083C4-68C0-4BF3-9D09-32A1D86FF0C2}"/>
          </ac:picMkLst>
        </pc:picChg>
      </pc:sldChg>
      <pc:sldChg chg="modSp new">
        <pc:chgData name="Václavek, Ondřej" userId="S::vaclavek@havit.cz::4d30e18e-a2f2-4bfa-8c1e-d7e2cd91d984" providerId="AD" clId="Web-{95FD07A0-E581-977B-B538-4BC63E9FE787}" dt="2020-02-24T11:15:09.917" v="44" actId="20577"/>
        <pc:sldMkLst>
          <pc:docMk/>
          <pc:sldMk cId="1503769778" sldId="332"/>
        </pc:sldMkLst>
        <pc:spChg chg="mod">
          <ac:chgData name="Václavek, Ondřej" userId="S::vaclavek@havit.cz::4d30e18e-a2f2-4bfa-8c1e-d7e2cd91d984" providerId="AD" clId="Web-{95FD07A0-E581-977B-B538-4BC63E9FE787}" dt="2020-02-24T11:15:09.917" v="44" actId="20577"/>
          <ac:spMkLst>
            <pc:docMk/>
            <pc:sldMk cId="1503769778" sldId="332"/>
            <ac:spMk id="2" creationId="{0DD57B42-688E-41B2-9770-97D37BCDE03D}"/>
          </ac:spMkLst>
        </pc:spChg>
      </pc:sldChg>
      <pc:sldChg chg="addSp delSp modSp new mod setBg">
        <pc:chgData name="Václavek, Ondřej" userId="S::vaclavek@havit.cz::4d30e18e-a2f2-4bfa-8c1e-d7e2cd91d984" providerId="AD" clId="Web-{95FD07A0-E581-977B-B538-4BC63E9FE787}" dt="2020-02-24T12:19:03.172" v="272" actId="14100"/>
        <pc:sldMkLst>
          <pc:docMk/>
          <pc:sldMk cId="4234041170" sldId="333"/>
        </pc:sldMkLst>
        <pc:spChg chg="mod">
          <ac:chgData name="Václavek, Ondřej" userId="S::vaclavek@havit.cz::4d30e18e-a2f2-4bfa-8c1e-d7e2cd91d984" providerId="AD" clId="Web-{95FD07A0-E581-977B-B538-4BC63E9FE787}" dt="2020-02-24T12:18:58.516" v="269" actId="20577"/>
          <ac:spMkLst>
            <pc:docMk/>
            <pc:sldMk cId="4234041170" sldId="333"/>
            <ac:spMk id="2" creationId="{92884FC5-0DEF-43B8-A27D-3F250D57E423}"/>
          </ac:spMkLst>
        </pc:spChg>
        <pc:spChg chg="add del">
          <ac:chgData name="Václavek, Ondřej" userId="S::vaclavek@havit.cz::4d30e18e-a2f2-4bfa-8c1e-d7e2cd91d984" providerId="AD" clId="Web-{95FD07A0-E581-977B-B538-4BC63E9FE787}" dt="2020-02-24T12:18:37.844" v="265"/>
          <ac:spMkLst>
            <pc:docMk/>
            <pc:sldMk cId="4234041170" sldId="333"/>
            <ac:spMk id="3" creationId="{842B50F8-F9F5-404F-A03B-DA274378D6C4}"/>
          </ac:spMkLst>
        </pc:spChg>
        <pc:picChg chg="add del mod ord">
          <ac:chgData name="Václavek, Ondřej" userId="S::vaclavek@havit.cz::4d30e18e-a2f2-4bfa-8c1e-d7e2cd91d984" providerId="AD" clId="Web-{95FD07A0-E581-977B-B538-4BC63E9FE787}" dt="2020-02-24T12:19:03.172" v="272" actId="14100"/>
          <ac:picMkLst>
            <pc:docMk/>
            <pc:sldMk cId="4234041170" sldId="333"/>
            <ac:picMk id="4" creationId="{009F44D8-52CF-41C7-BF28-46DB61B22D5F}"/>
          </ac:picMkLst>
        </pc:picChg>
      </pc:sldChg>
      <pc:sldChg chg="modSp new">
        <pc:chgData name="Václavek, Ondřej" userId="S::vaclavek@havit.cz::4d30e18e-a2f2-4bfa-8c1e-d7e2cd91d984" providerId="AD" clId="Web-{95FD07A0-E581-977B-B538-4BC63E9FE787}" dt="2020-02-24T12:20:17.704" v="289" actId="20577"/>
        <pc:sldMkLst>
          <pc:docMk/>
          <pc:sldMk cId="1130281668" sldId="334"/>
        </pc:sldMkLst>
        <pc:spChg chg="mod">
          <ac:chgData name="Václavek, Ondřej" userId="S::vaclavek@havit.cz::4d30e18e-a2f2-4bfa-8c1e-d7e2cd91d984" providerId="AD" clId="Web-{95FD07A0-E581-977B-B538-4BC63E9FE787}" dt="2020-02-24T12:20:14.704" v="286" actId="20577"/>
          <ac:spMkLst>
            <pc:docMk/>
            <pc:sldMk cId="1130281668" sldId="334"/>
            <ac:spMk id="2" creationId="{DD235755-F79E-4498-9F42-B1AE63406DDF}"/>
          </ac:spMkLst>
        </pc:spChg>
        <pc:spChg chg="mod">
          <ac:chgData name="Václavek, Ondřej" userId="S::vaclavek@havit.cz::4d30e18e-a2f2-4bfa-8c1e-d7e2cd91d984" providerId="AD" clId="Web-{95FD07A0-E581-977B-B538-4BC63E9FE787}" dt="2020-02-24T12:20:17.704" v="289" actId="20577"/>
          <ac:spMkLst>
            <pc:docMk/>
            <pc:sldMk cId="1130281668" sldId="334"/>
            <ac:spMk id="3" creationId="{4E0883AF-5A19-4EE4-B95F-10283B24BC73}"/>
          </ac:spMkLst>
        </pc:spChg>
      </pc:sldChg>
    </pc:docChg>
  </pc:docChgLst>
  <pc:docChgLst>
    <pc:chgData name="Václavek, Ondřej" userId="S::vaclavek@havit.cz::4d30e18e-a2f2-4bfa-8c1e-d7e2cd91d984" providerId="AD" clId="Web-{8F86B8EE-6F98-8AB0-B20E-0FD634D0B083}"/>
    <pc:docChg chg="addSld modSld">
      <pc:chgData name="Václavek, Ondřej" userId="S::vaclavek@havit.cz::4d30e18e-a2f2-4bfa-8c1e-d7e2cd91d984" providerId="AD" clId="Web-{8F86B8EE-6F98-8AB0-B20E-0FD634D0B083}" dt="2020-02-24T13:32:01.164" v="960" actId="20577"/>
      <pc:docMkLst>
        <pc:docMk/>
      </pc:docMkLst>
      <pc:sldChg chg="modSp">
        <pc:chgData name="Václavek, Ondřej" userId="S::vaclavek@havit.cz::4d30e18e-a2f2-4bfa-8c1e-d7e2cd91d984" providerId="AD" clId="Web-{8F86B8EE-6F98-8AB0-B20E-0FD634D0B083}" dt="2020-02-24T13:29:41.445" v="804" actId="20577"/>
        <pc:sldMkLst>
          <pc:docMk/>
          <pc:sldMk cId="2960010662" sldId="318"/>
        </pc:sldMkLst>
        <pc:spChg chg="mod">
          <ac:chgData name="Václavek, Ondřej" userId="S::vaclavek@havit.cz::4d30e18e-a2f2-4bfa-8c1e-d7e2cd91d984" providerId="AD" clId="Web-{8F86B8EE-6F98-8AB0-B20E-0FD634D0B083}" dt="2020-02-24T13:29:41.445" v="804" actId="20577"/>
          <ac:spMkLst>
            <pc:docMk/>
            <pc:sldMk cId="2960010662" sldId="318"/>
            <ac:spMk id="3" creationId="{00000000-0000-0000-0000-000000000000}"/>
          </ac:spMkLst>
        </pc:spChg>
      </pc:sldChg>
      <pc:sldChg chg="modSp">
        <pc:chgData name="Václavek, Ondřej" userId="S::vaclavek@havit.cz::4d30e18e-a2f2-4bfa-8c1e-d7e2cd91d984" providerId="AD" clId="Web-{8F86B8EE-6F98-8AB0-B20E-0FD634D0B083}" dt="2020-02-24T13:28:53.569" v="767" actId="20577"/>
        <pc:sldMkLst>
          <pc:docMk/>
          <pc:sldMk cId="1732321614" sldId="330"/>
        </pc:sldMkLst>
        <pc:spChg chg="mod">
          <ac:chgData name="Václavek, Ondřej" userId="S::vaclavek@havit.cz::4d30e18e-a2f2-4bfa-8c1e-d7e2cd91d984" providerId="AD" clId="Web-{8F86B8EE-6F98-8AB0-B20E-0FD634D0B083}" dt="2020-02-24T13:28:53.569" v="767" actId="20577"/>
          <ac:spMkLst>
            <pc:docMk/>
            <pc:sldMk cId="1732321614" sldId="330"/>
            <ac:spMk id="4" creationId="{00000000-0000-0000-0000-000000000000}"/>
          </ac:spMkLst>
        </pc:spChg>
      </pc:sldChg>
      <pc:sldChg chg="modSp">
        <pc:chgData name="Václavek, Ondřej" userId="S::vaclavek@havit.cz::4d30e18e-a2f2-4bfa-8c1e-d7e2cd91d984" providerId="AD" clId="Web-{8F86B8EE-6F98-8AB0-B20E-0FD634D0B083}" dt="2020-02-24T13:30:10.507" v="819" actId="20577"/>
        <pc:sldMkLst>
          <pc:docMk/>
          <pc:sldMk cId="1503769778" sldId="332"/>
        </pc:sldMkLst>
        <pc:spChg chg="mod">
          <ac:chgData name="Václavek, Ondřej" userId="S::vaclavek@havit.cz::4d30e18e-a2f2-4bfa-8c1e-d7e2cd91d984" providerId="AD" clId="Web-{8F86B8EE-6F98-8AB0-B20E-0FD634D0B083}" dt="2020-02-24T12:37:24.205" v="439" actId="20577"/>
          <ac:spMkLst>
            <pc:docMk/>
            <pc:sldMk cId="1503769778" sldId="332"/>
            <ac:spMk id="2" creationId="{0DD57B42-688E-41B2-9770-97D37BCDE03D}"/>
          </ac:spMkLst>
        </pc:spChg>
        <pc:spChg chg="mod">
          <ac:chgData name="Václavek, Ondřej" userId="S::vaclavek@havit.cz::4d30e18e-a2f2-4bfa-8c1e-d7e2cd91d984" providerId="AD" clId="Web-{8F86B8EE-6F98-8AB0-B20E-0FD634D0B083}" dt="2020-02-24T13:30:10.507" v="819" actId="20577"/>
          <ac:spMkLst>
            <pc:docMk/>
            <pc:sldMk cId="1503769778" sldId="332"/>
            <ac:spMk id="3" creationId="{F8F70605-8C47-4090-81D7-BEFC2B2E0234}"/>
          </ac:spMkLst>
        </pc:spChg>
      </pc:sldChg>
      <pc:sldChg chg="addSp modSp mod modClrScheme chgLayout">
        <pc:chgData name="Václavek, Ondřej" userId="S::vaclavek@havit.cz::4d30e18e-a2f2-4bfa-8c1e-d7e2cd91d984" providerId="AD" clId="Web-{8F86B8EE-6F98-8AB0-B20E-0FD634D0B083}" dt="2020-02-24T13:29:57.085" v="812" actId="20577"/>
        <pc:sldMkLst>
          <pc:docMk/>
          <pc:sldMk cId="1130281668" sldId="334"/>
        </pc:sldMkLst>
        <pc:spChg chg="mod ord">
          <ac:chgData name="Václavek, Ondřej" userId="S::vaclavek@havit.cz::4d30e18e-a2f2-4bfa-8c1e-d7e2cd91d984" providerId="AD" clId="Web-{8F86B8EE-6F98-8AB0-B20E-0FD634D0B083}" dt="2020-02-24T12:20:55.350" v="1"/>
          <ac:spMkLst>
            <pc:docMk/>
            <pc:sldMk cId="1130281668" sldId="334"/>
            <ac:spMk id="2" creationId="{DD235755-F79E-4498-9F42-B1AE63406DDF}"/>
          </ac:spMkLst>
        </pc:spChg>
        <pc:spChg chg="mod ord">
          <ac:chgData name="Václavek, Ondřej" userId="S::vaclavek@havit.cz::4d30e18e-a2f2-4bfa-8c1e-d7e2cd91d984" providerId="AD" clId="Web-{8F86B8EE-6F98-8AB0-B20E-0FD634D0B083}" dt="2020-02-24T12:37:42.408" v="448" actId="20577"/>
          <ac:spMkLst>
            <pc:docMk/>
            <pc:sldMk cId="1130281668" sldId="334"/>
            <ac:spMk id="3" creationId="{4E0883AF-5A19-4EE4-B95F-10283B24BC73}"/>
          </ac:spMkLst>
        </pc:spChg>
        <pc:spChg chg="add mod ord">
          <ac:chgData name="Václavek, Ondřej" userId="S::vaclavek@havit.cz::4d30e18e-a2f2-4bfa-8c1e-d7e2cd91d984" providerId="AD" clId="Web-{8F86B8EE-6F98-8AB0-B20E-0FD634D0B083}" dt="2020-02-24T12:36:53.330" v="436" actId="20577"/>
          <ac:spMkLst>
            <pc:docMk/>
            <pc:sldMk cId="1130281668" sldId="334"/>
            <ac:spMk id="4" creationId="{36194D27-BBFF-4A3B-8E70-0A0A9D903DA3}"/>
          </ac:spMkLst>
        </pc:spChg>
        <pc:spChg chg="add mod ord">
          <ac:chgData name="Václavek, Ondřej" userId="S::vaclavek@havit.cz::4d30e18e-a2f2-4bfa-8c1e-d7e2cd91d984" providerId="AD" clId="Web-{8F86B8EE-6F98-8AB0-B20E-0FD634D0B083}" dt="2020-02-24T13:29:52.945" v="807" actId="20577"/>
          <ac:spMkLst>
            <pc:docMk/>
            <pc:sldMk cId="1130281668" sldId="334"/>
            <ac:spMk id="5" creationId="{3DC88011-3275-4433-8AC7-53E8B080124F}"/>
          </ac:spMkLst>
        </pc:spChg>
        <pc:spChg chg="add mod ord">
          <ac:chgData name="Václavek, Ondřej" userId="S::vaclavek@havit.cz::4d30e18e-a2f2-4bfa-8c1e-d7e2cd91d984" providerId="AD" clId="Web-{8F86B8EE-6F98-8AB0-B20E-0FD634D0B083}" dt="2020-02-24T13:29:57.085" v="812" actId="20577"/>
          <ac:spMkLst>
            <pc:docMk/>
            <pc:sldMk cId="1130281668" sldId="334"/>
            <ac:spMk id="6" creationId="{B946FCAC-148C-45C9-B4DF-889F1584E01E}"/>
          </ac:spMkLst>
        </pc:spChg>
      </pc:sldChg>
      <pc:sldChg chg="modSp new">
        <pc:chgData name="Václavek, Ondřej" userId="S::vaclavek@havit.cz::4d30e18e-a2f2-4bfa-8c1e-d7e2cd91d984" providerId="AD" clId="Web-{8F86B8EE-6F98-8AB0-B20E-0FD634D0B083}" dt="2020-02-24T13:31:45.773" v="945" actId="20577"/>
        <pc:sldMkLst>
          <pc:docMk/>
          <pc:sldMk cId="61665106" sldId="335"/>
        </pc:sldMkLst>
        <pc:spChg chg="mod">
          <ac:chgData name="Václavek, Ondřej" userId="S::vaclavek@havit.cz::4d30e18e-a2f2-4bfa-8c1e-d7e2cd91d984" providerId="AD" clId="Web-{8F86B8EE-6F98-8AB0-B20E-0FD634D0B083}" dt="2020-02-24T13:30:41.211" v="827" actId="20577"/>
          <ac:spMkLst>
            <pc:docMk/>
            <pc:sldMk cId="61665106" sldId="335"/>
            <ac:spMk id="2" creationId="{5375C4CF-2BF2-4280-8526-A607055C4C01}"/>
          </ac:spMkLst>
        </pc:spChg>
        <pc:spChg chg="mod">
          <ac:chgData name="Václavek, Ondřej" userId="S::vaclavek@havit.cz::4d30e18e-a2f2-4bfa-8c1e-d7e2cd91d984" providerId="AD" clId="Web-{8F86B8EE-6F98-8AB0-B20E-0FD634D0B083}" dt="2020-02-24T13:31:45.773" v="945" actId="20577"/>
          <ac:spMkLst>
            <pc:docMk/>
            <pc:sldMk cId="61665106" sldId="335"/>
            <ac:spMk id="3" creationId="{C90D2530-C6AF-4905-9B92-4A36D1156558}"/>
          </ac:spMkLst>
        </pc:spChg>
      </pc:sldChg>
      <pc:sldChg chg="modSp new">
        <pc:chgData name="Václavek, Ondřej" userId="S::vaclavek@havit.cz::4d30e18e-a2f2-4bfa-8c1e-d7e2cd91d984" providerId="AD" clId="Web-{8F86B8EE-6F98-8AB0-B20E-0FD634D0B083}" dt="2020-02-24T13:31:50.367" v="950" actId="20577"/>
        <pc:sldMkLst>
          <pc:docMk/>
          <pc:sldMk cId="1734261007" sldId="336"/>
        </pc:sldMkLst>
        <pc:spChg chg="mod">
          <ac:chgData name="Václavek, Ondřej" userId="S::vaclavek@havit.cz::4d30e18e-a2f2-4bfa-8c1e-d7e2cd91d984" providerId="AD" clId="Web-{8F86B8EE-6F98-8AB0-B20E-0FD634D0B083}" dt="2020-02-24T13:30:58.539" v="847" actId="20577"/>
          <ac:spMkLst>
            <pc:docMk/>
            <pc:sldMk cId="1734261007" sldId="336"/>
            <ac:spMk id="2" creationId="{2DDBC454-05B0-433E-8C23-74E9BC00DAE6}"/>
          </ac:spMkLst>
        </pc:spChg>
        <pc:spChg chg="mod">
          <ac:chgData name="Václavek, Ondřej" userId="S::vaclavek@havit.cz::4d30e18e-a2f2-4bfa-8c1e-d7e2cd91d984" providerId="AD" clId="Web-{8F86B8EE-6F98-8AB0-B20E-0FD634D0B083}" dt="2020-02-24T13:31:50.367" v="950" actId="20577"/>
          <ac:spMkLst>
            <pc:docMk/>
            <pc:sldMk cId="1734261007" sldId="336"/>
            <ac:spMk id="3" creationId="{93DB0BCB-793B-4774-82BB-F307835C5C7B}"/>
          </ac:spMkLst>
        </pc:spChg>
      </pc:sldChg>
      <pc:sldChg chg="modSp new">
        <pc:chgData name="Václavek, Ondřej" userId="S::vaclavek@havit.cz::4d30e18e-a2f2-4bfa-8c1e-d7e2cd91d984" providerId="AD" clId="Web-{8F86B8EE-6F98-8AB0-B20E-0FD634D0B083}" dt="2020-02-24T13:32:01.164" v="959" actId="20577"/>
        <pc:sldMkLst>
          <pc:docMk/>
          <pc:sldMk cId="1779515369" sldId="337"/>
        </pc:sldMkLst>
        <pc:spChg chg="mod">
          <ac:chgData name="Václavek, Ondřej" userId="S::vaclavek@havit.cz::4d30e18e-a2f2-4bfa-8c1e-d7e2cd91d984" providerId="AD" clId="Web-{8F86B8EE-6F98-8AB0-B20E-0FD634D0B083}" dt="2020-02-24T13:32:01.164" v="959" actId="20577"/>
          <ac:spMkLst>
            <pc:docMk/>
            <pc:sldMk cId="1779515369" sldId="337"/>
            <ac:spMk id="2" creationId="{0CDDD7DF-319B-4423-A8E7-24AEA612BC7A}"/>
          </ac:spMkLst>
        </pc:spChg>
        <pc:spChg chg="mod">
          <ac:chgData name="Václavek, Ondřej" userId="S::vaclavek@havit.cz::4d30e18e-a2f2-4bfa-8c1e-d7e2cd91d984" providerId="AD" clId="Web-{8F86B8EE-6F98-8AB0-B20E-0FD634D0B083}" dt="2020-02-24T13:31:57.399" v="954" actId="20577"/>
          <ac:spMkLst>
            <pc:docMk/>
            <pc:sldMk cId="1779515369" sldId="337"/>
            <ac:spMk id="3" creationId="{8B5A2FBE-011F-412B-972D-F5AF9F1F0DE4}"/>
          </ac:spMkLst>
        </pc:spChg>
      </pc:sldChg>
    </pc:docChg>
  </pc:docChgLst>
  <pc:docChgLst>
    <pc:chgData name="Kříž, Pavel" userId="S::kriz@havit.cz::a4d46d1e-68b6-45af-a3ad-b8939e5cea39" providerId="AD" clId="Web-{C75DC95D-E7FA-0114-463E-532FC0131190}"/>
    <pc:docChg chg="addSld delSld modSld sldOrd">
      <pc:chgData name="Kříž, Pavel" userId="S::kriz@havit.cz::a4d46d1e-68b6-45af-a3ad-b8939e5cea39" providerId="AD" clId="Web-{C75DC95D-E7FA-0114-463E-532FC0131190}" dt="2020-02-26T12:14:05.248" v="86"/>
      <pc:docMkLst>
        <pc:docMk/>
      </pc:docMkLst>
      <pc:sldChg chg="modSp">
        <pc:chgData name="Kříž, Pavel" userId="S::kriz@havit.cz::a4d46d1e-68b6-45af-a3ad-b8939e5cea39" providerId="AD" clId="Web-{C75DC95D-E7FA-0114-463E-532FC0131190}" dt="2020-02-26T12:03:24.996" v="48" actId="20577"/>
        <pc:sldMkLst>
          <pc:docMk/>
          <pc:sldMk cId="2791334423" sldId="361"/>
        </pc:sldMkLst>
        <pc:spChg chg="mod">
          <ac:chgData name="Kříž, Pavel" userId="S::kriz@havit.cz::a4d46d1e-68b6-45af-a3ad-b8939e5cea39" providerId="AD" clId="Web-{C75DC95D-E7FA-0114-463E-532FC0131190}" dt="2020-02-26T12:03:24.996" v="48" actId="20577"/>
          <ac:spMkLst>
            <pc:docMk/>
            <pc:sldMk cId="2791334423" sldId="361"/>
            <ac:spMk id="6" creationId="{EBF1C21C-CC4E-4C52-A220-365CE8DF0BB3}"/>
          </ac:spMkLst>
        </pc:spChg>
      </pc:sldChg>
      <pc:sldChg chg="modSp add ord replId">
        <pc:chgData name="Kříž, Pavel" userId="S::kriz@havit.cz::a4d46d1e-68b6-45af-a3ad-b8939e5cea39" providerId="AD" clId="Web-{C75DC95D-E7FA-0114-463E-532FC0131190}" dt="2020-02-26T12:08:19.997" v="70" actId="20577"/>
        <pc:sldMkLst>
          <pc:docMk/>
          <pc:sldMk cId="2199127737" sldId="382"/>
        </pc:sldMkLst>
        <pc:spChg chg="mod">
          <ac:chgData name="Kříž, Pavel" userId="S::kriz@havit.cz::a4d46d1e-68b6-45af-a3ad-b8939e5cea39" providerId="AD" clId="Web-{C75DC95D-E7FA-0114-463E-532FC0131190}" dt="2020-02-26T12:08:19.997" v="70" actId="20577"/>
          <ac:spMkLst>
            <pc:docMk/>
            <pc:sldMk cId="2199127737" sldId="382"/>
            <ac:spMk id="6" creationId="{EBF1C21C-CC4E-4C52-A220-365CE8DF0BB3}"/>
          </ac:spMkLst>
        </pc:spChg>
      </pc:sldChg>
      <pc:sldChg chg="addSp delSp modSp new del">
        <pc:chgData name="Kříž, Pavel" userId="S::kriz@havit.cz::a4d46d1e-68b6-45af-a3ad-b8939e5cea39" providerId="AD" clId="Web-{C75DC95D-E7FA-0114-463E-532FC0131190}" dt="2020-02-26T12:14:05.248" v="86"/>
        <pc:sldMkLst>
          <pc:docMk/>
          <pc:sldMk cId="1369610041" sldId="383"/>
        </pc:sldMkLst>
        <pc:spChg chg="del">
          <ac:chgData name="Kříž, Pavel" userId="S::kriz@havit.cz::a4d46d1e-68b6-45af-a3ad-b8939e5cea39" providerId="AD" clId="Web-{C75DC95D-E7FA-0114-463E-532FC0131190}" dt="2020-02-26T12:08:27.731" v="75"/>
          <ac:spMkLst>
            <pc:docMk/>
            <pc:sldMk cId="1369610041" sldId="383"/>
            <ac:spMk id="2" creationId="{001C011F-A39A-469C-9824-D86C6015007A}"/>
          </ac:spMkLst>
        </pc:spChg>
        <pc:spChg chg="del">
          <ac:chgData name="Kříž, Pavel" userId="S::kriz@havit.cz::a4d46d1e-68b6-45af-a3ad-b8939e5cea39" providerId="AD" clId="Web-{C75DC95D-E7FA-0114-463E-532FC0131190}" dt="2020-02-26T12:08:27.731" v="74"/>
          <ac:spMkLst>
            <pc:docMk/>
            <pc:sldMk cId="1369610041" sldId="383"/>
            <ac:spMk id="3" creationId="{3FD8CB0A-D4DC-4A6E-B707-6370BA3CD7A0}"/>
          </ac:spMkLst>
        </pc:spChg>
        <pc:picChg chg="add mod">
          <ac:chgData name="Kříž, Pavel" userId="S::kriz@havit.cz::a4d46d1e-68b6-45af-a3ad-b8939e5cea39" providerId="AD" clId="Web-{C75DC95D-E7FA-0114-463E-532FC0131190}" dt="2020-02-26T12:08:40.247" v="80" actId="1076"/>
          <ac:picMkLst>
            <pc:docMk/>
            <pc:sldMk cId="1369610041" sldId="383"/>
            <ac:picMk id="4" creationId="{F1D5CDC3-6AC7-44ED-BBC6-60E530584D75}"/>
          </ac:picMkLst>
        </pc:picChg>
      </pc:sldChg>
      <pc:sldChg chg="delSp new del ord">
        <pc:chgData name="Kříž, Pavel" userId="S::kriz@havit.cz::a4d46d1e-68b6-45af-a3ad-b8939e5cea39" providerId="AD" clId="Web-{C75DC95D-E7FA-0114-463E-532FC0131190}" dt="2020-02-26T12:14:01.841" v="85"/>
        <pc:sldMkLst>
          <pc:docMk/>
          <pc:sldMk cId="3584408905" sldId="384"/>
        </pc:sldMkLst>
        <pc:spChg chg="del">
          <ac:chgData name="Kříž, Pavel" userId="S::kriz@havit.cz::a4d46d1e-68b6-45af-a3ad-b8939e5cea39" providerId="AD" clId="Web-{C75DC95D-E7FA-0114-463E-532FC0131190}" dt="2020-02-26T12:10:48.591" v="84"/>
          <ac:spMkLst>
            <pc:docMk/>
            <pc:sldMk cId="3584408905" sldId="384"/>
            <ac:spMk id="2" creationId="{CA37F8C8-6172-4A70-89B2-FDE6EAB24F4D}"/>
          </ac:spMkLst>
        </pc:spChg>
        <pc:spChg chg="del">
          <ac:chgData name="Kříž, Pavel" userId="S::kriz@havit.cz::a4d46d1e-68b6-45af-a3ad-b8939e5cea39" providerId="AD" clId="Web-{C75DC95D-E7FA-0114-463E-532FC0131190}" dt="2020-02-26T12:10:48.591" v="83"/>
          <ac:spMkLst>
            <pc:docMk/>
            <pc:sldMk cId="3584408905" sldId="384"/>
            <ac:spMk id="3" creationId="{C913A862-CC25-40E5-84FA-068B0CF8336B}"/>
          </ac:spMkLst>
        </pc:spChg>
      </pc:sldChg>
    </pc:docChg>
  </pc:docChgLst>
  <pc:docChgLst>
    <pc:chgData name="Václavek, Ondřej" userId="S::vaclavek@havit.cz::4d30e18e-a2f2-4bfa-8c1e-d7e2cd91d984" providerId="AD" clId="Web-{9A4D5509-D93C-4323-8EA8-1207D3D110B2}"/>
    <pc:docChg chg="modSld">
      <pc:chgData name="Václavek, Ondřej" userId="S::vaclavek@havit.cz::4d30e18e-a2f2-4bfa-8c1e-d7e2cd91d984" providerId="AD" clId="Web-{9A4D5509-D93C-4323-8EA8-1207D3D110B2}" dt="2020-01-08T20:10:39.761" v="0"/>
      <pc:docMkLst>
        <pc:docMk/>
      </pc:docMkLst>
      <pc:sldChg chg="modTransition">
        <pc:chgData name="Václavek, Ondřej" userId="S::vaclavek@havit.cz::4d30e18e-a2f2-4bfa-8c1e-d7e2cd91d984" providerId="AD" clId="Web-{9A4D5509-D93C-4323-8EA8-1207D3D110B2}" dt="2020-01-08T20:10:39.761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26.02.2020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Entity Framework </a:t>
            </a:r>
            <a:r>
              <a:rPr lang="en-GB" err="1"/>
              <a:t>provádí</a:t>
            </a:r>
            <a:r>
              <a:rPr lang="en-GB"/>
              <a:t> insert po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entitě</a:t>
            </a:r>
            <a:r>
              <a:rPr lang="en-GB"/>
              <a:t>. </a:t>
            </a:r>
            <a:r>
              <a:rPr lang="en-GB" err="1"/>
              <a:t>Důvodem</a:t>
            </a:r>
            <a:r>
              <a:rPr lang="en-GB"/>
              <a:t> je, aby </a:t>
            </a:r>
            <a:r>
              <a:rPr lang="en-GB" err="1"/>
              <a:t>mohl</a:t>
            </a:r>
            <a:r>
              <a:rPr lang="en-GB"/>
              <a:t> </a:t>
            </a:r>
            <a:r>
              <a:rPr lang="en-GB" err="1"/>
              <a:t>získat</a:t>
            </a:r>
            <a:r>
              <a:rPr lang="en-GB"/>
              <a:t> </a:t>
            </a:r>
            <a:r>
              <a:rPr lang="en-GB" err="1"/>
              <a:t>zpět</a:t>
            </a:r>
            <a:r>
              <a:rPr lang="en-GB"/>
              <a:t> ID </a:t>
            </a:r>
            <a:r>
              <a:rPr lang="en-GB" err="1"/>
              <a:t>právě</a:t>
            </a:r>
            <a:r>
              <a:rPr lang="en-GB"/>
              <a:t> </a:t>
            </a:r>
            <a:r>
              <a:rPr lang="en-GB" err="1"/>
              <a:t>insertované</a:t>
            </a:r>
            <a:r>
              <a:rPr lang="en-GB"/>
              <a:t> entity, </a:t>
            </a:r>
            <a:r>
              <a:rPr lang="en-GB" err="1"/>
              <a:t>kterou</a:t>
            </a:r>
            <a:r>
              <a:rPr lang="en-GB"/>
              <a:t> v </a:t>
            </a:r>
            <a:r>
              <a:rPr lang="en-GB" err="1"/>
              <a:t>aplikaci</a:t>
            </a:r>
            <a:r>
              <a:rPr lang="en-GB"/>
              <a:t> </a:t>
            </a:r>
            <a:r>
              <a:rPr lang="en-GB" err="1"/>
              <a:t>updatuje</a:t>
            </a:r>
            <a:r>
              <a:rPr lang="en-GB"/>
              <a:t>. I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příkaz</a:t>
            </a:r>
            <a:r>
              <a:rPr lang="en-GB"/>
              <a:t> </a:t>
            </a:r>
            <a:r>
              <a:rPr lang="en-GB" err="1"/>
              <a:t>proběhne</a:t>
            </a:r>
            <a:r>
              <a:rPr lang="en-GB"/>
              <a:t> </a:t>
            </a:r>
            <a:r>
              <a:rPr lang="en-GB" err="1"/>
              <a:t>během</a:t>
            </a:r>
            <a:r>
              <a:rPr lang="en-GB"/>
              <a:t>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milisekundy</a:t>
            </a:r>
            <a:r>
              <a:rPr lang="en-GB"/>
              <a:t>, </a:t>
            </a:r>
            <a:r>
              <a:rPr lang="en-GB" err="1"/>
              <a:t>tak</a:t>
            </a:r>
            <a:r>
              <a:rPr lang="en-GB"/>
              <a:t> pro </a:t>
            </a:r>
            <a:r>
              <a:rPr lang="en-GB" err="1"/>
              <a:t>tisíc</a:t>
            </a:r>
            <a:r>
              <a:rPr lang="en-GB"/>
              <a:t> </a:t>
            </a:r>
            <a:r>
              <a:rPr lang="en-GB" err="1"/>
              <a:t>řádek</a:t>
            </a:r>
            <a:r>
              <a:rPr lang="en-GB"/>
              <a:t> </a:t>
            </a:r>
            <a:r>
              <a:rPr lang="en-GB" err="1"/>
              <a:t>bude</a:t>
            </a:r>
            <a:r>
              <a:rPr lang="en-GB"/>
              <a:t> </a:t>
            </a:r>
            <a:r>
              <a:rPr lang="en-GB" err="1"/>
              <a:t>celá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sekundu</a:t>
            </a:r>
            <a:r>
              <a:rPr lang="en-GB"/>
              <a:t>. </a:t>
            </a:r>
            <a:r>
              <a:rPr lang="en-GB" err="1"/>
              <a:t>Reálně</a:t>
            </a:r>
            <a:r>
              <a:rPr lang="en-GB"/>
              <a:t> </a:t>
            </a:r>
            <a:r>
              <a:rPr lang="en-GB" err="1"/>
              <a:t>však</a:t>
            </a:r>
            <a:r>
              <a:rPr lang="en-GB"/>
              <a:t> </a:t>
            </a:r>
            <a:r>
              <a:rPr lang="en-GB" err="1"/>
              <a:t>tato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může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déle</a:t>
            </a:r>
            <a:r>
              <a:rPr lang="en-GB"/>
              <a:t>, </a:t>
            </a:r>
            <a:r>
              <a:rPr lang="en-GB" err="1"/>
              <a:t>pokud</a:t>
            </a:r>
            <a:r>
              <a:rPr lang="en-GB"/>
              <a:t> se </a:t>
            </a:r>
            <a:r>
              <a:rPr lang="en-GB" err="1"/>
              <a:t>databázový</a:t>
            </a:r>
            <a:r>
              <a:rPr lang="en-GB"/>
              <a:t> server </a:t>
            </a:r>
            <a:r>
              <a:rPr lang="en-GB" err="1"/>
              <a:t>nachází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jiném</a:t>
            </a:r>
            <a:r>
              <a:rPr lang="en-GB"/>
              <a:t> </a:t>
            </a:r>
            <a:r>
              <a:rPr lang="en-GB" err="1"/>
              <a:t>stroji</a:t>
            </a:r>
            <a:r>
              <a:rPr lang="en-GB"/>
              <a:t> </a:t>
            </a:r>
            <a:r>
              <a:rPr lang="en-GB" err="1"/>
              <a:t>než</a:t>
            </a:r>
            <a:r>
              <a:rPr lang="en-GB"/>
              <a:t> </a:t>
            </a:r>
            <a:r>
              <a:rPr lang="en-GB" err="1"/>
              <a:t>aplikace</a:t>
            </a:r>
            <a:r>
              <a:rPr lang="en-GB"/>
              <a:t>. </a:t>
            </a:r>
            <a:r>
              <a:rPr lang="en-GB" err="1"/>
              <a:t>Problém</a:t>
            </a:r>
            <a:r>
              <a:rPr lang="en-GB"/>
              <a:t> </a:t>
            </a:r>
            <a:r>
              <a:rPr lang="en-GB" err="1"/>
              <a:t>nastane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budeme</a:t>
            </a:r>
            <a:r>
              <a:rPr lang="en-GB"/>
              <a:t> do databáze vkládat větší počet záznamů.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132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  <a:p>
            <a:r>
              <a:rPr lang="cs-CZ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EmployeeJobPositionModifyRequest</a:t>
            </a: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BusinessRoleAssignmentNotificationStepExecutor</a:t>
            </a:r>
            <a:endParaRPr lang="en-GB"/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285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35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10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  <a:p>
            <a:r>
              <a:rPr lang="cs-CZ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EmployeeJobPositionModifyRequest</a:t>
            </a: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BusinessRoleAssignmentNotificationStepExecutor</a:t>
            </a:r>
            <a:endParaRPr lang="en-GB"/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089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903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95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10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65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Entity Framework </a:t>
            </a:r>
            <a:r>
              <a:rPr lang="en-GB" err="1"/>
              <a:t>provádí</a:t>
            </a:r>
            <a:r>
              <a:rPr lang="en-GB"/>
              <a:t> insert po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entitě</a:t>
            </a:r>
            <a:r>
              <a:rPr lang="en-GB"/>
              <a:t>. </a:t>
            </a:r>
            <a:r>
              <a:rPr lang="en-GB" err="1"/>
              <a:t>Důvodem</a:t>
            </a:r>
            <a:r>
              <a:rPr lang="en-GB"/>
              <a:t> je, aby </a:t>
            </a:r>
            <a:r>
              <a:rPr lang="en-GB" err="1"/>
              <a:t>mohl</a:t>
            </a:r>
            <a:r>
              <a:rPr lang="en-GB"/>
              <a:t> </a:t>
            </a:r>
            <a:r>
              <a:rPr lang="en-GB" err="1"/>
              <a:t>získat</a:t>
            </a:r>
            <a:r>
              <a:rPr lang="en-GB"/>
              <a:t> </a:t>
            </a:r>
            <a:r>
              <a:rPr lang="en-GB" err="1"/>
              <a:t>zpět</a:t>
            </a:r>
            <a:r>
              <a:rPr lang="en-GB"/>
              <a:t> ID </a:t>
            </a:r>
            <a:r>
              <a:rPr lang="en-GB" err="1"/>
              <a:t>právě</a:t>
            </a:r>
            <a:r>
              <a:rPr lang="en-GB"/>
              <a:t> </a:t>
            </a:r>
            <a:r>
              <a:rPr lang="en-GB" err="1"/>
              <a:t>insertované</a:t>
            </a:r>
            <a:r>
              <a:rPr lang="en-GB"/>
              <a:t> entity, </a:t>
            </a:r>
            <a:r>
              <a:rPr lang="en-GB" err="1"/>
              <a:t>kterou</a:t>
            </a:r>
            <a:r>
              <a:rPr lang="en-GB"/>
              <a:t> v </a:t>
            </a:r>
            <a:r>
              <a:rPr lang="en-GB" err="1"/>
              <a:t>aplikaci</a:t>
            </a:r>
            <a:r>
              <a:rPr lang="en-GB"/>
              <a:t> </a:t>
            </a:r>
            <a:r>
              <a:rPr lang="en-GB" err="1"/>
              <a:t>updatuje</a:t>
            </a:r>
            <a:r>
              <a:rPr lang="en-GB"/>
              <a:t>. I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příkaz</a:t>
            </a:r>
            <a:r>
              <a:rPr lang="en-GB"/>
              <a:t> </a:t>
            </a:r>
            <a:r>
              <a:rPr lang="en-GB" err="1"/>
              <a:t>proběhne</a:t>
            </a:r>
            <a:r>
              <a:rPr lang="en-GB"/>
              <a:t> </a:t>
            </a:r>
            <a:r>
              <a:rPr lang="en-GB" err="1"/>
              <a:t>během</a:t>
            </a:r>
            <a:r>
              <a:rPr lang="en-GB"/>
              <a:t>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milisekundy</a:t>
            </a:r>
            <a:r>
              <a:rPr lang="en-GB"/>
              <a:t>, </a:t>
            </a:r>
            <a:r>
              <a:rPr lang="en-GB" err="1"/>
              <a:t>tak</a:t>
            </a:r>
            <a:r>
              <a:rPr lang="en-GB"/>
              <a:t> pro </a:t>
            </a:r>
            <a:r>
              <a:rPr lang="en-GB" err="1"/>
              <a:t>tisíc</a:t>
            </a:r>
            <a:r>
              <a:rPr lang="en-GB"/>
              <a:t> </a:t>
            </a:r>
            <a:r>
              <a:rPr lang="en-GB" err="1"/>
              <a:t>řádek</a:t>
            </a:r>
            <a:r>
              <a:rPr lang="en-GB"/>
              <a:t> </a:t>
            </a:r>
            <a:r>
              <a:rPr lang="en-GB" err="1"/>
              <a:t>bude</a:t>
            </a:r>
            <a:r>
              <a:rPr lang="en-GB"/>
              <a:t> </a:t>
            </a:r>
            <a:r>
              <a:rPr lang="en-GB" err="1"/>
              <a:t>celá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sekundu</a:t>
            </a:r>
            <a:r>
              <a:rPr lang="en-GB"/>
              <a:t>. </a:t>
            </a:r>
            <a:r>
              <a:rPr lang="en-GB" err="1"/>
              <a:t>Reálně</a:t>
            </a:r>
            <a:r>
              <a:rPr lang="en-GB"/>
              <a:t> </a:t>
            </a:r>
            <a:r>
              <a:rPr lang="en-GB" err="1"/>
              <a:t>však</a:t>
            </a:r>
            <a:r>
              <a:rPr lang="en-GB"/>
              <a:t> </a:t>
            </a:r>
            <a:r>
              <a:rPr lang="en-GB" err="1"/>
              <a:t>tato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může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déle</a:t>
            </a:r>
            <a:r>
              <a:rPr lang="en-GB"/>
              <a:t>, </a:t>
            </a:r>
            <a:r>
              <a:rPr lang="en-GB" err="1"/>
              <a:t>pokud</a:t>
            </a:r>
            <a:r>
              <a:rPr lang="en-GB"/>
              <a:t> se </a:t>
            </a:r>
            <a:r>
              <a:rPr lang="en-GB" err="1"/>
              <a:t>databázový</a:t>
            </a:r>
            <a:r>
              <a:rPr lang="en-GB"/>
              <a:t> server </a:t>
            </a:r>
            <a:r>
              <a:rPr lang="en-GB" err="1"/>
              <a:t>nachází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jiném</a:t>
            </a:r>
            <a:r>
              <a:rPr lang="en-GB"/>
              <a:t> </a:t>
            </a:r>
            <a:r>
              <a:rPr lang="en-GB" err="1"/>
              <a:t>stroji</a:t>
            </a:r>
            <a:r>
              <a:rPr lang="en-GB"/>
              <a:t> </a:t>
            </a:r>
            <a:r>
              <a:rPr lang="en-GB" err="1"/>
              <a:t>než</a:t>
            </a:r>
            <a:r>
              <a:rPr lang="en-GB"/>
              <a:t> </a:t>
            </a:r>
            <a:r>
              <a:rPr lang="en-GB" err="1"/>
              <a:t>aplikace</a:t>
            </a:r>
            <a:r>
              <a:rPr lang="en-GB"/>
              <a:t>. </a:t>
            </a:r>
            <a:r>
              <a:rPr lang="en-GB" err="1"/>
              <a:t>Problém</a:t>
            </a:r>
            <a:r>
              <a:rPr lang="en-GB"/>
              <a:t> </a:t>
            </a:r>
            <a:r>
              <a:rPr lang="en-GB" err="1"/>
              <a:t>nastane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budeme</a:t>
            </a:r>
            <a:r>
              <a:rPr lang="en-GB"/>
              <a:t> do databáze vkládat větší počet záznamů.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604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Entity Framework </a:t>
            </a:r>
            <a:r>
              <a:rPr lang="en-GB" err="1"/>
              <a:t>provádí</a:t>
            </a:r>
            <a:r>
              <a:rPr lang="en-GB"/>
              <a:t> insert po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entitě</a:t>
            </a:r>
            <a:r>
              <a:rPr lang="en-GB"/>
              <a:t>. </a:t>
            </a:r>
            <a:r>
              <a:rPr lang="en-GB" err="1"/>
              <a:t>Důvodem</a:t>
            </a:r>
            <a:r>
              <a:rPr lang="en-GB"/>
              <a:t> je, aby </a:t>
            </a:r>
            <a:r>
              <a:rPr lang="en-GB" err="1"/>
              <a:t>mohl</a:t>
            </a:r>
            <a:r>
              <a:rPr lang="en-GB"/>
              <a:t> </a:t>
            </a:r>
            <a:r>
              <a:rPr lang="en-GB" err="1"/>
              <a:t>získat</a:t>
            </a:r>
            <a:r>
              <a:rPr lang="en-GB"/>
              <a:t> </a:t>
            </a:r>
            <a:r>
              <a:rPr lang="en-GB" err="1"/>
              <a:t>zpět</a:t>
            </a:r>
            <a:r>
              <a:rPr lang="en-GB"/>
              <a:t> ID </a:t>
            </a:r>
            <a:r>
              <a:rPr lang="en-GB" err="1"/>
              <a:t>právě</a:t>
            </a:r>
            <a:r>
              <a:rPr lang="en-GB"/>
              <a:t> </a:t>
            </a:r>
            <a:r>
              <a:rPr lang="en-GB" err="1"/>
              <a:t>insertované</a:t>
            </a:r>
            <a:r>
              <a:rPr lang="en-GB"/>
              <a:t> entity, </a:t>
            </a:r>
            <a:r>
              <a:rPr lang="en-GB" err="1"/>
              <a:t>kterou</a:t>
            </a:r>
            <a:r>
              <a:rPr lang="en-GB"/>
              <a:t> v </a:t>
            </a:r>
            <a:r>
              <a:rPr lang="en-GB" err="1"/>
              <a:t>aplikaci</a:t>
            </a:r>
            <a:r>
              <a:rPr lang="en-GB"/>
              <a:t> </a:t>
            </a:r>
            <a:r>
              <a:rPr lang="en-GB" err="1"/>
              <a:t>updatuje</a:t>
            </a:r>
            <a:r>
              <a:rPr lang="en-GB"/>
              <a:t>. I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příkaz</a:t>
            </a:r>
            <a:r>
              <a:rPr lang="en-GB"/>
              <a:t> </a:t>
            </a:r>
            <a:r>
              <a:rPr lang="en-GB" err="1"/>
              <a:t>proběhne</a:t>
            </a:r>
            <a:r>
              <a:rPr lang="en-GB"/>
              <a:t> </a:t>
            </a:r>
            <a:r>
              <a:rPr lang="en-GB" err="1"/>
              <a:t>během</a:t>
            </a:r>
            <a:r>
              <a:rPr lang="en-GB"/>
              <a:t>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milisekundy</a:t>
            </a:r>
            <a:r>
              <a:rPr lang="en-GB"/>
              <a:t>, </a:t>
            </a:r>
            <a:r>
              <a:rPr lang="en-GB" err="1"/>
              <a:t>tak</a:t>
            </a:r>
            <a:r>
              <a:rPr lang="en-GB"/>
              <a:t> pro </a:t>
            </a:r>
            <a:r>
              <a:rPr lang="en-GB" err="1"/>
              <a:t>tisíc</a:t>
            </a:r>
            <a:r>
              <a:rPr lang="en-GB"/>
              <a:t> </a:t>
            </a:r>
            <a:r>
              <a:rPr lang="en-GB" err="1"/>
              <a:t>řádek</a:t>
            </a:r>
            <a:r>
              <a:rPr lang="en-GB"/>
              <a:t> </a:t>
            </a:r>
            <a:r>
              <a:rPr lang="en-GB" err="1"/>
              <a:t>bude</a:t>
            </a:r>
            <a:r>
              <a:rPr lang="en-GB"/>
              <a:t> </a:t>
            </a:r>
            <a:r>
              <a:rPr lang="en-GB" err="1"/>
              <a:t>celá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sekundu</a:t>
            </a:r>
            <a:r>
              <a:rPr lang="en-GB"/>
              <a:t>. </a:t>
            </a:r>
            <a:r>
              <a:rPr lang="en-GB" err="1"/>
              <a:t>Reálně</a:t>
            </a:r>
            <a:r>
              <a:rPr lang="en-GB"/>
              <a:t> </a:t>
            </a:r>
            <a:r>
              <a:rPr lang="en-GB" err="1"/>
              <a:t>však</a:t>
            </a:r>
            <a:r>
              <a:rPr lang="en-GB"/>
              <a:t> </a:t>
            </a:r>
            <a:r>
              <a:rPr lang="en-GB" err="1"/>
              <a:t>tato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může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déle</a:t>
            </a:r>
            <a:r>
              <a:rPr lang="en-GB"/>
              <a:t>, </a:t>
            </a:r>
            <a:r>
              <a:rPr lang="en-GB" err="1"/>
              <a:t>pokud</a:t>
            </a:r>
            <a:r>
              <a:rPr lang="en-GB"/>
              <a:t> se </a:t>
            </a:r>
            <a:r>
              <a:rPr lang="en-GB" err="1"/>
              <a:t>databázový</a:t>
            </a:r>
            <a:r>
              <a:rPr lang="en-GB"/>
              <a:t> server </a:t>
            </a:r>
            <a:r>
              <a:rPr lang="en-GB" err="1"/>
              <a:t>nachází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jiném</a:t>
            </a:r>
            <a:r>
              <a:rPr lang="en-GB"/>
              <a:t> </a:t>
            </a:r>
            <a:r>
              <a:rPr lang="en-GB" err="1"/>
              <a:t>stroji</a:t>
            </a:r>
            <a:r>
              <a:rPr lang="en-GB"/>
              <a:t> </a:t>
            </a:r>
            <a:r>
              <a:rPr lang="en-GB" err="1"/>
              <a:t>než</a:t>
            </a:r>
            <a:r>
              <a:rPr lang="en-GB"/>
              <a:t> </a:t>
            </a:r>
            <a:r>
              <a:rPr lang="en-GB" err="1"/>
              <a:t>aplikace</a:t>
            </a:r>
            <a:r>
              <a:rPr lang="en-GB"/>
              <a:t>. </a:t>
            </a:r>
            <a:r>
              <a:rPr lang="en-GB" err="1"/>
              <a:t>Problém</a:t>
            </a:r>
            <a:r>
              <a:rPr lang="en-GB"/>
              <a:t> </a:t>
            </a:r>
            <a:r>
              <a:rPr lang="en-GB" err="1"/>
              <a:t>nastane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budeme</a:t>
            </a:r>
            <a:r>
              <a:rPr lang="en-GB"/>
              <a:t> do databáze vkládat větší počet záznamů.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081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Entity Framework </a:t>
            </a:r>
            <a:r>
              <a:rPr lang="en-GB" err="1"/>
              <a:t>provádí</a:t>
            </a:r>
            <a:r>
              <a:rPr lang="en-GB"/>
              <a:t> insert po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entitě</a:t>
            </a:r>
            <a:r>
              <a:rPr lang="en-GB"/>
              <a:t>. </a:t>
            </a:r>
            <a:r>
              <a:rPr lang="en-GB" err="1"/>
              <a:t>Důvodem</a:t>
            </a:r>
            <a:r>
              <a:rPr lang="en-GB"/>
              <a:t> je, aby </a:t>
            </a:r>
            <a:r>
              <a:rPr lang="en-GB" err="1"/>
              <a:t>mohl</a:t>
            </a:r>
            <a:r>
              <a:rPr lang="en-GB"/>
              <a:t> </a:t>
            </a:r>
            <a:r>
              <a:rPr lang="en-GB" err="1"/>
              <a:t>získat</a:t>
            </a:r>
            <a:r>
              <a:rPr lang="en-GB"/>
              <a:t> </a:t>
            </a:r>
            <a:r>
              <a:rPr lang="en-GB" err="1"/>
              <a:t>zpět</a:t>
            </a:r>
            <a:r>
              <a:rPr lang="en-GB"/>
              <a:t> ID </a:t>
            </a:r>
            <a:r>
              <a:rPr lang="en-GB" err="1"/>
              <a:t>právě</a:t>
            </a:r>
            <a:r>
              <a:rPr lang="en-GB"/>
              <a:t> </a:t>
            </a:r>
            <a:r>
              <a:rPr lang="en-GB" err="1"/>
              <a:t>insertované</a:t>
            </a:r>
            <a:r>
              <a:rPr lang="en-GB"/>
              <a:t> entity, </a:t>
            </a:r>
            <a:r>
              <a:rPr lang="en-GB" err="1"/>
              <a:t>kterou</a:t>
            </a:r>
            <a:r>
              <a:rPr lang="en-GB"/>
              <a:t> v </a:t>
            </a:r>
            <a:r>
              <a:rPr lang="en-GB" err="1"/>
              <a:t>aplikaci</a:t>
            </a:r>
            <a:r>
              <a:rPr lang="en-GB"/>
              <a:t> </a:t>
            </a:r>
            <a:r>
              <a:rPr lang="en-GB" err="1"/>
              <a:t>updatuje</a:t>
            </a:r>
            <a:r>
              <a:rPr lang="en-GB"/>
              <a:t>. I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příkaz</a:t>
            </a:r>
            <a:r>
              <a:rPr lang="en-GB"/>
              <a:t> </a:t>
            </a:r>
            <a:r>
              <a:rPr lang="en-GB" err="1"/>
              <a:t>proběhne</a:t>
            </a:r>
            <a:r>
              <a:rPr lang="en-GB"/>
              <a:t> </a:t>
            </a:r>
            <a:r>
              <a:rPr lang="en-GB" err="1"/>
              <a:t>během</a:t>
            </a:r>
            <a:r>
              <a:rPr lang="en-GB"/>
              <a:t> </a:t>
            </a:r>
            <a:r>
              <a:rPr lang="en-GB" err="1"/>
              <a:t>jedné</a:t>
            </a:r>
            <a:r>
              <a:rPr lang="en-GB"/>
              <a:t> </a:t>
            </a:r>
            <a:r>
              <a:rPr lang="en-GB" err="1"/>
              <a:t>milisekundy</a:t>
            </a:r>
            <a:r>
              <a:rPr lang="en-GB"/>
              <a:t>, </a:t>
            </a:r>
            <a:r>
              <a:rPr lang="en-GB" err="1"/>
              <a:t>tak</a:t>
            </a:r>
            <a:r>
              <a:rPr lang="en-GB"/>
              <a:t> pro </a:t>
            </a:r>
            <a:r>
              <a:rPr lang="en-GB" err="1"/>
              <a:t>tisíc</a:t>
            </a:r>
            <a:r>
              <a:rPr lang="en-GB"/>
              <a:t> </a:t>
            </a:r>
            <a:r>
              <a:rPr lang="en-GB" err="1"/>
              <a:t>řádek</a:t>
            </a:r>
            <a:r>
              <a:rPr lang="en-GB"/>
              <a:t> </a:t>
            </a:r>
            <a:r>
              <a:rPr lang="en-GB" err="1"/>
              <a:t>bude</a:t>
            </a:r>
            <a:r>
              <a:rPr lang="en-GB"/>
              <a:t> </a:t>
            </a:r>
            <a:r>
              <a:rPr lang="en-GB" err="1"/>
              <a:t>celá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sekundu</a:t>
            </a:r>
            <a:r>
              <a:rPr lang="en-GB"/>
              <a:t>. </a:t>
            </a:r>
            <a:r>
              <a:rPr lang="en-GB" err="1"/>
              <a:t>Reálně</a:t>
            </a:r>
            <a:r>
              <a:rPr lang="en-GB"/>
              <a:t> </a:t>
            </a:r>
            <a:r>
              <a:rPr lang="en-GB" err="1"/>
              <a:t>však</a:t>
            </a:r>
            <a:r>
              <a:rPr lang="en-GB"/>
              <a:t> </a:t>
            </a:r>
            <a:r>
              <a:rPr lang="en-GB" err="1"/>
              <a:t>tato</a:t>
            </a:r>
            <a:r>
              <a:rPr lang="en-GB"/>
              <a:t> </a:t>
            </a:r>
            <a:r>
              <a:rPr lang="en-GB" err="1"/>
              <a:t>operace</a:t>
            </a:r>
            <a:r>
              <a:rPr lang="en-GB"/>
              <a:t> </a:t>
            </a:r>
            <a:r>
              <a:rPr lang="en-GB" err="1"/>
              <a:t>může</a:t>
            </a:r>
            <a:r>
              <a:rPr lang="en-GB"/>
              <a:t> </a:t>
            </a:r>
            <a:r>
              <a:rPr lang="en-GB" err="1"/>
              <a:t>trvat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déle</a:t>
            </a:r>
            <a:r>
              <a:rPr lang="en-GB"/>
              <a:t>, </a:t>
            </a:r>
            <a:r>
              <a:rPr lang="en-GB" err="1"/>
              <a:t>pokud</a:t>
            </a:r>
            <a:r>
              <a:rPr lang="en-GB"/>
              <a:t> se </a:t>
            </a:r>
            <a:r>
              <a:rPr lang="en-GB" err="1"/>
              <a:t>databázový</a:t>
            </a:r>
            <a:r>
              <a:rPr lang="en-GB"/>
              <a:t> server </a:t>
            </a:r>
            <a:r>
              <a:rPr lang="en-GB" err="1"/>
              <a:t>nachází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jiném</a:t>
            </a:r>
            <a:r>
              <a:rPr lang="en-GB"/>
              <a:t> </a:t>
            </a:r>
            <a:r>
              <a:rPr lang="en-GB" err="1"/>
              <a:t>stroji</a:t>
            </a:r>
            <a:r>
              <a:rPr lang="en-GB"/>
              <a:t> </a:t>
            </a:r>
            <a:r>
              <a:rPr lang="en-GB" err="1"/>
              <a:t>než</a:t>
            </a:r>
            <a:r>
              <a:rPr lang="en-GB"/>
              <a:t> </a:t>
            </a:r>
            <a:r>
              <a:rPr lang="en-GB" err="1"/>
              <a:t>aplikace</a:t>
            </a:r>
            <a:r>
              <a:rPr lang="en-GB"/>
              <a:t>. </a:t>
            </a:r>
            <a:r>
              <a:rPr lang="en-GB" err="1"/>
              <a:t>Problém</a:t>
            </a:r>
            <a:r>
              <a:rPr lang="en-GB"/>
              <a:t> </a:t>
            </a:r>
            <a:r>
              <a:rPr lang="en-GB" err="1"/>
              <a:t>nastane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v </a:t>
            </a:r>
            <a:r>
              <a:rPr lang="en-GB" err="1"/>
              <a:t>případě</a:t>
            </a:r>
            <a:r>
              <a:rPr lang="en-GB"/>
              <a:t>, </a:t>
            </a:r>
            <a:r>
              <a:rPr lang="en-GB" err="1"/>
              <a:t>že</a:t>
            </a:r>
            <a:r>
              <a:rPr lang="en-GB"/>
              <a:t> </a:t>
            </a:r>
            <a:r>
              <a:rPr lang="en-GB" err="1"/>
              <a:t>budeme</a:t>
            </a:r>
            <a:r>
              <a:rPr lang="en-GB"/>
              <a:t> do databáze vkládat větší počet záznamů. 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27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15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393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97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IoC container</a:t>
            </a:r>
          </a:p>
          <a:p>
            <a:r>
              <a:rPr lang="en-GB"/>
              <a:t>HAVIT Framework</a:t>
            </a:r>
          </a:p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6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26.02.2020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rsek@havit.cz" TargetMode="External"/><Relationship Id="rId2" Type="http://schemas.openxmlformats.org/officeDocument/2006/relationships/hyperlink" Target="mailto:vaclavek@havit.cz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kriz@havit.c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aspnetcore/tree/master/src/Signal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/>
              <a:t>125.AIM </a:t>
            </a:r>
            <a:br>
              <a:rPr lang="cs-CZ"/>
            </a:br>
            <a:r>
              <a:rPr lang="cs-CZ"/>
              <a:t>a zajímavé technologie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080120"/>
          </a:xfrm>
        </p:spPr>
        <p:txBody>
          <a:bodyPr>
            <a:normAutofit/>
          </a:bodyPr>
          <a:lstStyle/>
          <a:p>
            <a:r>
              <a:rPr lang="cs-CZ" sz="2000"/>
              <a:t>Ondřej Václavek - </a:t>
            </a:r>
            <a:r>
              <a:rPr lang="cs-CZ" sz="2000">
                <a:hlinkClick r:id="rId2"/>
              </a:rPr>
              <a:t>vaclavek@havit.cz</a:t>
            </a:r>
            <a:endParaRPr lang="cs-CZ" sz="2000"/>
          </a:p>
          <a:p>
            <a:r>
              <a:rPr lang="cs-CZ" sz="2000"/>
              <a:t>Daniel Vršek – </a:t>
            </a:r>
            <a:r>
              <a:rPr lang="cs-CZ" sz="2000">
                <a:hlinkClick r:id="rId3"/>
              </a:rPr>
              <a:t>vrsek@havit.cz</a:t>
            </a:r>
            <a:endParaRPr lang="cs-CZ" sz="2000"/>
          </a:p>
          <a:p>
            <a:r>
              <a:rPr lang="cs-CZ" sz="2000"/>
              <a:t>Pavel Kříž – </a:t>
            </a:r>
            <a:r>
              <a:rPr lang="cs-CZ" sz="2000">
                <a:hlinkClick r:id="rId4"/>
              </a:rPr>
              <a:t>kriz@havit.cz</a:t>
            </a:r>
            <a:endParaRPr lang="cs-CZ" sz="20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cs-CZ" err="1"/>
              <a:t>Bulk</a:t>
            </a:r>
            <a:r>
              <a:rPr lang="cs-CZ"/>
              <a:t> Insert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53315A3-43FE-4516-A5D6-C1506710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" y="1417638"/>
            <a:ext cx="5389033" cy="639762"/>
          </a:xfrm>
        </p:spPr>
        <p:txBody>
          <a:bodyPr/>
          <a:lstStyle/>
          <a:p>
            <a:r>
              <a:rPr lang="en-US"/>
              <a:t>Příklad Entity Framework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9511C828-B490-4277-8F56-528EBF8096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" y="2010818"/>
            <a:ext cx="10461837" cy="45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4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"/>
              </a:rPr>
              <a:t>Bulk</a:t>
            </a:r>
            <a:r>
              <a:rPr lang="cs-CZ">
                <a:cs typeface="Calibri"/>
              </a:rPr>
              <a:t> Insert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Problém? </a:t>
            </a:r>
            <a:br>
              <a:rPr lang="en-GB" sz="3600">
                <a:cs typeface="Calibri"/>
              </a:rPr>
            </a:br>
            <a:r>
              <a:rPr lang="en-GB" sz="3600">
                <a:cs typeface="Calibri"/>
              </a:rPr>
              <a:t>     </a:t>
            </a:r>
            <a:r>
              <a:rPr lang="en-GB">
                <a:cs typeface="Calibri"/>
              </a:rPr>
              <a:t>EF </a:t>
            </a:r>
            <a:r>
              <a:rPr lang="en-GB" err="1">
                <a:cs typeface="Calibri"/>
              </a:rPr>
              <a:t>insertuje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řádky</a:t>
            </a:r>
            <a:r>
              <a:rPr lang="en-GB">
                <a:cs typeface="Calibri"/>
              </a:rPr>
              <a:t> po jednom</a:t>
            </a:r>
          </a:p>
          <a:p>
            <a:pPr marL="0" indent="0">
              <a:buNone/>
            </a:pPr>
            <a:r>
              <a:rPr lang="en-GB" sz="3600">
                <a:cs typeface="Calibri"/>
              </a:rPr>
              <a:t>Řešení?</a:t>
            </a:r>
          </a:p>
        </p:txBody>
      </p:sp>
    </p:spTree>
    <p:extLst>
      <p:ext uri="{BB962C8B-B14F-4D97-AF65-F5344CB8AC3E}">
        <p14:creationId xmlns:p14="http://schemas.microsoft.com/office/powerpoint/2010/main" val="392586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"/>
              </a:rPr>
              <a:t>Bulk</a:t>
            </a:r>
            <a:r>
              <a:rPr lang="cs-CZ">
                <a:cs typeface="Calibri"/>
              </a:rPr>
              <a:t> Insert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Problém? </a:t>
            </a:r>
            <a:br>
              <a:rPr lang="en-GB" sz="3600">
                <a:cs typeface="Calibri"/>
              </a:rPr>
            </a:br>
            <a:r>
              <a:rPr lang="en-GB" sz="3600">
                <a:cs typeface="Calibri"/>
              </a:rPr>
              <a:t>     </a:t>
            </a:r>
            <a:r>
              <a:rPr lang="en-GB">
                <a:cs typeface="Calibri"/>
              </a:rPr>
              <a:t>EF </a:t>
            </a:r>
            <a:r>
              <a:rPr lang="en-GB" err="1">
                <a:cs typeface="Calibri"/>
              </a:rPr>
              <a:t>insertuje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řádky</a:t>
            </a:r>
            <a:r>
              <a:rPr lang="en-GB">
                <a:cs typeface="Calibri"/>
              </a:rPr>
              <a:t> po jednom</a:t>
            </a:r>
          </a:p>
          <a:p>
            <a:pPr marL="0" indent="0">
              <a:buNone/>
            </a:pPr>
            <a:r>
              <a:rPr lang="en-GB" sz="3600">
                <a:cs typeface="Calibri"/>
              </a:rPr>
              <a:t>Řešení?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BulkInsert – hromadné odesílání dat na server v jednom příkazu</a:t>
            </a: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60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cs-CZ" err="1"/>
              <a:t>Bulk</a:t>
            </a:r>
            <a:r>
              <a:rPr lang="cs-CZ"/>
              <a:t> Insert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53315A3-43FE-4516-A5D6-C1506710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" y="1417638"/>
            <a:ext cx="5389033" cy="639762"/>
          </a:xfrm>
        </p:spPr>
        <p:txBody>
          <a:bodyPr/>
          <a:lstStyle/>
          <a:p>
            <a:r>
              <a:rPr lang="en-US"/>
              <a:t>Příklad Bulk Insert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2D9AE2F9-5D38-485B-9417-A0BBE35476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" y="2057400"/>
            <a:ext cx="9809240" cy="418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36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"/>
              </a:rPr>
              <a:t>Bulk</a:t>
            </a:r>
            <a:r>
              <a:rPr lang="cs-CZ">
                <a:cs typeface="Calibri"/>
              </a:rPr>
              <a:t> Insert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Kdy je možné Bulk Insert využít?</a:t>
            </a:r>
            <a:br>
              <a:rPr lang="en-GB" sz="3600">
                <a:cs typeface="Calibri"/>
              </a:rPr>
            </a:br>
            <a:r>
              <a:rPr lang="en-GB" sz="3600">
                <a:cs typeface="Calibri"/>
              </a:rPr>
              <a:t>     </a:t>
            </a:r>
            <a:r>
              <a:rPr lang="en-GB">
                <a:cs typeface="Calibri"/>
              </a:rPr>
              <a:t>Když nepotřebujeme po insertu s entitami dále pracovat</a:t>
            </a:r>
            <a:br>
              <a:rPr lang="en-GB">
                <a:cs typeface="Calibri"/>
              </a:rPr>
            </a:br>
            <a:r>
              <a:rPr lang="en-GB" sz="3600">
                <a:cs typeface="Calibri"/>
              </a:rPr>
              <a:t>Kdy není možné Bulk Insert využít?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Když vkládaná entita referencuje jinou, která v databázi ještě není</a:t>
            </a:r>
            <a:br>
              <a:rPr lang="en-GB">
                <a:cs typeface="Calibri"/>
              </a:rPr>
            </a:br>
            <a:r>
              <a:rPr lang="en-GB">
                <a:cs typeface="Calibri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0192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Bulk Insert v kódu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Query Parameters v kódu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6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pod stejným interface, ale různým datovým modelem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64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5926DE8C-0E2B-4999-9544-C7E550F6C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721" y="1347659"/>
            <a:ext cx="11214679" cy="49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7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Úvod do projektu (OV)</a:t>
            </a:r>
          </a:p>
          <a:p>
            <a:r>
              <a:rPr lang="cs-CZ"/>
              <a:t>SignalR</a:t>
            </a:r>
            <a:r>
              <a:rPr lang="cs-CZ">
                <a:ea typeface="+mn-lt"/>
                <a:cs typeface="+mn-lt"/>
              </a:rPr>
              <a:t> (OV)</a:t>
            </a:r>
            <a:endParaRPr lang="cs-CZ"/>
          </a:p>
          <a:p>
            <a:r>
              <a:rPr lang="cs-CZ"/>
              <a:t>Bulk Insert</a:t>
            </a:r>
            <a:r>
              <a:rPr lang="cs-CZ">
                <a:ea typeface="+mn-lt"/>
                <a:cs typeface="+mn-lt"/>
              </a:rPr>
              <a:t> (DV)</a:t>
            </a:r>
            <a:endParaRPr lang="cs-CZ"/>
          </a:p>
          <a:p>
            <a:r>
              <a:rPr lang="cs-CZ"/>
              <a:t>Query Param</a:t>
            </a:r>
            <a:r>
              <a:rPr lang="en-GB"/>
              <a:t>e</a:t>
            </a:r>
            <a:r>
              <a:rPr lang="cs-CZ"/>
              <a:t>ters</a:t>
            </a:r>
            <a:r>
              <a:rPr lang="cs-CZ">
                <a:ea typeface="+mn-lt"/>
                <a:cs typeface="+mn-lt"/>
              </a:rPr>
              <a:t> (DV)</a:t>
            </a: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Resolvování pomocí generických parametrů (DV)</a:t>
            </a:r>
            <a:endParaRPr lang="cs-CZ"/>
          </a:p>
          <a:p>
            <a:r>
              <a:rPr lang="cs-CZ"/>
              <a:t>Nový frontendový stack (PK)</a:t>
            </a:r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se stejným interface, ale různým datovým modelem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 </a:t>
            </a:r>
            <a:r>
              <a:rPr lang="en-GB" sz="3600">
                <a:cs typeface="Calibri"/>
              </a:rPr>
              <a:t>Co tím získáme?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440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se stejným interface, ale různým datovým modelem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 </a:t>
            </a:r>
            <a:r>
              <a:rPr lang="en-GB" sz="3600">
                <a:cs typeface="Calibri"/>
              </a:rPr>
              <a:t>Co tím získáme?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Jednoduché použití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478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5CD539-7E8B-496A-9075-ACF60BCB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AA8C4D7-C10B-47FD-BBD1-BBB715F7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8"/>
            <a:ext cx="8783605" cy="47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se stejným interface, ale různým datovým modelem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 </a:t>
            </a:r>
            <a:r>
              <a:rPr lang="en-GB" sz="3600">
                <a:cs typeface="Calibri"/>
              </a:rPr>
              <a:t>Co tím získáme?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Jednoduché použití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Dědičnost</a:t>
            </a:r>
          </a:p>
        </p:txBody>
      </p:sp>
    </p:spTree>
    <p:extLst>
      <p:ext uri="{BB962C8B-B14F-4D97-AF65-F5344CB8AC3E}">
        <p14:creationId xmlns:p14="http://schemas.microsoft.com/office/powerpoint/2010/main" val="222359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AF7D8-3566-4579-8E5B-A9DB9E92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0F8A82EA-6FD3-4F30-A988-B9AB9721A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638"/>
            <a:ext cx="1026510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0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se stejným interface, ale různým datovým modelem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 </a:t>
            </a:r>
            <a:r>
              <a:rPr lang="en-GB" sz="3600">
                <a:cs typeface="Calibri"/>
              </a:rPr>
              <a:t>Co tím získáme?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Jednoduché použití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Dědičnost</a:t>
            </a:r>
          </a:p>
          <a:p>
            <a:pPr marL="0" indent="0">
              <a:buNone/>
            </a:pPr>
            <a:r>
              <a:rPr lang="en-GB" sz="3600">
                <a:cs typeface="Calibri"/>
              </a:rPr>
              <a:t>      Jaké to má nevýhody?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32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se stejným interface, ale různým datovým modelem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 </a:t>
            </a:r>
            <a:r>
              <a:rPr lang="en-GB" sz="3600">
                <a:cs typeface="Calibri"/>
              </a:rPr>
              <a:t>Co tím získáme?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Jednoduché použití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Dědičnost</a:t>
            </a:r>
          </a:p>
          <a:p>
            <a:pPr marL="0" indent="0">
              <a:buNone/>
            </a:pPr>
            <a:r>
              <a:rPr lang="en-GB" sz="3600">
                <a:cs typeface="Calibri"/>
              </a:rPr>
              <a:t>      Jaké to má nevýhody?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Možné runtime errory nezjistitelné při kompilaci</a:t>
            </a:r>
          </a:p>
        </p:txBody>
      </p:sp>
    </p:spTree>
    <p:extLst>
      <p:ext uri="{BB962C8B-B14F-4D97-AF65-F5344CB8AC3E}">
        <p14:creationId xmlns:p14="http://schemas.microsoft.com/office/powerpoint/2010/main" val="56776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Resolvování pomocí generických parametrů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      O co jde?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Více tříd se stejným interface, ale různým datovým modelem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        </a:t>
            </a:r>
            <a:r>
              <a:rPr lang="en-GB" sz="3600">
                <a:cs typeface="Calibri"/>
              </a:rPr>
              <a:t>Co tím získáme?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Jednoduché použití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Dědičnost</a:t>
            </a:r>
          </a:p>
          <a:p>
            <a:pPr marL="0" indent="0">
              <a:buNone/>
            </a:pPr>
            <a:r>
              <a:rPr lang="en-GB" sz="3600">
                <a:cs typeface="Calibri"/>
              </a:rPr>
              <a:t>      Jaké to má nevýhody?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Možné runtime errory nezjistitelné při kompilaci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	Obtížné zjišťování referencí a celková horší přehlednost</a:t>
            </a:r>
          </a:p>
        </p:txBody>
      </p:sp>
    </p:spTree>
    <p:extLst>
      <p:ext uri="{BB962C8B-B14F-4D97-AF65-F5344CB8AC3E}">
        <p14:creationId xmlns:p14="http://schemas.microsoft.com/office/powerpoint/2010/main" val="347278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>
                <a:ea typeface="+mj-lt"/>
                <a:cs typeface="+mj-lt"/>
              </a:rPr>
              <a:t>Nový </a:t>
            </a:r>
            <a:r>
              <a:rPr lang="cs-CZ" err="1">
                <a:ea typeface="+mj-lt"/>
                <a:cs typeface="+mj-lt"/>
              </a:rPr>
              <a:t>frontendový</a:t>
            </a:r>
            <a:r>
              <a:rPr lang="cs-CZ">
                <a:ea typeface="+mj-lt"/>
                <a:cs typeface="+mj-lt"/>
              </a:rPr>
              <a:t> </a:t>
            </a:r>
            <a:r>
              <a:rPr lang="cs-CZ" err="1">
                <a:ea typeface="+mj-lt"/>
                <a:cs typeface="+mj-lt"/>
              </a:rPr>
              <a:t>stack</a:t>
            </a:r>
            <a:endParaRPr lang="en-GB" err="1">
              <a:ea typeface="+mj-lt"/>
              <a:cs typeface="+mj-lt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59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8C3A45-5C31-4C37-BDBB-E41ACDCC2EF5}"/>
              </a:ext>
            </a:extLst>
          </p:cNvPr>
          <p:cNvSpPr txBox="1"/>
          <p:nvPr/>
        </p:nvSpPr>
        <p:spPr>
          <a:xfrm>
            <a:off x="3756212" y="2268071"/>
            <a:ext cx="41954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0" b="1" spc="-300">
                <a:solidFill>
                  <a:srgbClr val="7030A0"/>
                </a:solidFill>
                <a:latin typeface="Calibri"/>
                <a:ea typeface="+mj-ea"/>
                <a:cs typeface="+mj-cs"/>
              </a:rPr>
              <a:t>Společné části</a:t>
            </a:r>
            <a:endParaRPr lang="en-GB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1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A799F-58E1-4C13-A073-439BA2F6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cs-CZ"/>
              <a:t>Úvod do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9F5489-FDD3-418B-BC72-C688F321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AIM = Access and Identity Management</a:t>
            </a:r>
          </a:p>
          <a:p>
            <a:r>
              <a:rPr lang="cs-CZ"/>
              <a:t>Začátek 05/2013</a:t>
            </a:r>
            <a:endParaRPr lang="cs-CZ">
              <a:cs typeface="Calibri"/>
            </a:endParaRPr>
          </a:p>
          <a:p>
            <a:r>
              <a:rPr lang="cs-CZ"/>
              <a:t>Celkem 6069 hodin</a:t>
            </a:r>
            <a:endParaRPr lang="cs-CZ">
              <a:cs typeface="Calibri"/>
            </a:endParaRPr>
          </a:p>
          <a:p>
            <a:pPr lvl="1"/>
            <a:r>
              <a:rPr lang="cs-CZ" sz="2800"/>
              <a:t>28 pracovníků</a:t>
            </a:r>
            <a:endParaRPr lang="cs-CZ" sz="2800">
              <a:cs typeface="Calibri"/>
            </a:endParaRPr>
          </a:p>
          <a:p>
            <a:pPr lvl="1"/>
            <a:r>
              <a:rPr lang="cs-CZ" sz="2800"/>
              <a:t>Z toho 22 aktivních (všichni kromě GČ, JČ, RD, ZH, PM, PR, IV)</a:t>
            </a:r>
            <a:endParaRPr lang="cs-CZ" sz="2800">
              <a:cs typeface="Calibri"/>
            </a:endParaRPr>
          </a:p>
          <a:p>
            <a:pPr lvl="1"/>
            <a:endParaRPr lang="cs-CZ" sz="2800"/>
          </a:p>
        </p:txBody>
      </p:sp>
      <p:pic>
        <p:nvPicPr>
          <p:cNvPr id="4" name="Obrázek 4" descr="Obsah obrázku text, mapa&#10;&#10;Popis vygenerovaný s velmi vysokou mírou spolehlivosti">
            <a:extLst>
              <a:ext uri="{FF2B5EF4-FFF2-40B4-BE49-F238E27FC236}">
                <a16:creationId xmlns:a16="http://schemas.microsoft.com/office/drawing/2014/main" id="{A35083C4-68C0-4BF3-9D09-32A1D86F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843882"/>
            <a:ext cx="53848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820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1E5309D-5DC3-4069-A54E-08E8D51D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0789"/>
            <a:ext cx="7404846" cy="32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F1C21C-CC4E-4C52-A220-365CE8DF0BB3}"/>
              </a:ext>
            </a:extLst>
          </p:cNvPr>
          <p:cNvSpPr txBox="1"/>
          <p:nvPr/>
        </p:nvSpPr>
        <p:spPr>
          <a:xfrm>
            <a:off x="4616824" y="2160494"/>
            <a:ext cx="30390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0" b="1" spc="-300" err="1">
                <a:solidFill>
                  <a:srgbClr val="7030A0"/>
                </a:solidFill>
                <a:latin typeface="Calibri"/>
                <a:ea typeface="+mj-ea"/>
                <a:cs typeface="+mj-cs"/>
              </a:rPr>
              <a:t>Dev</a:t>
            </a:r>
            <a:r>
              <a:rPr lang="cs-CZ" sz="6000" b="1" spc="-300">
                <a:solidFill>
                  <a:srgbClr val="7030A0"/>
                </a:solidFill>
                <a:latin typeface="Calibri"/>
                <a:ea typeface="+mj-ea"/>
                <a:cs typeface="+mj-cs"/>
              </a:rPr>
              <a:t> </a:t>
            </a:r>
            <a:r>
              <a:rPr lang="cs-CZ" sz="6000" b="1" spc="-300" err="1">
                <a:solidFill>
                  <a:srgbClr val="7030A0"/>
                </a:solidFill>
                <a:latin typeface="Calibri"/>
                <a:ea typeface="+mj-ea"/>
                <a:cs typeface="+mj-cs"/>
              </a:rPr>
              <a:t>Tools</a:t>
            </a:r>
            <a:endParaRPr lang="en-GB" err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6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, game&#10;&#10;Description generated with very high confidence">
            <a:extLst>
              <a:ext uri="{FF2B5EF4-FFF2-40B4-BE49-F238E27FC236}">
                <a16:creationId xmlns:a16="http://schemas.microsoft.com/office/drawing/2014/main" id="{66929833-AB17-4D9D-A235-D535713A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1340555"/>
            <a:ext cx="7987552" cy="2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97FDB595-6FCB-40FA-94FE-7B041258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851158"/>
            <a:ext cx="9511551" cy="425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5216A0-0DF2-4BEE-AB4F-A7036738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9" y="1398381"/>
            <a:ext cx="6768352" cy="34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0CCBEFD-DEDC-4392-8DBB-E8D2E98D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35668"/>
            <a:ext cx="6911787" cy="34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F1C21C-CC4E-4C52-A220-365CE8DF0BB3}"/>
              </a:ext>
            </a:extLst>
          </p:cNvPr>
          <p:cNvSpPr txBox="1"/>
          <p:nvPr/>
        </p:nvSpPr>
        <p:spPr>
          <a:xfrm>
            <a:off x="4616824" y="2160494"/>
            <a:ext cx="303903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0" b="1" spc="-300">
                <a:solidFill>
                  <a:srgbClr val="7030A0"/>
                </a:solidFill>
                <a:latin typeface="Calibri"/>
                <a:ea typeface="+mj-ea"/>
                <a:cs typeface="+mj-cs"/>
              </a:rPr>
              <a:t>FE </a:t>
            </a:r>
            <a:r>
              <a:rPr lang="cs-CZ" sz="6000" b="1" spc="-300" err="1">
                <a:solidFill>
                  <a:srgbClr val="7030A0"/>
                </a:solidFill>
                <a:latin typeface="Calibri"/>
                <a:ea typeface="+mj-ea"/>
                <a:cs typeface="+mj-cs"/>
              </a:rPr>
              <a:t>Stack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5783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D4AD8DEE-EDB3-4911-BF4D-921272AA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17" y="1640655"/>
            <a:ext cx="5934635" cy="29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1F83F8-FF8D-4E5A-8BAE-AF80F721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1071354"/>
            <a:ext cx="3765176" cy="34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6D699BD-3847-4619-ACB6-13D59153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4" y="2040016"/>
            <a:ext cx="6804211" cy="17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84FC5-0DEF-43B8-A27D-3F250D57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"/>
              </a:rPr>
              <a:t>Doménový model</a:t>
            </a:r>
            <a:endParaRPr lang="cs-CZ"/>
          </a:p>
        </p:txBody>
      </p:sp>
      <p:pic>
        <p:nvPicPr>
          <p:cNvPr id="4" name="Obrázek 4" descr="Obsah obrázku snímek obrazovky&#10;&#10;Popis vygenerovaný s velmi vysokou mírou spolehlivosti">
            <a:extLst>
              <a:ext uri="{FF2B5EF4-FFF2-40B4-BE49-F238E27FC236}">
                <a16:creationId xmlns:a16="http://schemas.microsoft.com/office/drawing/2014/main" id="{009F44D8-52CF-41C7-BF28-46DB61B2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837" y="1419226"/>
            <a:ext cx="7660000" cy="5307013"/>
          </a:xfrm>
        </p:spPr>
      </p:pic>
    </p:spTree>
    <p:extLst>
      <p:ext uri="{BB962C8B-B14F-4D97-AF65-F5344CB8AC3E}">
        <p14:creationId xmlns:p14="http://schemas.microsoft.com/office/powerpoint/2010/main" val="423404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F1C21C-CC4E-4C52-A220-365CE8DF0BB3}"/>
              </a:ext>
            </a:extLst>
          </p:cNvPr>
          <p:cNvSpPr txBox="1"/>
          <p:nvPr/>
        </p:nvSpPr>
        <p:spPr>
          <a:xfrm>
            <a:off x="2169460" y="2097741"/>
            <a:ext cx="822959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0" b="1" spc="-300">
                <a:solidFill>
                  <a:srgbClr val="7030A0"/>
                </a:solidFill>
                <a:latin typeface="Calibri"/>
                <a:cs typeface="Calibri"/>
              </a:rPr>
              <a:t>Architektura </a:t>
            </a:r>
            <a:br>
              <a:rPr lang="cs-CZ" sz="6000" b="1" spc="-300">
                <a:solidFill>
                  <a:srgbClr val="7030A0"/>
                </a:solidFill>
                <a:latin typeface="Calibri"/>
                <a:cs typeface="Calibri"/>
              </a:rPr>
            </a:br>
            <a:r>
              <a:rPr lang="cs-CZ" sz="6000" b="1" spc="-300">
                <a:solidFill>
                  <a:srgbClr val="7030A0"/>
                </a:solidFill>
                <a:latin typeface="Calibri"/>
                <a:cs typeface="Calibri"/>
              </a:rPr>
              <a:t>     a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79133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13C6AE-1F42-4954-9316-100ECA68E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556" y="1199869"/>
            <a:ext cx="2561665" cy="38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9DE202-3500-4424-B272-41B5BB3A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7" y="1209797"/>
            <a:ext cx="9090212" cy="34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2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BCD819-DEF7-4579-A242-6B69080B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1519864"/>
            <a:ext cx="12012705" cy="25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F1C21C-CC4E-4C52-A220-365CE8DF0BB3}"/>
              </a:ext>
            </a:extLst>
          </p:cNvPr>
          <p:cNvSpPr txBox="1"/>
          <p:nvPr/>
        </p:nvSpPr>
        <p:spPr>
          <a:xfrm>
            <a:off x="2770096" y="2214282"/>
            <a:ext cx="68400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0" b="1" spc="-300" err="1">
                <a:solidFill>
                  <a:srgbClr val="7030A0"/>
                </a:solidFill>
                <a:latin typeface="Arial"/>
                <a:cs typeface="Arial"/>
              </a:rPr>
              <a:t>Async</a:t>
            </a:r>
            <a:r>
              <a:rPr lang="cs-CZ" sz="6000" b="1" spc="-30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cs-CZ" sz="6000" b="1" spc="-300" err="1">
                <a:solidFill>
                  <a:srgbClr val="7030A0"/>
                </a:solidFill>
                <a:latin typeface="Arial"/>
                <a:cs typeface="Arial"/>
              </a:rPr>
              <a:t>operations</a:t>
            </a:r>
            <a:r>
              <a:rPr lang="cs-CZ" sz="6000" b="1" spc="-300">
                <a:solidFill>
                  <a:srgbClr val="7030A0"/>
                </a:solidFill>
                <a:latin typeface="Arial"/>
                <a:cs typeface="Arial"/>
              </a:rPr>
              <a:t>?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0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33511-562A-4D57-B14F-4DC81C3BBDCC}"/>
              </a:ext>
            </a:extLst>
          </p:cNvPr>
          <p:cNvSpPr txBox="1"/>
          <p:nvPr/>
        </p:nvSpPr>
        <p:spPr>
          <a:xfrm>
            <a:off x="179294" y="0"/>
            <a:ext cx="957430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spc="-200" err="1">
                <a:solidFill>
                  <a:schemeClr val="accent1"/>
                </a:solidFill>
                <a:latin typeface="Calibri"/>
                <a:cs typeface="+mn-cs"/>
              </a:rPr>
              <a:t>class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Store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{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400" spc="-200" err="1">
                <a:solidFill>
                  <a:srgbClr val="7030A0"/>
                </a:solidFill>
                <a:latin typeface="Calibri"/>
                <a:cs typeface="+mn-cs"/>
              </a:rPr>
              <a:t>observable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githubProjects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[]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400" spc="-200" err="1">
                <a:solidFill>
                  <a:srgbClr val="7030A0"/>
                </a:solidFill>
                <a:latin typeface="Calibri"/>
                <a:cs typeface="+mn-cs"/>
              </a:rPr>
              <a:t>observable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 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           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//  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 / "done" / 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error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br>
              <a:rPr lang="cs-CZ" sz="2400" spc="-200">
                <a:latin typeface="Calibri"/>
                <a:cs typeface="+mn-cs"/>
              </a:rPr>
            </a:b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400" spc="-200" err="1">
                <a:solidFill>
                  <a:srgbClr val="7030A0"/>
                </a:solidFill>
                <a:latin typeface="Calibri"/>
                <a:cs typeface="+mn-cs"/>
              </a:rPr>
              <a:t>action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rgbClr val="C00000"/>
                </a:solidFill>
                <a:latin typeface="Calibri"/>
                <a:cs typeface="+mn-cs"/>
              </a:rPr>
              <a:t>async</a:t>
            </a:r>
            <a:r>
              <a:rPr lang="cs-CZ" sz="2400" spc="-200">
                <a:solidFill>
                  <a:srgbClr val="C00000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fetchProjects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() {</a:t>
            </a:r>
            <a:b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</a:br>
            <a:r>
              <a:rPr lang="cs-CZ" sz="2400" spc="-200">
                <a:solidFill>
                  <a:schemeClr val="tx2"/>
                </a:solidFill>
                <a:latin typeface="Calibri"/>
                <a:cs typeface="+mn-cs"/>
              </a:rPr>
              <a:t>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.githubProjects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[]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 "</a:t>
            </a:r>
            <a:br>
              <a:rPr lang="cs-CZ" sz="2400" spc="-200">
                <a:latin typeface="Calibri"/>
                <a:cs typeface="+mn-cs"/>
              </a:rPr>
            </a:b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try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{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const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rgbClr val="C00000"/>
                </a:solidFill>
                <a:latin typeface="Calibri"/>
                <a:cs typeface="+mn-cs"/>
              </a:rPr>
              <a:t>await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fetchGithubProjectsSomehow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()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const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filteredProjects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somePreprocessing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)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tx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"done "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.githubProjects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filteredProjects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catch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error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) {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error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 "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</a:t>
            </a:r>
            <a:b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</a:b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    }</a:t>
            </a:r>
            <a:b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</a:b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</a:t>
            </a:r>
            <a:endParaRPr lang="cs-CZ" sz="2400" spc="-20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07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33511-562A-4D57-B14F-4DC81C3BBDCC}"/>
              </a:ext>
            </a:extLst>
          </p:cNvPr>
          <p:cNvSpPr txBox="1"/>
          <p:nvPr/>
        </p:nvSpPr>
        <p:spPr>
          <a:xfrm>
            <a:off x="179294" y="0"/>
            <a:ext cx="9574305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200" spc="-200" err="1">
                <a:solidFill>
                  <a:schemeClr val="accent1"/>
                </a:solidFill>
                <a:latin typeface="Calibri"/>
                <a:cs typeface="+mn-cs"/>
              </a:rPr>
              <a:t>class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Store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{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2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200" spc="-200" err="1">
                <a:solidFill>
                  <a:srgbClr val="7030A0"/>
                </a:solidFill>
                <a:latin typeface="Calibri"/>
                <a:cs typeface="+mn-cs"/>
              </a:rPr>
              <a:t>observable</a:t>
            </a:r>
            <a:r>
              <a:rPr lang="cs-CZ" sz="2200" spc="-200">
                <a:solidFill>
                  <a:srgbClr val="7030A0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githubProjects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[]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2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200" spc="-200" err="1">
                <a:solidFill>
                  <a:srgbClr val="7030A0"/>
                </a:solidFill>
                <a:latin typeface="Calibri"/>
                <a:cs typeface="+mn-cs"/>
              </a:rPr>
              <a:t>observable</a:t>
            </a:r>
            <a:r>
              <a:rPr lang="cs-CZ" sz="2200" spc="-200">
                <a:solidFill>
                  <a:srgbClr val="7030A0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state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2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" 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           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//  "</a:t>
            </a:r>
            <a:r>
              <a:rPr lang="cs-CZ" sz="22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" / "done" / "</a:t>
            </a:r>
            <a:r>
              <a:rPr lang="cs-CZ" sz="2200" spc="-200" err="1">
                <a:solidFill>
                  <a:srgbClr val="00B050"/>
                </a:solidFill>
                <a:latin typeface="Calibri"/>
                <a:cs typeface="+mn-cs"/>
              </a:rPr>
              <a:t>error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2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200" spc="-200" err="1">
                <a:solidFill>
                  <a:srgbClr val="7030A0"/>
                </a:solidFill>
                <a:latin typeface="Calibri"/>
                <a:cs typeface="+mn-cs"/>
              </a:rPr>
              <a:t>action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rgbClr val="C00000"/>
                </a:solidFill>
                <a:latin typeface="Calibri"/>
                <a:cs typeface="+mn-cs"/>
              </a:rPr>
              <a:t>async</a:t>
            </a:r>
            <a:r>
              <a:rPr lang="cs-CZ" sz="2200" spc="-200">
                <a:solidFill>
                  <a:srgbClr val="C00000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fetchProjects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() {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tx2"/>
                </a:solidFill>
                <a:latin typeface="Calibri"/>
                <a:cs typeface="+mn-cs"/>
              </a:rPr>
              <a:t>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.githubProjects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[]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2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+mn-cs"/>
              </a:rPr>
              <a:t> "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+mn-cs"/>
              </a:rPr>
              <a:t>try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{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+mn-cs"/>
              </a:rPr>
              <a:t>const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rgbClr val="C00000"/>
                </a:solidFill>
                <a:latin typeface="Calibri"/>
                <a:cs typeface="+mn-cs"/>
              </a:rPr>
              <a:t>await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fetchGithubProjectsSomehow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()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+mn-cs"/>
              </a:rPr>
              <a:t>const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filteredProjects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somePreprocessing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)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tx2"/>
                </a:solidFill>
                <a:latin typeface="Calibri"/>
                <a:cs typeface="+mn-cs"/>
              </a:rPr>
              <a:t>           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</a:t>
            </a:r>
            <a:r>
              <a:rPr lang="cs-CZ" sz="2200" spc="-200" err="1">
                <a:solidFill>
                  <a:srgbClr val="C00000"/>
                </a:solidFill>
                <a:latin typeface="Calibri"/>
                <a:cs typeface="Arial"/>
              </a:rPr>
              <a:t>runInAction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(() =&gt; {     </a:t>
            </a:r>
            <a:br>
              <a:rPr lang="cs-CZ" sz="2200" spc="-200">
                <a:latin typeface="Calibri"/>
                <a:cs typeface="Arial"/>
              </a:rPr>
            </a:b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        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Arial"/>
              </a:rPr>
              <a:t>this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.state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 = 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Arial"/>
              </a:rPr>
              <a:t>"done "</a:t>
            </a:r>
            <a:br>
              <a:rPr lang="cs-CZ" sz="2200" spc="-200">
                <a:latin typeface="Calibri"/>
                <a:cs typeface="Arial"/>
              </a:rPr>
            </a:b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         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Arial"/>
              </a:rPr>
              <a:t>this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.githubProjects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 = 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filteredProjects</a:t>
            </a:r>
            <a:br>
              <a:rPr lang="cs-CZ" sz="2200" spc="-200">
                <a:latin typeface="Calibri"/>
                <a:cs typeface="Arial"/>
              </a:rPr>
            </a:b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Arial"/>
              </a:rPr>
              <a:t>             })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  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</a:t>
            </a:r>
            <a:endParaRPr lang="cs-CZ" sz="2200" spc="-20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        }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+mn-cs"/>
              </a:rPr>
              <a:t>catch</a:t>
            </a: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2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error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) {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200" spc="-200" err="1">
                <a:solidFill>
                  <a:srgbClr val="C00000"/>
                </a:solidFill>
                <a:latin typeface="Calibri"/>
                <a:cs typeface="Arial"/>
              </a:rPr>
              <a:t>runInAction</a:t>
            </a:r>
            <a:r>
              <a:rPr lang="cs-CZ" sz="2200" spc="-200">
                <a:solidFill>
                  <a:schemeClr val="bg2">
                    <a:lumMod val="10000"/>
                  </a:schemeClr>
                </a:solidFill>
                <a:latin typeface="Calibri"/>
                <a:cs typeface="Arial"/>
              </a:rPr>
              <a:t>(() =&gt; {</a:t>
            </a:r>
            <a:br>
              <a:rPr lang="cs-CZ" sz="2200" spc="-200">
                <a:latin typeface="Calibri"/>
                <a:cs typeface="Arial"/>
              </a:rPr>
            </a:br>
            <a:r>
              <a:rPr lang="cs-CZ" sz="2200" spc="-200">
                <a:solidFill>
                  <a:schemeClr val="bg2">
                    <a:lumMod val="10000"/>
                  </a:schemeClr>
                </a:solidFill>
                <a:latin typeface="Calibri"/>
                <a:cs typeface="Arial"/>
              </a:rPr>
              <a:t>                 </a:t>
            </a:r>
            <a:r>
              <a:rPr lang="cs-CZ" sz="2200" spc="-200" err="1">
                <a:solidFill>
                  <a:schemeClr val="tx2"/>
                </a:solidFill>
                <a:latin typeface="Calibri"/>
                <a:cs typeface="Arial"/>
              </a:rPr>
              <a:t>this</a:t>
            </a:r>
            <a:r>
              <a:rPr lang="cs-CZ" sz="2200" spc="-200" err="1">
                <a:solidFill>
                  <a:schemeClr val="bg2">
                    <a:lumMod val="10000"/>
                  </a:schemeClr>
                </a:solidFill>
                <a:latin typeface="Calibri"/>
                <a:cs typeface="Arial"/>
              </a:rPr>
              <a:t>.state</a:t>
            </a:r>
            <a:r>
              <a:rPr lang="cs-CZ" sz="2200" spc="-200">
                <a:solidFill>
                  <a:schemeClr val="bg2">
                    <a:lumMod val="10000"/>
                  </a:schemeClr>
                </a:solidFill>
                <a:latin typeface="Calibri"/>
                <a:cs typeface="Arial"/>
              </a:rPr>
              <a:t> = 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Arial"/>
              </a:rPr>
              <a:t>"</a:t>
            </a:r>
            <a:r>
              <a:rPr lang="cs-CZ" sz="2200" spc="-200" err="1">
                <a:solidFill>
                  <a:srgbClr val="00B050"/>
                </a:solidFill>
                <a:latin typeface="Calibri"/>
                <a:cs typeface="Arial"/>
              </a:rPr>
              <a:t>error</a:t>
            </a:r>
            <a:r>
              <a:rPr lang="cs-CZ" sz="2200" spc="-200">
                <a:solidFill>
                  <a:srgbClr val="00B050"/>
                </a:solidFill>
                <a:latin typeface="Calibri"/>
                <a:cs typeface="Arial"/>
              </a:rPr>
              <a:t> "</a:t>
            </a:r>
            <a:br>
              <a:rPr lang="cs-CZ" sz="2200" spc="-200">
                <a:latin typeface="Calibri"/>
                <a:cs typeface="Arial"/>
              </a:rPr>
            </a:br>
            <a:r>
              <a:rPr lang="cs-CZ" sz="2200" spc="-200">
                <a:solidFill>
                  <a:schemeClr val="bg2">
                    <a:lumMod val="10000"/>
                  </a:schemeClr>
                </a:solidFill>
                <a:latin typeface="Calibri"/>
                <a:cs typeface="Arial"/>
              </a:rPr>
              <a:t>             })</a:t>
            </a:r>
            <a:br>
              <a:rPr lang="cs-CZ" sz="2200" spc="-200">
                <a:latin typeface="Arial"/>
                <a:cs typeface="Arial"/>
              </a:rPr>
            </a:br>
            <a:r>
              <a:rPr lang="cs-CZ" sz="22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    }</a:t>
            </a:r>
            <a:br>
              <a:rPr lang="cs-CZ" sz="2200" spc="-200">
                <a:latin typeface="Calibri"/>
                <a:cs typeface="+mn-cs"/>
              </a:rPr>
            </a:br>
            <a:r>
              <a:rPr lang="cs-CZ" sz="22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</a:t>
            </a:r>
            <a:endParaRPr lang="cs-CZ" sz="2200" spc="-20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07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33511-562A-4D57-B14F-4DC81C3BBDCC}"/>
              </a:ext>
            </a:extLst>
          </p:cNvPr>
          <p:cNvSpPr txBox="1"/>
          <p:nvPr/>
        </p:nvSpPr>
        <p:spPr>
          <a:xfrm>
            <a:off x="179294" y="0"/>
            <a:ext cx="957430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spc="-200" err="1">
                <a:solidFill>
                  <a:schemeClr val="accent1"/>
                </a:solidFill>
                <a:latin typeface="Calibri"/>
                <a:cs typeface="+mn-cs"/>
              </a:rPr>
              <a:t>class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Store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{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400" spc="-200" err="1">
                <a:solidFill>
                  <a:srgbClr val="7030A0"/>
                </a:solidFill>
                <a:latin typeface="Calibri"/>
                <a:cs typeface="+mn-cs"/>
              </a:rPr>
              <a:t>observable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githubProjects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[]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@</a:t>
            </a:r>
            <a:r>
              <a:rPr lang="cs-CZ" sz="2400" spc="-200" err="1">
                <a:solidFill>
                  <a:srgbClr val="7030A0"/>
                </a:solidFill>
                <a:latin typeface="Calibri"/>
                <a:cs typeface="+mn-cs"/>
              </a:rPr>
              <a:t>observable</a:t>
            </a:r>
            <a:r>
              <a:rPr lang="cs-CZ" sz="2400" spc="-200">
                <a:solidFill>
                  <a:srgbClr val="7030A0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 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           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//  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 / "done" / 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error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br>
              <a:rPr lang="cs-CZ" sz="2400" spc="-200">
                <a:latin typeface="Calibri"/>
                <a:cs typeface="+mn-cs"/>
              </a:rPr>
            </a:b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fetchProjects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flow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function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rgbClr val="C00000"/>
                </a:solidFill>
                <a:latin typeface="Calibri"/>
                <a:cs typeface="+mn-cs"/>
              </a:rPr>
              <a:t>*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() {</a:t>
            </a:r>
            <a:b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</a:br>
            <a:r>
              <a:rPr lang="cs-CZ" sz="2400" spc="-200">
                <a:solidFill>
                  <a:schemeClr val="tx2"/>
                </a:solidFill>
                <a:latin typeface="Calibri"/>
                <a:cs typeface="+mn-cs"/>
              </a:rPr>
              <a:t>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.githubProjects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[]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pending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 "</a:t>
            </a:r>
            <a:br>
              <a:rPr lang="cs-CZ" sz="2400" spc="-200">
                <a:latin typeface="Calibri"/>
                <a:cs typeface="+mn-cs"/>
              </a:rPr>
            </a:b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try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{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const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rgbClr val="C00000"/>
                </a:solidFill>
                <a:latin typeface="Calibri"/>
                <a:cs typeface="+mn-cs"/>
              </a:rPr>
              <a:t>yield</a:t>
            </a:r>
            <a:r>
              <a:rPr lang="cs-CZ" sz="2400" spc="-200">
                <a:solidFill>
                  <a:srgbClr val="C00000"/>
                </a:solidFill>
                <a:latin typeface="Calibri"/>
                <a:cs typeface="+mn-cs"/>
              </a:rPr>
              <a:t> 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fetchGithubProjectsSomehow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()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const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filteredProjects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somePreprocessing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)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tx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"done "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.githubProjects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 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filteredProjects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catch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(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error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) {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     </a:t>
            </a:r>
            <a:r>
              <a:rPr lang="cs-CZ" sz="2400" spc="-200" err="1">
                <a:solidFill>
                  <a:schemeClr val="tx2"/>
                </a:solidFill>
                <a:latin typeface="Calibri"/>
                <a:cs typeface="+mn-cs"/>
              </a:rPr>
              <a:t>this</a:t>
            </a:r>
            <a:r>
              <a:rPr lang="cs-CZ" sz="2400" spc="-200" err="1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.state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 =</a:t>
            </a: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 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"</a:t>
            </a:r>
            <a:r>
              <a:rPr lang="cs-CZ" sz="2400" spc="-200" err="1">
                <a:solidFill>
                  <a:srgbClr val="00B050"/>
                </a:solidFill>
                <a:latin typeface="Calibri"/>
                <a:cs typeface="+mn-cs"/>
              </a:rPr>
              <a:t>error</a:t>
            </a:r>
            <a:r>
              <a:rPr lang="cs-CZ" sz="2400" spc="-200">
                <a:solidFill>
                  <a:srgbClr val="00B050"/>
                </a:solidFill>
                <a:latin typeface="Calibri"/>
                <a:cs typeface="+mn-cs"/>
              </a:rPr>
              <a:t> "</a:t>
            </a:r>
            <a:br>
              <a:rPr lang="cs-CZ" sz="2400" spc="-200">
                <a:latin typeface="Calibri"/>
                <a:cs typeface="+mn-cs"/>
              </a:rPr>
            </a:br>
            <a:r>
              <a:rPr lang="cs-CZ" sz="2400" spc="-200">
                <a:solidFill>
                  <a:schemeClr val="bg2"/>
                </a:solidFill>
                <a:latin typeface="Calibri"/>
                <a:cs typeface="+mn-cs"/>
              </a:rPr>
              <a:t>        </a:t>
            </a: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</a:t>
            </a:r>
            <a:b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</a:b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    })</a:t>
            </a:r>
            <a:b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</a:br>
            <a:r>
              <a:rPr lang="cs-CZ" sz="2400" spc="-200">
                <a:solidFill>
                  <a:schemeClr val="tx2">
                    <a:lumMod val="50000"/>
                  </a:schemeClr>
                </a:solidFill>
                <a:latin typeface="Calibri"/>
                <a:cs typeface="+mn-cs"/>
              </a:rPr>
              <a:t>}</a:t>
            </a:r>
            <a:endParaRPr lang="cs-CZ" sz="2400" spc="-200">
              <a:solidFill>
                <a:schemeClr val="tx2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19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F1C21C-CC4E-4C52-A220-365CE8DF0BB3}"/>
              </a:ext>
            </a:extLst>
          </p:cNvPr>
          <p:cNvSpPr txBox="1"/>
          <p:nvPr/>
        </p:nvSpPr>
        <p:spPr>
          <a:xfrm>
            <a:off x="2770096" y="2214282"/>
            <a:ext cx="68400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6000" b="1" spc="-300">
                <a:solidFill>
                  <a:srgbClr val="7030A0"/>
                </a:solidFill>
                <a:latin typeface="Arial"/>
                <a:cs typeface="Arial"/>
              </a:rPr>
              <a:t>Struktura projektu</a:t>
            </a:r>
            <a:endParaRPr lang="cs-CZ" sz="6000" b="1" spc="-3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2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>
                <a:ea typeface="+mj-lt"/>
                <a:cs typeface="+mj-lt"/>
              </a:rPr>
              <a:t>Děkujeme za pozornost</a:t>
            </a:r>
            <a:endParaRPr lang="en-US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4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235755-F79E-4498-9F42-B1AE634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"/>
              </a:rPr>
              <a:t>Sbírka technologií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DC88011-3275-4433-8AC7-53E8B0801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>
                <a:cs typeface="Calibri"/>
              </a:rPr>
              <a:t>Backend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883AF-5A19-4EE4-B95F-10283B24B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</a:rPr>
              <a:t>Full .NET FW 4.7.2 </a:t>
            </a:r>
          </a:p>
          <a:p>
            <a:r>
              <a:rPr lang="cs-CZ">
                <a:cs typeface="Calibri"/>
              </a:rPr>
              <a:t>Web – ASP.NET MVC 5 </a:t>
            </a:r>
          </a:p>
          <a:p>
            <a:r>
              <a:rPr lang="cs-CZ" err="1">
                <a:cs typeface="Calibri"/>
              </a:rPr>
              <a:t>WebAPI</a:t>
            </a:r>
            <a:r>
              <a:rPr lang="cs-CZ">
                <a:cs typeface="Calibri"/>
              </a:rPr>
              <a:t>  </a:t>
            </a:r>
            <a:r>
              <a:rPr lang="cs-CZ">
                <a:ea typeface="+mn-lt"/>
                <a:cs typeface="+mn-lt"/>
              </a:rPr>
              <a:t>– </a:t>
            </a:r>
            <a:r>
              <a:rPr lang="cs-CZ" err="1">
                <a:cs typeface="Calibri"/>
              </a:rPr>
              <a:t>AspNetCore</a:t>
            </a:r>
            <a:r>
              <a:rPr lang="cs-CZ">
                <a:cs typeface="Calibri"/>
              </a:rPr>
              <a:t> 2.2</a:t>
            </a:r>
          </a:p>
          <a:p>
            <a:r>
              <a:rPr lang="cs-CZ">
                <a:cs typeface="Calibri"/>
              </a:rPr>
              <a:t>EF 6.4</a:t>
            </a:r>
          </a:p>
          <a:p>
            <a:r>
              <a:rPr lang="cs-CZ" err="1">
                <a:cs typeface="Calibri"/>
              </a:rPr>
              <a:t>SignalR</a:t>
            </a:r>
            <a:endParaRPr lang="cs-CZ">
              <a:cs typeface="Calibri"/>
            </a:endParaRPr>
          </a:p>
          <a:p>
            <a:r>
              <a:rPr lang="cs-CZ">
                <a:ea typeface="+mn-lt"/>
                <a:cs typeface="+mn-lt"/>
              </a:rPr>
              <a:t>(Už skoro) standartní rozvrstvení projektu</a:t>
            </a: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  <a:p>
            <a:endParaRPr lang="cs-CZ">
              <a:cs typeface="Calibri"/>
            </a:endParaRP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B946FCAC-148C-45C9-B4DF-889F1584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>
                <a:cs typeface="Calibri"/>
              </a:rPr>
              <a:t>Frontend</a:t>
            </a:r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194D27-BBFF-4A3B-8E70-0A0A9D903D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cs typeface="Calibri"/>
              </a:rPr>
              <a:t>Angular</a:t>
            </a:r>
            <a:r>
              <a:rPr lang="cs-CZ">
                <a:cs typeface="Calibri"/>
              </a:rPr>
              <a:t> 1 :-)</a:t>
            </a:r>
          </a:p>
          <a:p>
            <a:r>
              <a:rPr lang="cs-CZ" err="1">
                <a:ea typeface="+mn-lt"/>
                <a:cs typeface="+mn-lt"/>
              </a:rPr>
              <a:t>Jquery</a:t>
            </a:r>
            <a:r>
              <a:rPr lang="cs-CZ">
                <a:ea typeface="+mn-lt"/>
                <a:cs typeface="+mn-lt"/>
              </a:rPr>
              <a:t> 2.1</a:t>
            </a:r>
          </a:p>
          <a:p>
            <a:r>
              <a:rPr lang="cs-CZ" err="1">
                <a:ea typeface="+mn-lt"/>
                <a:cs typeface="+mn-lt"/>
              </a:rPr>
              <a:t>Breeze</a:t>
            </a:r>
            <a:r>
              <a:rPr lang="cs-CZ">
                <a:ea typeface="+mn-lt"/>
                <a:cs typeface="+mn-lt"/>
              </a:rPr>
              <a:t> (načítání a ukládání dat)</a:t>
            </a:r>
          </a:p>
          <a:p>
            <a:endParaRPr lang="cs-CZ">
              <a:cs typeface="Calibri"/>
            </a:endParaRPr>
          </a:p>
          <a:p>
            <a:r>
              <a:rPr lang="cs-CZ" err="1">
                <a:cs typeface="Calibri"/>
              </a:rPr>
              <a:t>React</a:t>
            </a:r>
            <a:r>
              <a:rPr lang="cs-CZ">
                <a:cs typeface="Calibri"/>
              </a:rPr>
              <a:t> 16.9 + </a:t>
            </a:r>
            <a:r>
              <a:rPr lang="cs-CZ" err="1">
                <a:cs typeface="Calibri"/>
              </a:rPr>
              <a:t>MobX</a:t>
            </a:r>
            <a:r>
              <a:rPr lang="cs-CZ">
                <a:cs typeface="Calibri"/>
              </a:rPr>
              <a:t> 4</a:t>
            </a:r>
            <a:endParaRPr lang="cs-CZ"/>
          </a:p>
          <a:p>
            <a:r>
              <a:rPr lang="cs-CZ" err="1">
                <a:cs typeface="Calibri"/>
              </a:rPr>
              <a:t>Cypress</a:t>
            </a:r>
            <a:r>
              <a:rPr lang="cs-CZ">
                <a:cs typeface="Calibri"/>
              </a:rPr>
              <a:t>, jest + </a:t>
            </a:r>
            <a:r>
              <a:rPr lang="cs-CZ" err="1">
                <a:cs typeface="Calibri"/>
              </a:rPr>
              <a:t>enyzme</a:t>
            </a:r>
            <a:endParaRPr lang="cs-CZ">
              <a:cs typeface="Calibri"/>
            </a:endParaRPr>
          </a:p>
          <a:p>
            <a:r>
              <a:rPr lang="cs-CZ" err="1">
                <a:ea typeface="+mn-lt"/>
                <a:cs typeface="+mn-lt"/>
              </a:rPr>
              <a:t>SignalR</a:t>
            </a:r>
            <a:endParaRPr lang="cs-CZ" err="1">
              <a:cs typeface="Calibri"/>
            </a:endParaRPr>
          </a:p>
          <a:p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28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D57B42-688E-41B2-9770-97D37BCD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"/>
              </a:rPr>
              <a:t>SignalR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F70605-8C47-4090-81D7-BEFC2B2E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cs typeface="Calibri"/>
                <a:hlinkClick r:id="rId2"/>
              </a:rPr>
              <a:t>Open-source</a:t>
            </a:r>
          </a:p>
          <a:p>
            <a:r>
              <a:rPr lang="cs-CZ">
                <a:cs typeface="Calibri"/>
              </a:rPr>
              <a:t>Více způsobů komunikace (web-</a:t>
            </a:r>
            <a:r>
              <a:rPr lang="cs-CZ" err="1">
                <a:cs typeface="Calibri"/>
              </a:rPr>
              <a:t>sockets</a:t>
            </a:r>
            <a:r>
              <a:rPr lang="cs-CZ">
                <a:cs typeface="Calibri"/>
              </a:rPr>
              <a:t>, SSE, long-</a:t>
            </a:r>
            <a:r>
              <a:rPr lang="cs-CZ" err="1">
                <a:cs typeface="Calibri"/>
              </a:rPr>
              <a:t>polling</a:t>
            </a:r>
            <a:r>
              <a:rPr lang="cs-CZ">
                <a:cs typeface="Calibri"/>
              </a:rPr>
              <a:t>)</a:t>
            </a:r>
            <a:endParaRPr lang="cs-CZ"/>
          </a:p>
          <a:p>
            <a:r>
              <a:rPr lang="cs-CZ">
                <a:cs typeface="Calibri"/>
              </a:rPr>
              <a:t>Podporované prohlížeče: IE 11, + všechny moderní</a:t>
            </a:r>
            <a:endParaRPr lang="cs-CZ"/>
          </a:p>
          <a:p>
            <a:r>
              <a:rPr lang="cs-CZ">
                <a:cs typeface="Calibri"/>
              </a:rPr>
              <a:t>Automatický progresivní </a:t>
            </a:r>
            <a:r>
              <a:rPr lang="cs-CZ" err="1">
                <a:cs typeface="Calibri"/>
              </a:rPr>
              <a:t>reconnect</a:t>
            </a:r>
          </a:p>
          <a:p>
            <a:r>
              <a:rPr lang="cs-CZ">
                <a:cs typeface="Calibri"/>
              </a:rPr>
              <a:t>Error handling</a:t>
            </a:r>
          </a:p>
          <a:p>
            <a:r>
              <a:rPr lang="cs-CZ">
                <a:cs typeface="Calibri"/>
              </a:rPr>
              <a:t>Streamování dat</a:t>
            </a:r>
            <a:endParaRPr lang="cs-CZ"/>
          </a:p>
          <a:p>
            <a:r>
              <a:rPr lang="cs-CZ" err="1">
                <a:cs typeface="Calibri"/>
              </a:rPr>
              <a:t>Strong</a:t>
            </a:r>
            <a:r>
              <a:rPr lang="cs-CZ">
                <a:cs typeface="Calibri"/>
              </a:rPr>
              <a:t>-type </a:t>
            </a:r>
            <a:r>
              <a:rPr lang="cs-CZ" err="1">
                <a:cs typeface="Calibri"/>
              </a:rPr>
              <a:t>backend</a:t>
            </a:r>
            <a:r>
              <a:rPr lang="cs-CZ">
                <a:cs typeface="Calibri"/>
              </a:rPr>
              <a:t> hub</a:t>
            </a:r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76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err="1"/>
              <a:t>SignalR</a:t>
            </a:r>
            <a:r>
              <a:rPr lang="cs-CZ"/>
              <a:t>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"/>
              </a:rPr>
              <a:t>Bulk</a:t>
            </a:r>
            <a:r>
              <a:rPr lang="cs-CZ">
                <a:cs typeface="Calibri"/>
              </a:rPr>
              <a:t> Insert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Problém? </a:t>
            </a:r>
            <a:br>
              <a:rPr lang="en-GB" sz="3600">
                <a:cs typeface="Calibri"/>
              </a:rPr>
            </a:br>
            <a:endParaRPr lang="cs-C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6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5C4CF-2BF2-4280-8526-A607055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Calibri"/>
              </a:rPr>
              <a:t>Bulk</a:t>
            </a:r>
            <a:r>
              <a:rPr lang="cs-CZ">
                <a:cs typeface="Calibri"/>
              </a:rPr>
              <a:t> Insert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D2530-C6AF-4905-9B92-4A36D115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cs typeface="Calibri"/>
              </a:rPr>
              <a:t>Problém? </a:t>
            </a:r>
            <a:br>
              <a:rPr lang="en-GB" sz="3600">
                <a:cs typeface="Calibri"/>
              </a:rPr>
            </a:br>
            <a:r>
              <a:rPr lang="en-GB" sz="3600">
                <a:cs typeface="Calibri"/>
              </a:rPr>
              <a:t>     </a:t>
            </a:r>
            <a:r>
              <a:rPr lang="en-GB">
                <a:cs typeface="Calibri"/>
              </a:rPr>
              <a:t>EF </a:t>
            </a:r>
            <a:r>
              <a:rPr lang="en-GB" err="1">
                <a:cs typeface="Calibri"/>
              </a:rPr>
              <a:t>insertuje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řádky</a:t>
            </a:r>
            <a:r>
              <a:rPr lang="en-GB">
                <a:cs typeface="Calibri"/>
              </a:rPr>
              <a:t> po jednom</a:t>
            </a:r>
          </a:p>
        </p:txBody>
      </p:sp>
    </p:spTree>
    <p:extLst>
      <p:ext uri="{BB962C8B-B14F-4D97-AF65-F5344CB8AC3E}">
        <p14:creationId xmlns:p14="http://schemas.microsoft.com/office/powerpoint/2010/main" val="288477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49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Motiv Office</vt:lpstr>
      <vt:lpstr>125.AIM  a zajímavé technologie</vt:lpstr>
      <vt:lpstr>Agenda</vt:lpstr>
      <vt:lpstr>Úvod do projektu</vt:lpstr>
      <vt:lpstr>Doménový model</vt:lpstr>
      <vt:lpstr>Sbírka technologií</vt:lpstr>
      <vt:lpstr>SignalR</vt:lpstr>
      <vt:lpstr>SignalR DEMO</vt:lpstr>
      <vt:lpstr>Bulk Insert</vt:lpstr>
      <vt:lpstr>Bulk Insert</vt:lpstr>
      <vt:lpstr>Bulk Insert</vt:lpstr>
      <vt:lpstr>Bulk Insert</vt:lpstr>
      <vt:lpstr>Bulk Insert</vt:lpstr>
      <vt:lpstr>Bulk Insert</vt:lpstr>
      <vt:lpstr>Bulk Insert</vt:lpstr>
      <vt:lpstr>Bulk Insert v kódu</vt:lpstr>
      <vt:lpstr>Query Parameters v kódu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Resolvování pomocí generických parametrů</vt:lpstr>
      <vt:lpstr>Nový frontendový stack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125.AIM  a zajímavé technologie</dc:title>
  <dc:creator>Daniel Vršek</dc:creator>
  <cp:revision>1</cp:revision>
  <dcterms:created xsi:type="dcterms:W3CDTF">2020-02-24T16:33:24Z</dcterms:created>
  <dcterms:modified xsi:type="dcterms:W3CDTF">2020-02-26T12:14:27Z</dcterms:modified>
</cp:coreProperties>
</file>