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4"/>
  </p:sldMasterIdLst>
  <p:notesMasterIdLst>
    <p:notesMasterId r:id="rId18"/>
  </p:notesMasterIdLst>
  <p:sldIdLst>
    <p:sldId id="256" r:id="rId5"/>
    <p:sldId id="318" r:id="rId6"/>
    <p:sldId id="319" r:id="rId7"/>
    <p:sldId id="327" r:id="rId8"/>
    <p:sldId id="328" r:id="rId9"/>
    <p:sldId id="329" r:id="rId10"/>
    <p:sldId id="320" r:id="rId11"/>
    <p:sldId id="321" r:id="rId12"/>
    <p:sldId id="322" r:id="rId13"/>
    <p:sldId id="323" r:id="rId14"/>
    <p:sldId id="325" r:id="rId15"/>
    <p:sldId id="326" r:id="rId16"/>
    <p:sldId id="304" r:id="rId17"/>
  </p:sldIdLst>
  <p:sldSz cx="12192000" cy="6858000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Úvod" id="{A66018B2-733D-4704-9C0F-04420485222B}">
          <p14:sldIdLst>
            <p14:sldId id="256"/>
            <p14:sldId id="318"/>
            <p14:sldId id="319"/>
          </p14:sldIdLst>
        </p14:section>
        <p14:section name="Asymetrická kryptografie" id="{44831F09-CA55-4AC5-9465-CECCA596C195}">
          <p14:sldIdLst>
            <p14:sldId id="327"/>
            <p14:sldId id="328"/>
            <p14:sldId id="329"/>
          </p14:sldIdLst>
        </p14:section>
        <p14:section name="Historie" id="{89E04247-D7FA-4D05-8A03-CA501E3330EC}">
          <p14:sldIdLst>
            <p14:sldId id="320"/>
            <p14:sldId id="321"/>
            <p14:sldId id="322"/>
          </p14:sldIdLst>
        </p14:section>
        <p14:section name="ACME" id="{23E227E2-92EC-417F-B040-7E28F7ABAF3C}">
          <p14:sldIdLst>
            <p14:sldId id="323"/>
            <p14:sldId id="325"/>
          </p14:sldIdLst>
        </p14:section>
        <p14:section name="Nástroje" id="{95ABD83A-E8DB-4276-A69D-4E2B139AE830}">
          <p14:sldIdLst>
            <p14:sldId id="326"/>
            <p14:sldId id="3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áclavek, Ondřej" initials="VO" lastIdx="1" clrIdx="0">
    <p:extLst>
      <p:ext uri="{19B8F6BF-5375-455C-9EA6-DF929625EA0E}">
        <p15:presenceInfo xmlns:p15="http://schemas.microsoft.com/office/powerpoint/2012/main" userId="S::vaclavek@havit.cz::4d30e18e-a2f2-4bfa-8c1e-d7e2cd91d98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97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BD5E14-918D-493F-AE2E-DA664DB519C2}" v="20" dt="2020-11-12T11:31:47.2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9" autoAdjust="0"/>
    <p:restoredTop sz="81461" autoAdjust="0"/>
  </p:normalViewPr>
  <p:slideViewPr>
    <p:cSldViewPr>
      <p:cViewPr varScale="1">
        <p:scale>
          <a:sx n="110" d="100"/>
          <a:sy n="110" d="100"/>
        </p:scale>
        <p:origin x="516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356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ndřej Václavek" userId="4d30e18e-a2f2-4bfa-8c1e-d7e2cd91d984" providerId="ADAL" clId="{CABD5E14-918D-493F-AE2E-DA664DB519C2}"/>
    <pc:docChg chg="undo custSel addSld delSld modSld addSection modSection">
      <pc:chgData name="Ondřej Václavek" userId="4d30e18e-a2f2-4bfa-8c1e-d7e2cd91d984" providerId="ADAL" clId="{CABD5E14-918D-493F-AE2E-DA664DB519C2}" dt="2020-11-18T12:50:25.384" v="552" actId="20577"/>
      <pc:docMkLst>
        <pc:docMk/>
      </pc:docMkLst>
      <pc:sldChg chg="modSp mod">
        <pc:chgData name="Ondřej Václavek" userId="4d30e18e-a2f2-4bfa-8c1e-d7e2cd91d984" providerId="ADAL" clId="{CABD5E14-918D-493F-AE2E-DA664DB519C2}" dt="2020-11-18T12:38:48.438" v="155" actId="6549"/>
        <pc:sldMkLst>
          <pc:docMk/>
          <pc:sldMk cId="2960010662" sldId="318"/>
        </pc:sldMkLst>
        <pc:spChg chg="mod">
          <ac:chgData name="Ondřej Václavek" userId="4d30e18e-a2f2-4bfa-8c1e-d7e2cd91d984" providerId="ADAL" clId="{CABD5E14-918D-493F-AE2E-DA664DB519C2}" dt="2020-11-18T12:38:48.438" v="155" actId="6549"/>
          <ac:spMkLst>
            <pc:docMk/>
            <pc:sldMk cId="2960010662" sldId="318"/>
            <ac:spMk id="3" creationId="{00000000-0000-0000-0000-000000000000}"/>
          </ac:spMkLst>
        </pc:spChg>
      </pc:sldChg>
      <pc:sldChg chg="modSp mod modNotesTx">
        <pc:chgData name="Ondřej Václavek" userId="4d30e18e-a2f2-4bfa-8c1e-d7e2cd91d984" providerId="ADAL" clId="{CABD5E14-918D-493F-AE2E-DA664DB519C2}" dt="2020-11-18T12:42:11.366" v="281" actId="6549"/>
        <pc:sldMkLst>
          <pc:docMk/>
          <pc:sldMk cId="578843211" sldId="319"/>
        </pc:sldMkLst>
        <pc:spChg chg="mod">
          <ac:chgData name="Ondřej Václavek" userId="4d30e18e-a2f2-4bfa-8c1e-d7e2cd91d984" providerId="ADAL" clId="{CABD5E14-918D-493F-AE2E-DA664DB519C2}" dt="2020-11-18T12:41:30.965" v="189" actId="20577"/>
          <ac:spMkLst>
            <pc:docMk/>
            <pc:sldMk cId="578843211" sldId="319"/>
            <ac:spMk id="3" creationId="{00000000-0000-0000-0000-000000000000}"/>
          </ac:spMkLst>
        </pc:spChg>
      </pc:sldChg>
      <pc:sldChg chg="modSp mod">
        <pc:chgData name="Ondřej Václavek" userId="4d30e18e-a2f2-4bfa-8c1e-d7e2cd91d984" providerId="ADAL" clId="{CABD5E14-918D-493F-AE2E-DA664DB519C2}" dt="2020-11-18T12:50:25.384" v="552" actId="20577"/>
        <pc:sldMkLst>
          <pc:docMk/>
          <pc:sldMk cId="1474027262" sldId="323"/>
        </pc:sldMkLst>
        <pc:spChg chg="mod">
          <ac:chgData name="Ondřej Václavek" userId="4d30e18e-a2f2-4bfa-8c1e-d7e2cd91d984" providerId="ADAL" clId="{CABD5E14-918D-493F-AE2E-DA664DB519C2}" dt="2020-11-18T12:50:25.384" v="552" actId="20577"/>
          <ac:spMkLst>
            <pc:docMk/>
            <pc:sldMk cId="1474027262" sldId="323"/>
            <ac:spMk id="3" creationId="{00000000-0000-0000-0000-000000000000}"/>
          </ac:spMkLst>
        </pc:spChg>
      </pc:sldChg>
      <pc:sldChg chg="modSp del mod">
        <pc:chgData name="Ondřej Václavek" userId="4d30e18e-a2f2-4bfa-8c1e-d7e2cd91d984" providerId="ADAL" clId="{CABD5E14-918D-493F-AE2E-DA664DB519C2}" dt="2020-11-18T12:49:43.077" v="489" actId="47"/>
        <pc:sldMkLst>
          <pc:docMk/>
          <pc:sldMk cId="3020484466" sldId="324"/>
        </pc:sldMkLst>
        <pc:spChg chg="mod">
          <ac:chgData name="Ondřej Václavek" userId="4d30e18e-a2f2-4bfa-8c1e-d7e2cd91d984" providerId="ADAL" clId="{CABD5E14-918D-493F-AE2E-DA664DB519C2}" dt="2020-11-18T12:49:02.325" v="408" actId="20577"/>
          <ac:spMkLst>
            <pc:docMk/>
            <pc:sldMk cId="3020484466" sldId="324"/>
            <ac:spMk id="2" creationId="{B1964999-C2F2-481C-A4C2-03D8AA874F2B}"/>
          </ac:spMkLst>
        </pc:spChg>
        <pc:spChg chg="mod">
          <ac:chgData name="Ondřej Václavek" userId="4d30e18e-a2f2-4bfa-8c1e-d7e2cd91d984" providerId="ADAL" clId="{CABD5E14-918D-493F-AE2E-DA664DB519C2}" dt="2020-11-18T12:49:30.582" v="456" actId="21"/>
          <ac:spMkLst>
            <pc:docMk/>
            <pc:sldMk cId="3020484466" sldId="324"/>
            <ac:spMk id="3" creationId="{7CCA22B1-8E4B-4786-8D0B-010533ADBF97}"/>
          </ac:spMkLst>
        </pc:spChg>
      </pc:sldChg>
      <pc:sldChg chg="modNotesTx">
        <pc:chgData name="Ondřej Václavek" userId="4d30e18e-a2f2-4bfa-8c1e-d7e2cd91d984" providerId="ADAL" clId="{CABD5E14-918D-493F-AE2E-DA664DB519C2}" dt="2020-11-18T12:49:40.141" v="488" actId="20577"/>
        <pc:sldMkLst>
          <pc:docMk/>
          <pc:sldMk cId="1376294506" sldId="325"/>
        </pc:sldMkLst>
      </pc:sldChg>
      <pc:sldChg chg="addSp delSp modSp new mod">
        <pc:chgData name="Ondřej Václavek" userId="4d30e18e-a2f2-4bfa-8c1e-d7e2cd91d984" providerId="ADAL" clId="{CABD5E14-918D-493F-AE2E-DA664DB519C2}" dt="2020-11-18T12:26:16.245" v="114" actId="20577"/>
        <pc:sldMkLst>
          <pc:docMk/>
          <pc:sldMk cId="1384179704" sldId="327"/>
        </pc:sldMkLst>
        <pc:spChg chg="mod">
          <ac:chgData name="Ondřej Václavek" userId="4d30e18e-a2f2-4bfa-8c1e-d7e2cd91d984" providerId="ADAL" clId="{CABD5E14-918D-493F-AE2E-DA664DB519C2}" dt="2020-11-18T12:26:16.245" v="114" actId="20577"/>
          <ac:spMkLst>
            <pc:docMk/>
            <pc:sldMk cId="1384179704" sldId="327"/>
            <ac:spMk id="2" creationId="{F1497D05-E758-4B6B-A6F5-F50C808D7EE6}"/>
          </ac:spMkLst>
        </pc:spChg>
        <pc:spChg chg="del">
          <ac:chgData name="Ondřej Václavek" userId="4d30e18e-a2f2-4bfa-8c1e-d7e2cd91d984" providerId="ADAL" clId="{CABD5E14-918D-493F-AE2E-DA664DB519C2}" dt="2020-11-18T12:25:57.734" v="96" actId="22"/>
          <ac:spMkLst>
            <pc:docMk/>
            <pc:sldMk cId="1384179704" sldId="327"/>
            <ac:spMk id="3" creationId="{A517D851-6149-40AA-A7ED-C3F482B96AA3}"/>
          </ac:spMkLst>
        </pc:spChg>
        <pc:picChg chg="add mod ord">
          <ac:chgData name="Ondřej Václavek" userId="4d30e18e-a2f2-4bfa-8c1e-d7e2cd91d984" providerId="ADAL" clId="{CABD5E14-918D-493F-AE2E-DA664DB519C2}" dt="2020-11-18T12:26:07.869" v="98" actId="1076"/>
          <ac:picMkLst>
            <pc:docMk/>
            <pc:sldMk cId="1384179704" sldId="327"/>
            <ac:picMk id="5" creationId="{BC17D5E8-CE0E-448A-99E6-599256DE3FA2}"/>
          </ac:picMkLst>
        </pc:picChg>
      </pc:sldChg>
      <pc:sldChg chg="addSp delSp modSp new mod">
        <pc:chgData name="Ondřej Václavek" userId="4d30e18e-a2f2-4bfa-8c1e-d7e2cd91d984" providerId="ADAL" clId="{CABD5E14-918D-493F-AE2E-DA664DB519C2}" dt="2020-11-18T12:37:10.739" v="149" actId="22"/>
        <pc:sldMkLst>
          <pc:docMk/>
          <pc:sldMk cId="2083209626" sldId="328"/>
        </pc:sldMkLst>
        <pc:spChg chg="mod">
          <ac:chgData name="Ondřej Václavek" userId="4d30e18e-a2f2-4bfa-8c1e-d7e2cd91d984" providerId="ADAL" clId="{CABD5E14-918D-493F-AE2E-DA664DB519C2}" dt="2020-11-18T12:37:09.717" v="148" actId="20577"/>
          <ac:spMkLst>
            <pc:docMk/>
            <pc:sldMk cId="2083209626" sldId="328"/>
            <ac:spMk id="2" creationId="{7DCAF1D2-06A5-49B0-94F3-A8F8EFB5E27E}"/>
          </ac:spMkLst>
        </pc:spChg>
        <pc:spChg chg="del">
          <ac:chgData name="Ondřej Václavek" userId="4d30e18e-a2f2-4bfa-8c1e-d7e2cd91d984" providerId="ADAL" clId="{CABD5E14-918D-493F-AE2E-DA664DB519C2}" dt="2020-11-18T12:37:10.739" v="149" actId="22"/>
          <ac:spMkLst>
            <pc:docMk/>
            <pc:sldMk cId="2083209626" sldId="328"/>
            <ac:spMk id="3" creationId="{289F0789-120E-4D76-8F6B-9AA2EED5CDAB}"/>
          </ac:spMkLst>
        </pc:spChg>
        <pc:picChg chg="add mod ord">
          <ac:chgData name="Ondřej Václavek" userId="4d30e18e-a2f2-4bfa-8c1e-d7e2cd91d984" providerId="ADAL" clId="{CABD5E14-918D-493F-AE2E-DA664DB519C2}" dt="2020-11-18T12:37:10.739" v="149" actId="22"/>
          <ac:picMkLst>
            <pc:docMk/>
            <pc:sldMk cId="2083209626" sldId="328"/>
            <ac:picMk id="5" creationId="{0BFB5738-81F1-4D29-9032-0DB8286BD073}"/>
          </ac:picMkLst>
        </pc:picChg>
      </pc:sldChg>
      <pc:sldChg chg="addSp delSp modSp new mod modNotesTx">
        <pc:chgData name="Ondřej Václavek" userId="4d30e18e-a2f2-4bfa-8c1e-d7e2cd91d984" providerId="ADAL" clId="{CABD5E14-918D-493F-AE2E-DA664DB519C2}" dt="2020-11-18T12:46:53.513" v="354" actId="6549"/>
        <pc:sldMkLst>
          <pc:docMk/>
          <pc:sldMk cId="2309017783" sldId="329"/>
        </pc:sldMkLst>
        <pc:spChg chg="mod">
          <ac:chgData name="Ondřej Václavek" userId="4d30e18e-a2f2-4bfa-8c1e-d7e2cd91d984" providerId="ADAL" clId="{CABD5E14-918D-493F-AE2E-DA664DB519C2}" dt="2020-11-18T12:43:49.824" v="306" actId="20577"/>
          <ac:spMkLst>
            <pc:docMk/>
            <pc:sldMk cId="2309017783" sldId="329"/>
            <ac:spMk id="2" creationId="{FCD637E1-46E0-472B-8FD7-BAAFEE7B4BD6}"/>
          </ac:spMkLst>
        </pc:spChg>
        <pc:spChg chg="del">
          <ac:chgData name="Ondřej Václavek" userId="4d30e18e-a2f2-4bfa-8c1e-d7e2cd91d984" providerId="ADAL" clId="{CABD5E14-918D-493F-AE2E-DA664DB519C2}" dt="2020-11-18T12:43:53.342" v="308" actId="22"/>
          <ac:spMkLst>
            <pc:docMk/>
            <pc:sldMk cId="2309017783" sldId="329"/>
            <ac:spMk id="3" creationId="{42A2F434-AEAB-4C5E-BA98-D236596AE3E9}"/>
          </ac:spMkLst>
        </pc:spChg>
        <pc:spChg chg="add del mod">
          <ac:chgData name="Ondřej Václavek" userId="4d30e18e-a2f2-4bfa-8c1e-d7e2cd91d984" providerId="ADAL" clId="{CABD5E14-918D-493F-AE2E-DA664DB519C2}" dt="2020-11-18T12:44:22.180" v="315" actId="22"/>
          <ac:spMkLst>
            <pc:docMk/>
            <pc:sldMk cId="2309017783" sldId="329"/>
            <ac:spMk id="9" creationId="{29B11F7A-2F52-452C-8577-B78763084DE8}"/>
          </ac:spMkLst>
        </pc:spChg>
        <pc:picChg chg="add del">
          <ac:chgData name="Ondřej Václavek" userId="4d30e18e-a2f2-4bfa-8c1e-d7e2cd91d984" providerId="ADAL" clId="{CABD5E14-918D-493F-AE2E-DA664DB519C2}" dt="2020-11-18T12:43:52.157" v="307" actId="478"/>
          <ac:picMkLst>
            <pc:docMk/>
            <pc:sldMk cId="2309017783" sldId="329"/>
            <ac:picMk id="5" creationId="{0DDE705B-1B05-4FC0-A5FC-21B4A2308706}"/>
          </ac:picMkLst>
        </pc:picChg>
        <pc:picChg chg="add del mod ord">
          <ac:chgData name="Ondřej Václavek" userId="4d30e18e-a2f2-4bfa-8c1e-d7e2cd91d984" providerId="ADAL" clId="{CABD5E14-918D-493F-AE2E-DA664DB519C2}" dt="2020-11-18T12:44:10.927" v="312" actId="478"/>
          <ac:picMkLst>
            <pc:docMk/>
            <pc:sldMk cId="2309017783" sldId="329"/>
            <ac:picMk id="7" creationId="{B67B7E6E-9CF5-423F-BB86-A99806D75EAF}"/>
          </ac:picMkLst>
        </pc:picChg>
        <pc:picChg chg="add del">
          <ac:chgData name="Ondřej Václavek" userId="4d30e18e-a2f2-4bfa-8c1e-d7e2cd91d984" providerId="ADAL" clId="{CABD5E14-918D-493F-AE2E-DA664DB519C2}" dt="2020-11-18T12:44:21.455" v="314" actId="22"/>
          <ac:picMkLst>
            <pc:docMk/>
            <pc:sldMk cId="2309017783" sldId="329"/>
            <ac:picMk id="11" creationId="{BD5B24BD-C626-49EA-B252-10D442E3B675}"/>
          </ac:picMkLst>
        </pc:picChg>
        <pc:picChg chg="add mod ord">
          <ac:chgData name="Ondřej Václavek" userId="4d30e18e-a2f2-4bfa-8c1e-d7e2cd91d984" providerId="ADAL" clId="{CABD5E14-918D-493F-AE2E-DA664DB519C2}" dt="2020-11-18T12:44:27.302" v="317" actId="14100"/>
          <ac:picMkLst>
            <pc:docMk/>
            <pc:sldMk cId="2309017783" sldId="329"/>
            <ac:picMk id="13" creationId="{A6872D48-BBA7-4F74-9F96-CD47C61BF287}"/>
          </ac:picMkLst>
        </pc:picChg>
      </pc:sldChg>
    </pc:docChg>
  </pc:docChgLst>
  <pc:docChgLst>
    <pc:chgData name="Václavek, Ondřej" userId="4d30e18e-a2f2-4bfa-8c1e-d7e2cd91d984" providerId="ADAL" clId="{CABD5E14-918D-493F-AE2E-DA664DB519C2}"/>
    <pc:docChg chg="undo custSel addSld modSld sldOrd addSection modSection">
      <pc:chgData name="Václavek, Ondřej" userId="4d30e18e-a2f2-4bfa-8c1e-d7e2cd91d984" providerId="ADAL" clId="{CABD5E14-918D-493F-AE2E-DA664DB519C2}" dt="2020-11-12T11:34:59.823" v="2386" actId="20577"/>
      <pc:docMkLst>
        <pc:docMk/>
      </pc:docMkLst>
      <pc:sldChg chg="ord">
        <pc:chgData name="Václavek, Ondřej" userId="4d30e18e-a2f2-4bfa-8c1e-d7e2cd91d984" providerId="ADAL" clId="{CABD5E14-918D-493F-AE2E-DA664DB519C2}" dt="2020-11-12T09:32:29.110" v="980"/>
        <pc:sldMkLst>
          <pc:docMk/>
          <pc:sldMk cId="3748703915" sldId="304"/>
        </pc:sldMkLst>
      </pc:sldChg>
      <pc:sldChg chg="modSp mod">
        <pc:chgData name="Václavek, Ondřej" userId="4d30e18e-a2f2-4bfa-8c1e-d7e2cd91d984" providerId="ADAL" clId="{CABD5E14-918D-493F-AE2E-DA664DB519C2}" dt="2020-11-12T09:32:00.237" v="973" actId="20577"/>
        <pc:sldMkLst>
          <pc:docMk/>
          <pc:sldMk cId="2960010662" sldId="318"/>
        </pc:sldMkLst>
        <pc:spChg chg="mod">
          <ac:chgData name="Václavek, Ondřej" userId="4d30e18e-a2f2-4bfa-8c1e-d7e2cd91d984" providerId="ADAL" clId="{CABD5E14-918D-493F-AE2E-DA664DB519C2}" dt="2020-11-12T08:39:11.604" v="5" actId="20577"/>
          <ac:spMkLst>
            <pc:docMk/>
            <pc:sldMk cId="2960010662" sldId="318"/>
            <ac:spMk id="2" creationId="{00000000-0000-0000-0000-000000000000}"/>
          </ac:spMkLst>
        </pc:spChg>
        <pc:spChg chg="mod">
          <ac:chgData name="Václavek, Ondřej" userId="4d30e18e-a2f2-4bfa-8c1e-d7e2cd91d984" providerId="ADAL" clId="{CABD5E14-918D-493F-AE2E-DA664DB519C2}" dt="2020-11-12T09:32:00.237" v="973" actId="20577"/>
          <ac:spMkLst>
            <pc:docMk/>
            <pc:sldMk cId="2960010662" sldId="318"/>
            <ac:spMk id="3" creationId="{00000000-0000-0000-0000-000000000000}"/>
          </ac:spMkLst>
        </pc:spChg>
      </pc:sldChg>
      <pc:sldChg chg="modSp add mod">
        <pc:chgData name="Václavek, Ondřej" userId="4d30e18e-a2f2-4bfa-8c1e-d7e2cd91d984" providerId="ADAL" clId="{CABD5E14-918D-493F-AE2E-DA664DB519C2}" dt="2020-11-12T11:34:59.823" v="2386" actId="20577"/>
        <pc:sldMkLst>
          <pc:docMk/>
          <pc:sldMk cId="578843211" sldId="319"/>
        </pc:sldMkLst>
        <pc:spChg chg="mod">
          <ac:chgData name="Václavek, Ondřej" userId="4d30e18e-a2f2-4bfa-8c1e-d7e2cd91d984" providerId="ADAL" clId="{CABD5E14-918D-493F-AE2E-DA664DB519C2}" dt="2020-11-12T08:39:35.273" v="16" actId="20577"/>
          <ac:spMkLst>
            <pc:docMk/>
            <pc:sldMk cId="578843211" sldId="319"/>
            <ac:spMk id="2" creationId="{00000000-0000-0000-0000-000000000000}"/>
          </ac:spMkLst>
        </pc:spChg>
        <pc:spChg chg="mod">
          <ac:chgData name="Václavek, Ondřej" userId="4d30e18e-a2f2-4bfa-8c1e-d7e2cd91d984" providerId="ADAL" clId="{CABD5E14-918D-493F-AE2E-DA664DB519C2}" dt="2020-11-12T11:34:59.823" v="2386" actId="20577"/>
          <ac:spMkLst>
            <pc:docMk/>
            <pc:sldMk cId="578843211" sldId="319"/>
            <ac:spMk id="3" creationId="{00000000-0000-0000-0000-000000000000}"/>
          </ac:spMkLst>
        </pc:spChg>
      </pc:sldChg>
      <pc:sldChg chg="addSp delSp modSp add mod modClrScheme addCm chgLayout modNotesTx">
        <pc:chgData name="Václavek, Ondřej" userId="4d30e18e-a2f2-4bfa-8c1e-d7e2cd91d984" providerId="ADAL" clId="{CABD5E14-918D-493F-AE2E-DA664DB519C2}" dt="2020-11-12T10:40:32.840" v="1498" actId="20577"/>
        <pc:sldMkLst>
          <pc:docMk/>
          <pc:sldMk cId="3329222290" sldId="320"/>
        </pc:sldMkLst>
        <pc:spChg chg="mod ord">
          <ac:chgData name="Václavek, Ondřej" userId="4d30e18e-a2f2-4bfa-8c1e-d7e2cd91d984" providerId="ADAL" clId="{CABD5E14-918D-493F-AE2E-DA664DB519C2}" dt="2020-11-12T08:59:18.977" v="150" actId="20577"/>
          <ac:spMkLst>
            <pc:docMk/>
            <pc:sldMk cId="3329222290" sldId="320"/>
            <ac:spMk id="2" creationId="{00000000-0000-0000-0000-000000000000}"/>
          </ac:spMkLst>
        </pc:spChg>
        <pc:spChg chg="del mod ord">
          <ac:chgData name="Václavek, Ondřej" userId="4d30e18e-a2f2-4bfa-8c1e-d7e2cd91d984" providerId="ADAL" clId="{CABD5E14-918D-493F-AE2E-DA664DB519C2}" dt="2020-11-12T08:43:22.596" v="36" actId="700"/>
          <ac:spMkLst>
            <pc:docMk/>
            <pc:sldMk cId="3329222290" sldId="320"/>
            <ac:spMk id="3" creationId="{00000000-0000-0000-0000-000000000000}"/>
          </ac:spMkLst>
        </pc:spChg>
        <pc:spChg chg="add del mod ord">
          <ac:chgData name="Václavek, Ondřej" userId="4d30e18e-a2f2-4bfa-8c1e-d7e2cd91d984" providerId="ADAL" clId="{CABD5E14-918D-493F-AE2E-DA664DB519C2}" dt="2020-11-12T08:43:24.097" v="37" actId="22"/>
          <ac:spMkLst>
            <pc:docMk/>
            <pc:sldMk cId="3329222290" sldId="320"/>
            <ac:spMk id="4" creationId="{C3716025-808F-4E52-84B4-B6296AB5542B}"/>
          </ac:spMkLst>
        </pc:spChg>
        <pc:spChg chg="add del mod ord">
          <ac:chgData name="Václavek, Ondřej" userId="4d30e18e-a2f2-4bfa-8c1e-d7e2cd91d984" providerId="ADAL" clId="{CABD5E14-918D-493F-AE2E-DA664DB519C2}" dt="2020-11-12T08:47:32.767" v="38" actId="22"/>
          <ac:spMkLst>
            <pc:docMk/>
            <pc:sldMk cId="3329222290" sldId="320"/>
            <ac:spMk id="5" creationId="{6426B4F8-4D49-4FDE-8647-FEBF635239F4}"/>
          </ac:spMkLst>
        </pc:spChg>
        <pc:picChg chg="add mod ord">
          <ac:chgData name="Václavek, Ondřej" userId="4d30e18e-a2f2-4bfa-8c1e-d7e2cd91d984" providerId="ADAL" clId="{CABD5E14-918D-493F-AE2E-DA664DB519C2}" dt="2020-11-12T08:43:24.097" v="37" actId="22"/>
          <ac:picMkLst>
            <pc:docMk/>
            <pc:sldMk cId="3329222290" sldId="320"/>
            <ac:picMk id="7" creationId="{CECF4026-3CDE-4AAE-BD11-B7E1B917232A}"/>
          </ac:picMkLst>
        </pc:picChg>
        <pc:picChg chg="add mod ord">
          <ac:chgData name="Václavek, Ondřej" userId="4d30e18e-a2f2-4bfa-8c1e-d7e2cd91d984" providerId="ADAL" clId="{CABD5E14-918D-493F-AE2E-DA664DB519C2}" dt="2020-11-12T08:47:32.767" v="38" actId="22"/>
          <ac:picMkLst>
            <pc:docMk/>
            <pc:sldMk cId="3329222290" sldId="320"/>
            <ac:picMk id="9" creationId="{F4E8EBD3-7404-40B8-BA45-9A35B387B91C}"/>
          </ac:picMkLst>
        </pc:picChg>
      </pc:sldChg>
      <pc:sldChg chg="addSp delSp modSp add mod modNotesTx">
        <pc:chgData name="Václavek, Ondřej" userId="4d30e18e-a2f2-4bfa-8c1e-d7e2cd91d984" providerId="ADAL" clId="{CABD5E14-918D-493F-AE2E-DA664DB519C2}" dt="2020-11-12T09:10:10.272" v="626" actId="20577"/>
        <pc:sldMkLst>
          <pc:docMk/>
          <pc:sldMk cId="1535796140" sldId="321"/>
        </pc:sldMkLst>
        <pc:spChg chg="mod">
          <ac:chgData name="Václavek, Ondřej" userId="4d30e18e-a2f2-4bfa-8c1e-d7e2cd91d984" providerId="ADAL" clId="{CABD5E14-918D-493F-AE2E-DA664DB519C2}" dt="2020-11-12T08:59:23.406" v="159" actId="20577"/>
          <ac:spMkLst>
            <pc:docMk/>
            <pc:sldMk cId="1535796140" sldId="321"/>
            <ac:spMk id="2" creationId="{00000000-0000-0000-0000-000000000000}"/>
          </ac:spMkLst>
        </pc:spChg>
        <pc:spChg chg="add del mod">
          <ac:chgData name="Václavek, Ondřej" userId="4d30e18e-a2f2-4bfa-8c1e-d7e2cd91d984" providerId="ADAL" clId="{CABD5E14-918D-493F-AE2E-DA664DB519C2}" dt="2020-11-12T08:53:25.530" v="141" actId="22"/>
          <ac:spMkLst>
            <pc:docMk/>
            <pc:sldMk cId="1535796140" sldId="321"/>
            <ac:spMk id="4" creationId="{2BC4DE50-B2BE-4B76-A488-514C608F1CA0}"/>
          </ac:spMkLst>
        </pc:spChg>
        <pc:spChg chg="add del mod">
          <ac:chgData name="Václavek, Ondřej" userId="4d30e18e-a2f2-4bfa-8c1e-d7e2cd91d984" providerId="ADAL" clId="{CABD5E14-918D-493F-AE2E-DA664DB519C2}" dt="2020-11-12T08:56:46.116" v="142" actId="22"/>
          <ac:spMkLst>
            <pc:docMk/>
            <pc:sldMk cId="1535796140" sldId="321"/>
            <ac:spMk id="6" creationId="{53F064A1-E34C-4ACB-B59D-56902824DF1F}"/>
          </ac:spMkLst>
        </pc:spChg>
        <pc:spChg chg="add del mod">
          <ac:chgData name="Václavek, Ondřej" userId="4d30e18e-a2f2-4bfa-8c1e-d7e2cd91d984" providerId="ADAL" clId="{CABD5E14-918D-493F-AE2E-DA664DB519C2}" dt="2020-11-12T08:58:10.962" v="144" actId="22"/>
          <ac:spMkLst>
            <pc:docMk/>
            <pc:sldMk cId="1535796140" sldId="321"/>
            <ac:spMk id="14" creationId="{3F731127-4B5F-494F-BEF2-6BC455FC506E}"/>
          </ac:spMkLst>
        </pc:spChg>
        <pc:spChg chg="add del mod">
          <ac:chgData name="Václavek, Ondřej" userId="4d30e18e-a2f2-4bfa-8c1e-d7e2cd91d984" providerId="ADAL" clId="{CABD5E14-918D-493F-AE2E-DA664DB519C2}" dt="2020-11-12T09:01:55.388" v="168" actId="22"/>
          <ac:spMkLst>
            <pc:docMk/>
            <pc:sldMk cId="1535796140" sldId="321"/>
            <ac:spMk id="18" creationId="{5A3261E7-C032-46AF-948E-1F511A62B244}"/>
          </ac:spMkLst>
        </pc:spChg>
        <pc:picChg chg="del">
          <ac:chgData name="Václavek, Ondřej" userId="4d30e18e-a2f2-4bfa-8c1e-d7e2cd91d984" providerId="ADAL" clId="{CABD5E14-918D-493F-AE2E-DA664DB519C2}" dt="2020-11-12T08:52:41.735" v="139" actId="478"/>
          <ac:picMkLst>
            <pc:docMk/>
            <pc:sldMk cId="1535796140" sldId="321"/>
            <ac:picMk id="7" creationId="{CECF4026-3CDE-4AAE-BD11-B7E1B917232A}"/>
          </ac:picMkLst>
        </pc:picChg>
        <pc:picChg chg="del">
          <ac:chgData name="Václavek, Ondřej" userId="4d30e18e-a2f2-4bfa-8c1e-d7e2cd91d984" providerId="ADAL" clId="{CABD5E14-918D-493F-AE2E-DA664DB519C2}" dt="2020-11-12T08:52:42.120" v="140" actId="478"/>
          <ac:picMkLst>
            <pc:docMk/>
            <pc:sldMk cId="1535796140" sldId="321"/>
            <ac:picMk id="9" creationId="{F4E8EBD3-7404-40B8-BA45-9A35B387B91C}"/>
          </ac:picMkLst>
        </pc:picChg>
        <pc:picChg chg="add del mod ord">
          <ac:chgData name="Václavek, Ondřej" userId="4d30e18e-a2f2-4bfa-8c1e-d7e2cd91d984" providerId="ADAL" clId="{CABD5E14-918D-493F-AE2E-DA664DB519C2}" dt="2020-11-12T09:01:53.234" v="167" actId="478"/>
          <ac:picMkLst>
            <pc:docMk/>
            <pc:sldMk cId="1535796140" sldId="321"/>
            <ac:picMk id="10" creationId="{076A13D3-E61B-4D63-9CFF-F12E1C93FB45}"/>
          </ac:picMkLst>
        </pc:picChg>
        <pc:picChg chg="add del mod ord">
          <ac:chgData name="Václavek, Ondřej" userId="4d30e18e-a2f2-4bfa-8c1e-d7e2cd91d984" providerId="ADAL" clId="{CABD5E14-918D-493F-AE2E-DA664DB519C2}" dt="2020-11-12T08:58:09.320" v="143" actId="478"/>
          <ac:picMkLst>
            <pc:docMk/>
            <pc:sldMk cId="1535796140" sldId="321"/>
            <ac:picMk id="12" creationId="{A17EA5E7-A852-4270-AC78-17C2B190EABF}"/>
          </ac:picMkLst>
        </pc:picChg>
        <pc:picChg chg="add mod ord">
          <ac:chgData name="Václavek, Ondřej" userId="4d30e18e-a2f2-4bfa-8c1e-d7e2cd91d984" providerId="ADAL" clId="{CABD5E14-918D-493F-AE2E-DA664DB519C2}" dt="2020-11-12T08:58:10.962" v="144" actId="22"/>
          <ac:picMkLst>
            <pc:docMk/>
            <pc:sldMk cId="1535796140" sldId="321"/>
            <ac:picMk id="16" creationId="{0585235F-228A-41ED-84A2-70B8ABFE7E1F}"/>
          </ac:picMkLst>
        </pc:picChg>
        <pc:picChg chg="add mod ord">
          <ac:chgData name="Václavek, Ondřej" userId="4d30e18e-a2f2-4bfa-8c1e-d7e2cd91d984" providerId="ADAL" clId="{CABD5E14-918D-493F-AE2E-DA664DB519C2}" dt="2020-11-12T09:01:55.388" v="168" actId="22"/>
          <ac:picMkLst>
            <pc:docMk/>
            <pc:sldMk cId="1535796140" sldId="321"/>
            <ac:picMk id="20" creationId="{FB24E5FE-42F7-4C2A-9CE6-BBF464239CCD}"/>
          </ac:picMkLst>
        </pc:picChg>
      </pc:sldChg>
      <pc:sldChg chg="addSp delSp modSp add mod modNotesTx">
        <pc:chgData name="Václavek, Ondřej" userId="4d30e18e-a2f2-4bfa-8c1e-d7e2cd91d984" providerId="ADAL" clId="{CABD5E14-918D-493F-AE2E-DA664DB519C2}" dt="2020-11-12T10:42:03.403" v="1623"/>
        <pc:sldMkLst>
          <pc:docMk/>
          <pc:sldMk cId="248883171" sldId="322"/>
        </pc:sldMkLst>
        <pc:spChg chg="mod">
          <ac:chgData name="Václavek, Ondřej" userId="4d30e18e-a2f2-4bfa-8c1e-d7e2cd91d984" providerId="ADAL" clId="{CABD5E14-918D-493F-AE2E-DA664DB519C2}" dt="2020-11-12T08:59:28.413" v="166" actId="20577"/>
          <ac:spMkLst>
            <pc:docMk/>
            <pc:sldMk cId="248883171" sldId="322"/>
            <ac:spMk id="2" creationId="{00000000-0000-0000-0000-000000000000}"/>
          </ac:spMkLst>
        </pc:spChg>
        <pc:spChg chg="add del mod">
          <ac:chgData name="Václavek, Ondřej" userId="4d30e18e-a2f2-4bfa-8c1e-d7e2cd91d984" providerId="ADAL" clId="{CABD5E14-918D-493F-AE2E-DA664DB519C2}" dt="2020-11-12T09:19:49.948" v="840" actId="22"/>
          <ac:spMkLst>
            <pc:docMk/>
            <pc:sldMk cId="248883171" sldId="322"/>
            <ac:spMk id="4" creationId="{E1B79B53-F2BD-4925-B5A4-428AF51B87A0}"/>
          </ac:spMkLst>
        </pc:spChg>
        <pc:spChg chg="add del mod">
          <ac:chgData name="Václavek, Ondřej" userId="4d30e18e-a2f2-4bfa-8c1e-d7e2cd91d984" providerId="ADAL" clId="{CABD5E14-918D-493F-AE2E-DA664DB519C2}" dt="2020-11-12T09:30:06.007" v="841" actId="22"/>
          <ac:spMkLst>
            <pc:docMk/>
            <pc:sldMk cId="248883171" sldId="322"/>
            <ac:spMk id="6" creationId="{8EE4DBC9-523E-44D2-88A9-E34EEA15AB5D}"/>
          </ac:spMkLst>
        </pc:spChg>
        <pc:picChg chg="del">
          <ac:chgData name="Václavek, Ondřej" userId="4d30e18e-a2f2-4bfa-8c1e-d7e2cd91d984" providerId="ADAL" clId="{CABD5E14-918D-493F-AE2E-DA664DB519C2}" dt="2020-11-12T08:52:36.471" v="137" actId="478"/>
          <ac:picMkLst>
            <pc:docMk/>
            <pc:sldMk cId="248883171" sldId="322"/>
            <ac:picMk id="7" creationId="{CECF4026-3CDE-4AAE-BD11-B7E1B917232A}"/>
          </ac:picMkLst>
        </pc:picChg>
        <pc:picChg chg="del">
          <ac:chgData name="Václavek, Ondřej" userId="4d30e18e-a2f2-4bfa-8c1e-d7e2cd91d984" providerId="ADAL" clId="{CABD5E14-918D-493F-AE2E-DA664DB519C2}" dt="2020-11-12T08:52:37.777" v="138" actId="478"/>
          <ac:picMkLst>
            <pc:docMk/>
            <pc:sldMk cId="248883171" sldId="322"/>
            <ac:picMk id="9" creationId="{F4E8EBD3-7404-40B8-BA45-9A35B387B91C}"/>
          </ac:picMkLst>
        </pc:picChg>
        <pc:picChg chg="add mod ord">
          <ac:chgData name="Václavek, Ondřej" userId="4d30e18e-a2f2-4bfa-8c1e-d7e2cd91d984" providerId="ADAL" clId="{CABD5E14-918D-493F-AE2E-DA664DB519C2}" dt="2020-11-12T09:19:49.948" v="840" actId="22"/>
          <ac:picMkLst>
            <pc:docMk/>
            <pc:sldMk cId="248883171" sldId="322"/>
            <ac:picMk id="10" creationId="{2E237F44-7445-40A2-88A1-FB507D9B6B7F}"/>
          </ac:picMkLst>
        </pc:picChg>
        <pc:picChg chg="add mod ord">
          <ac:chgData name="Václavek, Ondřej" userId="4d30e18e-a2f2-4bfa-8c1e-d7e2cd91d984" providerId="ADAL" clId="{CABD5E14-918D-493F-AE2E-DA664DB519C2}" dt="2020-11-12T09:30:06.007" v="841" actId="22"/>
          <ac:picMkLst>
            <pc:docMk/>
            <pc:sldMk cId="248883171" sldId="322"/>
            <ac:picMk id="12" creationId="{6F2A547E-E84C-4639-88A6-0C64940CC9DF}"/>
          </ac:picMkLst>
        </pc:picChg>
      </pc:sldChg>
      <pc:sldChg chg="modSp add mod ord">
        <pc:chgData name="Václavek, Ondřej" userId="4d30e18e-a2f2-4bfa-8c1e-d7e2cd91d984" providerId="ADAL" clId="{CABD5E14-918D-493F-AE2E-DA664DB519C2}" dt="2020-11-12T10:44:15.665" v="1786" actId="20577"/>
        <pc:sldMkLst>
          <pc:docMk/>
          <pc:sldMk cId="1474027262" sldId="323"/>
        </pc:sldMkLst>
        <pc:spChg chg="mod">
          <ac:chgData name="Václavek, Ondřej" userId="4d30e18e-a2f2-4bfa-8c1e-d7e2cd91d984" providerId="ADAL" clId="{CABD5E14-918D-493F-AE2E-DA664DB519C2}" dt="2020-11-12T09:32:34.497" v="996" actId="20577"/>
          <ac:spMkLst>
            <pc:docMk/>
            <pc:sldMk cId="1474027262" sldId="323"/>
            <ac:spMk id="2" creationId="{00000000-0000-0000-0000-000000000000}"/>
          </ac:spMkLst>
        </pc:spChg>
        <pc:spChg chg="mod">
          <ac:chgData name="Václavek, Ondřej" userId="4d30e18e-a2f2-4bfa-8c1e-d7e2cd91d984" providerId="ADAL" clId="{CABD5E14-918D-493F-AE2E-DA664DB519C2}" dt="2020-11-12T10:44:15.665" v="1786" actId="20577"/>
          <ac:spMkLst>
            <pc:docMk/>
            <pc:sldMk cId="1474027262" sldId="323"/>
            <ac:spMk id="3" creationId="{00000000-0000-0000-0000-000000000000}"/>
          </ac:spMkLst>
        </pc:spChg>
      </pc:sldChg>
      <pc:sldChg chg="modSp new mod">
        <pc:chgData name="Václavek, Ondřej" userId="4d30e18e-a2f2-4bfa-8c1e-d7e2cd91d984" providerId="ADAL" clId="{CABD5E14-918D-493F-AE2E-DA664DB519C2}" dt="2020-11-12T10:43:22.358" v="1752" actId="20577"/>
        <pc:sldMkLst>
          <pc:docMk/>
          <pc:sldMk cId="3020484466" sldId="324"/>
        </pc:sldMkLst>
        <pc:spChg chg="mod">
          <ac:chgData name="Václavek, Ondřej" userId="4d30e18e-a2f2-4bfa-8c1e-d7e2cd91d984" providerId="ADAL" clId="{CABD5E14-918D-493F-AE2E-DA664DB519C2}" dt="2020-11-12T10:42:23.373" v="1646" actId="20577"/>
          <ac:spMkLst>
            <pc:docMk/>
            <pc:sldMk cId="3020484466" sldId="324"/>
            <ac:spMk id="2" creationId="{B1964999-C2F2-481C-A4C2-03D8AA874F2B}"/>
          </ac:spMkLst>
        </pc:spChg>
        <pc:spChg chg="mod">
          <ac:chgData name="Václavek, Ondřej" userId="4d30e18e-a2f2-4bfa-8c1e-d7e2cd91d984" providerId="ADAL" clId="{CABD5E14-918D-493F-AE2E-DA664DB519C2}" dt="2020-11-12T10:43:22.358" v="1752" actId="20577"/>
          <ac:spMkLst>
            <pc:docMk/>
            <pc:sldMk cId="3020484466" sldId="324"/>
            <ac:spMk id="3" creationId="{7CCA22B1-8E4B-4786-8D0B-010533ADBF97}"/>
          </ac:spMkLst>
        </pc:spChg>
      </pc:sldChg>
      <pc:sldChg chg="addSp delSp modSp new mod ord">
        <pc:chgData name="Václavek, Ondřej" userId="4d30e18e-a2f2-4bfa-8c1e-d7e2cd91d984" providerId="ADAL" clId="{CABD5E14-918D-493F-AE2E-DA664DB519C2}" dt="2020-11-12T10:53:59.892" v="1817" actId="20577"/>
        <pc:sldMkLst>
          <pc:docMk/>
          <pc:sldMk cId="1376294506" sldId="325"/>
        </pc:sldMkLst>
        <pc:spChg chg="mod">
          <ac:chgData name="Václavek, Ondřej" userId="4d30e18e-a2f2-4bfa-8c1e-d7e2cd91d984" providerId="ADAL" clId="{CABD5E14-918D-493F-AE2E-DA664DB519C2}" dt="2020-11-12T10:53:59.892" v="1817" actId="20577"/>
          <ac:spMkLst>
            <pc:docMk/>
            <pc:sldMk cId="1376294506" sldId="325"/>
            <ac:spMk id="2" creationId="{284D5C7A-225A-4628-99E7-3D3D8C5624EA}"/>
          </ac:spMkLst>
        </pc:spChg>
        <pc:spChg chg="del">
          <ac:chgData name="Václavek, Ondřej" userId="4d30e18e-a2f2-4bfa-8c1e-d7e2cd91d984" providerId="ADAL" clId="{CABD5E14-918D-493F-AE2E-DA664DB519C2}" dt="2020-11-12T10:53:52.051" v="1790" actId="22"/>
          <ac:spMkLst>
            <pc:docMk/>
            <pc:sldMk cId="1376294506" sldId="325"/>
            <ac:spMk id="3" creationId="{41311424-AFBD-4B01-8227-1D431B37A06E}"/>
          </ac:spMkLst>
        </pc:spChg>
        <pc:picChg chg="add mod ord">
          <ac:chgData name="Václavek, Ondřej" userId="4d30e18e-a2f2-4bfa-8c1e-d7e2cd91d984" providerId="ADAL" clId="{CABD5E14-918D-493F-AE2E-DA664DB519C2}" dt="2020-11-12T10:53:52.051" v="1790" actId="22"/>
          <ac:picMkLst>
            <pc:docMk/>
            <pc:sldMk cId="1376294506" sldId="325"/>
            <ac:picMk id="5" creationId="{74A96980-334B-4672-9141-104647142FBD}"/>
          </ac:picMkLst>
        </pc:picChg>
      </pc:sldChg>
      <pc:sldChg chg="addSp delSp modSp add mod">
        <pc:chgData name="Václavek, Ondřej" userId="4d30e18e-a2f2-4bfa-8c1e-d7e2cd91d984" providerId="ADAL" clId="{CABD5E14-918D-493F-AE2E-DA664DB519C2}" dt="2020-11-12T11:32:55.609" v="2293" actId="20577"/>
        <pc:sldMkLst>
          <pc:docMk/>
          <pc:sldMk cId="1606746999" sldId="326"/>
        </pc:sldMkLst>
        <pc:spChg chg="mod">
          <ac:chgData name="Václavek, Ondřej" userId="4d30e18e-a2f2-4bfa-8c1e-d7e2cd91d984" providerId="ADAL" clId="{CABD5E14-918D-493F-AE2E-DA664DB519C2}" dt="2020-11-12T11:20:30.102" v="2051" actId="20577"/>
          <ac:spMkLst>
            <pc:docMk/>
            <pc:sldMk cId="1606746999" sldId="326"/>
            <ac:spMk id="2" creationId="{B1964999-C2F2-481C-A4C2-03D8AA874F2B}"/>
          </ac:spMkLst>
        </pc:spChg>
        <pc:spChg chg="mod">
          <ac:chgData name="Václavek, Ondřej" userId="4d30e18e-a2f2-4bfa-8c1e-d7e2cd91d984" providerId="ADAL" clId="{CABD5E14-918D-493F-AE2E-DA664DB519C2}" dt="2020-11-12T11:32:55.609" v="2293" actId="20577"/>
          <ac:spMkLst>
            <pc:docMk/>
            <pc:sldMk cId="1606746999" sldId="326"/>
            <ac:spMk id="3" creationId="{7CCA22B1-8E4B-4786-8D0B-010533ADBF97}"/>
          </ac:spMkLst>
        </pc:spChg>
        <pc:picChg chg="add del">
          <ac:chgData name="Václavek, Ondřej" userId="4d30e18e-a2f2-4bfa-8c1e-d7e2cd91d984" providerId="ADAL" clId="{CABD5E14-918D-493F-AE2E-DA664DB519C2}" dt="2020-11-12T11:28:41.963" v="2182" actId="22"/>
          <ac:picMkLst>
            <pc:docMk/>
            <pc:sldMk cId="1606746999" sldId="326"/>
            <ac:picMk id="5" creationId="{C28008E1-E036-474B-BA3F-97DCE1511A80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12T10:05:12.632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C3DD1-6B4C-423E-A696-BD4124EC33BC}" type="datetimeFigureOut">
              <a:rPr lang="cs-CZ" smtClean="0"/>
              <a:pPr/>
              <a:t>18.11.2020</a:t>
            </a:fld>
            <a:endParaRPr lang="cs-CZ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764F6-20DF-4459-862B-64827B1A3974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98811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cs-CZ" dirty="0"/>
              <a:t>Ověřování (e-mail / uživatel / stroj) </a:t>
            </a:r>
          </a:p>
          <a:p>
            <a:pPr marL="171450" indent="-171450">
              <a:buFontTx/>
              <a:buChar char="-"/>
            </a:pPr>
            <a:r>
              <a:rPr lang="cs-CZ" dirty="0"/>
              <a:t>Šifrování</a:t>
            </a:r>
          </a:p>
          <a:p>
            <a:pPr marL="171450" indent="-171450">
              <a:buFontTx/>
              <a:buChar char="-"/>
            </a:pP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764F6-20DF-4459-862B-64827B1A3974}" type="slidenum">
              <a:rPr lang="cs-CZ" smtClean="0"/>
              <a:pPr/>
              <a:t>3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93827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DV (domain validation)</a:t>
            </a:r>
            <a:endParaRPr lang="cs-CZ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cs-CZ" dirty="0"/>
              <a:t>OV (</a:t>
            </a:r>
            <a:r>
              <a:rPr lang="cs-CZ" dirty="0" err="1"/>
              <a:t>organization</a:t>
            </a:r>
            <a:r>
              <a:rPr lang="cs-CZ" dirty="0"/>
              <a:t> </a:t>
            </a:r>
            <a:r>
              <a:rPr lang="cs-CZ" dirty="0" err="1"/>
              <a:t>validation</a:t>
            </a:r>
            <a:r>
              <a:rPr lang="cs-CZ" dirty="0"/>
              <a:t>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EV (extended validation)</a:t>
            </a:r>
          </a:p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764F6-20DF-4459-862B-64827B1A3974}" type="slidenum">
              <a:rPr lang="cs-CZ" smtClean="0"/>
              <a:pPr/>
              <a:t>6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02069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HTTPS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webu</a:t>
            </a:r>
            <a:r>
              <a:rPr lang="en-US" dirty="0"/>
              <a:t> </a:t>
            </a:r>
            <a:r>
              <a:rPr lang="en-US" dirty="0" err="1"/>
              <a:t>nebylo</a:t>
            </a:r>
            <a:r>
              <a:rPr lang="en-US" dirty="0"/>
              <a:t> </a:t>
            </a:r>
            <a:r>
              <a:rPr lang="en-US" dirty="0" err="1"/>
              <a:t>moc</a:t>
            </a:r>
            <a:r>
              <a:rPr lang="en-US" dirty="0"/>
              <a:t> </a:t>
            </a:r>
            <a:r>
              <a:rPr lang="en-US" dirty="0" err="1"/>
              <a:t>známé</a:t>
            </a:r>
            <a:r>
              <a:rPr lang="en-US" dirty="0"/>
              <a:t> (</a:t>
            </a:r>
            <a:r>
              <a:rPr lang="en-US" dirty="0" err="1"/>
              <a:t>jen</a:t>
            </a:r>
            <a:r>
              <a:rPr lang="en-US" dirty="0"/>
              <a:t> </a:t>
            </a:r>
            <a:r>
              <a:rPr lang="en-US" dirty="0" err="1"/>
              <a:t>banky</a:t>
            </a:r>
            <a:r>
              <a:rPr lang="en-US" dirty="0"/>
              <a:t> …)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Nikdo</a:t>
            </a:r>
            <a:r>
              <a:rPr lang="en-US" dirty="0"/>
              <a:t> </a:t>
            </a:r>
            <a:r>
              <a:rPr lang="en-US" dirty="0" err="1"/>
              <a:t>nevěděl</a:t>
            </a:r>
            <a:r>
              <a:rPr lang="en-US" dirty="0"/>
              <a:t>, </a:t>
            </a:r>
            <a:r>
              <a:rPr lang="en-US" dirty="0" err="1"/>
              <a:t>proč</a:t>
            </a:r>
            <a:r>
              <a:rPr lang="en-US" dirty="0"/>
              <a:t> by to </a:t>
            </a:r>
            <a:r>
              <a:rPr lang="en-US" dirty="0" err="1"/>
              <a:t>měl</a:t>
            </a:r>
            <a:r>
              <a:rPr lang="en-US" dirty="0"/>
              <a:t> </a:t>
            </a:r>
            <a:r>
              <a:rPr lang="en-US" dirty="0" err="1"/>
              <a:t>chtít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Certifikáty</a:t>
            </a:r>
            <a:r>
              <a:rPr lang="en-US" dirty="0"/>
              <a:t> </a:t>
            </a:r>
            <a:r>
              <a:rPr lang="en-US" dirty="0" err="1"/>
              <a:t>velmi</a:t>
            </a:r>
            <a:r>
              <a:rPr lang="en-US" dirty="0"/>
              <a:t> </a:t>
            </a:r>
            <a:r>
              <a:rPr lang="en-US" dirty="0" err="1"/>
              <a:t>drahé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HTTPS </a:t>
            </a:r>
            <a:r>
              <a:rPr lang="en-US" dirty="0" err="1"/>
              <a:t>spojení</a:t>
            </a:r>
            <a:r>
              <a:rPr lang="en-US" dirty="0"/>
              <a:t> </a:t>
            </a:r>
            <a:r>
              <a:rPr lang="en-US" dirty="0" err="1"/>
              <a:t>vyžadovalo</a:t>
            </a:r>
            <a:r>
              <a:rPr lang="en-US" dirty="0"/>
              <a:t> </a:t>
            </a:r>
            <a:r>
              <a:rPr lang="en-US" dirty="0" err="1"/>
              <a:t>vyšší</a:t>
            </a:r>
            <a:r>
              <a:rPr lang="en-US" dirty="0"/>
              <a:t> </a:t>
            </a:r>
            <a:r>
              <a:rPr lang="en-US" dirty="0" err="1"/>
              <a:t>výkon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Kdy</a:t>
            </a:r>
            <a:r>
              <a:rPr lang="en-US" dirty="0"/>
              <a:t> </a:t>
            </a:r>
            <a:r>
              <a:rPr lang="en-US" dirty="0" err="1"/>
              <a:t>už</a:t>
            </a:r>
            <a:r>
              <a:rPr lang="en-US" dirty="0"/>
              <a:t>, </a:t>
            </a:r>
            <a:r>
              <a:rPr lang="en-US" dirty="0" err="1"/>
              <a:t>tak</a:t>
            </a:r>
            <a:r>
              <a:rPr lang="en-US" dirty="0"/>
              <a:t> HTTPS </a:t>
            </a:r>
            <a:r>
              <a:rPr lang="en-US" dirty="0" err="1"/>
              <a:t>používáno</a:t>
            </a:r>
            <a:r>
              <a:rPr lang="en-US" dirty="0"/>
              <a:t> </a:t>
            </a:r>
            <a:r>
              <a:rPr lang="en-US" dirty="0" err="1"/>
              <a:t>jen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přihlašování</a:t>
            </a: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764F6-20DF-4459-862B-64827B1A3974}" type="slidenum">
              <a:rPr lang="cs-CZ" smtClean="0"/>
              <a:pPr/>
              <a:t>7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70265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Boom </a:t>
            </a:r>
            <a:r>
              <a:rPr lang="en-US" dirty="0" err="1"/>
              <a:t>malých</a:t>
            </a:r>
            <a:r>
              <a:rPr lang="en-US" dirty="0"/>
              <a:t> </a:t>
            </a:r>
            <a:r>
              <a:rPr lang="en-US" dirty="0" err="1"/>
              <a:t>certifikačních</a:t>
            </a:r>
            <a:r>
              <a:rPr lang="en-US" dirty="0"/>
              <a:t> </a:t>
            </a:r>
            <a:r>
              <a:rPr lang="en-US" dirty="0" err="1"/>
              <a:t>autorit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Certifikáty</a:t>
            </a:r>
            <a:r>
              <a:rPr lang="en-US" dirty="0"/>
              <a:t> </a:t>
            </a:r>
            <a:r>
              <a:rPr lang="en-US" dirty="0" err="1"/>
              <a:t>levnější</a:t>
            </a:r>
            <a:r>
              <a:rPr lang="en-US" dirty="0"/>
              <a:t>, </a:t>
            </a:r>
            <a:r>
              <a:rPr lang="en-US" dirty="0" err="1"/>
              <a:t>běžně</a:t>
            </a:r>
            <a:r>
              <a:rPr lang="en-US" dirty="0"/>
              <a:t> </a:t>
            </a:r>
            <a:r>
              <a:rPr lang="en-US" dirty="0" err="1"/>
              <a:t>použitelné</a:t>
            </a:r>
            <a:r>
              <a:rPr lang="en-US" dirty="0"/>
              <a:t>, I </a:t>
            </a:r>
            <a:r>
              <a:rPr lang="en-US" dirty="0" err="1"/>
              <a:t>zdarma</a:t>
            </a:r>
            <a:r>
              <a:rPr lang="en-US" dirty="0"/>
              <a:t> (s 90 </a:t>
            </a:r>
            <a:r>
              <a:rPr lang="en-US" dirty="0" err="1"/>
              <a:t>denní</a:t>
            </a:r>
            <a:r>
              <a:rPr lang="en-US" dirty="0"/>
              <a:t> </a:t>
            </a:r>
            <a:r>
              <a:rPr lang="en-US" dirty="0" err="1"/>
              <a:t>platností</a:t>
            </a:r>
            <a:r>
              <a:rPr lang="en-US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Začala</a:t>
            </a:r>
            <a:r>
              <a:rPr lang="en-US" dirty="0"/>
              <a:t> se </a:t>
            </a:r>
            <a:r>
              <a:rPr lang="en-US" dirty="0" err="1"/>
              <a:t>pomalu</a:t>
            </a:r>
            <a:r>
              <a:rPr lang="en-US" dirty="0"/>
              <a:t> </a:t>
            </a:r>
            <a:r>
              <a:rPr lang="en-US" dirty="0" err="1"/>
              <a:t>řešit</a:t>
            </a:r>
            <a:r>
              <a:rPr lang="en-US" dirty="0"/>
              <a:t> </a:t>
            </a:r>
            <a:r>
              <a:rPr lang="en-US" dirty="0" err="1"/>
              <a:t>bezpečnost</a:t>
            </a:r>
            <a:r>
              <a:rPr lang="en-US" dirty="0"/>
              <a:t>, </a:t>
            </a:r>
            <a:r>
              <a:rPr lang="en-US" dirty="0" err="1"/>
              <a:t>certifikát</a:t>
            </a:r>
            <a:r>
              <a:rPr lang="en-US" dirty="0"/>
              <a:t> </a:t>
            </a:r>
            <a:r>
              <a:rPr lang="en-US" dirty="0" err="1"/>
              <a:t>jako</a:t>
            </a:r>
            <a:r>
              <a:rPr lang="en-US" dirty="0"/>
              <a:t> </a:t>
            </a:r>
            <a:r>
              <a:rPr lang="en-US" dirty="0" err="1"/>
              <a:t>konkurenční</a:t>
            </a:r>
            <a:r>
              <a:rPr lang="en-US" dirty="0"/>
              <a:t> </a:t>
            </a:r>
            <a:r>
              <a:rPr lang="en-US" dirty="0" err="1"/>
              <a:t>výhoda</a:t>
            </a:r>
            <a:endParaRPr lang="en-US" dirty="0"/>
          </a:p>
          <a:p>
            <a:pPr marL="171450" indent="-171450">
              <a:buFontTx/>
              <a:buChar char="-"/>
            </a:pP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764F6-20DF-4459-862B-64827B1A3974}" type="slidenum">
              <a:rPr lang="cs-CZ" smtClean="0"/>
              <a:pPr/>
              <a:t>8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09065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/>
              <a:t>Vzniká</a:t>
            </a:r>
            <a:r>
              <a:rPr lang="en-US" dirty="0"/>
              <a:t> CA Let’s Encrypt, </a:t>
            </a:r>
            <a:r>
              <a:rPr lang="en-US" dirty="0" err="1"/>
              <a:t>která</a:t>
            </a:r>
            <a:r>
              <a:rPr lang="en-US" dirty="0"/>
              <a:t> </a:t>
            </a:r>
            <a:r>
              <a:rPr lang="en-US" dirty="0" err="1"/>
              <a:t>chce</a:t>
            </a:r>
            <a:r>
              <a:rPr lang="en-US" dirty="0"/>
              <a:t> </a:t>
            </a:r>
            <a:r>
              <a:rPr lang="en-US" dirty="0" err="1"/>
              <a:t>žádosti</a:t>
            </a:r>
            <a:r>
              <a:rPr lang="en-US" dirty="0"/>
              <a:t> I </a:t>
            </a:r>
            <a:r>
              <a:rPr lang="en-US" dirty="0" err="1"/>
              <a:t>prodlužování</a:t>
            </a:r>
            <a:r>
              <a:rPr lang="en-US" dirty="0"/>
              <a:t> </a:t>
            </a:r>
            <a:r>
              <a:rPr lang="en-US" dirty="0" err="1"/>
              <a:t>certifikátů</a:t>
            </a:r>
            <a:r>
              <a:rPr lang="en-US" dirty="0"/>
              <a:t> </a:t>
            </a:r>
            <a:r>
              <a:rPr lang="en-US" dirty="0" err="1"/>
              <a:t>automatizovat</a:t>
            </a:r>
            <a:r>
              <a:rPr lang="en-US" dirty="0"/>
              <a:t> – protocol ACME</a:t>
            </a:r>
          </a:p>
          <a:p>
            <a:pPr marL="171450" indent="-171450">
              <a:buFontTx/>
              <a:buChar char="-"/>
            </a:pPr>
            <a:r>
              <a:rPr lang="en-US" dirty="0"/>
              <a:t>SSL Everywhere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Myšlenky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HTTPS </a:t>
            </a:r>
            <a:r>
              <a:rPr lang="en-US" dirty="0" err="1"/>
              <a:t>všude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Zkracování</a:t>
            </a:r>
            <a:r>
              <a:rPr lang="en-US" dirty="0"/>
              <a:t> </a:t>
            </a:r>
            <a:r>
              <a:rPr lang="en-US" dirty="0" err="1"/>
              <a:t>platnosti</a:t>
            </a:r>
            <a:r>
              <a:rPr lang="en-US" dirty="0"/>
              <a:t> </a:t>
            </a:r>
            <a:r>
              <a:rPr lang="en-US" dirty="0" err="1"/>
              <a:t>certifikátů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REST API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Push </a:t>
            </a:r>
            <a:r>
              <a:rPr lang="en-US" dirty="0" err="1"/>
              <a:t>notifikace</a:t>
            </a:r>
            <a:r>
              <a:rPr lang="en-US" dirty="0"/>
              <a:t> </a:t>
            </a:r>
            <a:r>
              <a:rPr lang="en-US" dirty="0" err="1"/>
              <a:t>při</a:t>
            </a:r>
            <a:r>
              <a:rPr lang="en-US" dirty="0"/>
              <a:t> </a:t>
            </a:r>
            <a:r>
              <a:rPr lang="en-US" dirty="0" err="1"/>
              <a:t>revokaci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/>
              <a:t>Pouze</a:t>
            </a:r>
            <a:r>
              <a:rPr lang="en-US" dirty="0"/>
              <a:t> DV (domain validation), </a:t>
            </a:r>
            <a:r>
              <a:rPr lang="en-US" dirty="0" err="1"/>
              <a:t>nikoli</a:t>
            </a:r>
            <a:r>
              <a:rPr lang="en-US" dirty="0"/>
              <a:t> EV (extended validation)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/>
              <a:t>Certifikáty</a:t>
            </a:r>
            <a:r>
              <a:rPr lang="en-US" dirty="0"/>
              <a:t> </a:t>
            </a:r>
            <a:r>
              <a:rPr lang="en-US" dirty="0" err="1"/>
              <a:t>očíslovány</a:t>
            </a:r>
            <a:r>
              <a:rPr lang="en-US" dirty="0"/>
              <a:t> </a:t>
            </a:r>
            <a:r>
              <a:rPr lang="en-US" dirty="0" err="1"/>
              <a:t>vzestupnou</a:t>
            </a:r>
            <a:r>
              <a:rPr lang="en-US" dirty="0"/>
              <a:t> </a:t>
            </a:r>
            <a:r>
              <a:rPr lang="en-US" dirty="0" err="1"/>
              <a:t>řadou</a:t>
            </a:r>
            <a:r>
              <a:rPr lang="en-US" dirty="0"/>
              <a:t>, </a:t>
            </a:r>
            <a:r>
              <a:rPr lang="en-US" dirty="0" err="1"/>
              <a:t>veřejně</a:t>
            </a:r>
            <a:r>
              <a:rPr lang="en-US" dirty="0"/>
              <a:t> </a:t>
            </a:r>
            <a:r>
              <a:rPr lang="en-US" dirty="0" err="1"/>
              <a:t>dostupné</a:t>
            </a:r>
            <a:r>
              <a:rPr lang="en-US" dirty="0"/>
              <a:t>: https://crt.sh/?Identity=%25&amp;iCAID=7395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764F6-20DF-4459-862B-64827B1A3974}" type="slidenum">
              <a:rPr lang="cs-CZ" smtClean="0"/>
              <a:pPr/>
              <a:t>9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8683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764F6-20DF-4459-862B-64827B1A3974}" type="slidenum">
              <a:rPr lang="cs-CZ" smtClean="0"/>
              <a:pPr/>
              <a:t>10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61091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Způsoby ověření domény</a:t>
            </a:r>
          </a:p>
          <a:p>
            <a:r>
              <a:rPr lang="cs-CZ" dirty="0"/>
              <a:t>- </a:t>
            </a:r>
            <a:r>
              <a:rPr lang="en-US" dirty="0"/>
              <a:t>Well-known path</a:t>
            </a:r>
          </a:p>
          <a:p>
            <a:r>
              <a:rPr lang="cs-CZ" dirty="0"/>
              <a:t>- </a:t>
            </a:r>
            <a:r>
              <a:rPr lang="en-US" dirty="0" err="1"/>
              <a:t>Konfigurace</a:t>
            </a:r>
            <a:r>
              <a:rPr lang="en-US" dirty="0"/>
              <a:t> DNS (</a:t>
            </a:r>
            <a:r>
              <a:rPr lang="en-US" dirty="0" err="1"/>
              <a:t>typicky</a:t>
            </a:r>
            <a:r>
              <a:rPr lang="en-US" dirty="0"/>
              <a:t> TXT </a:t>
            </a:r>
            <a:r>
              <a:rPr lang="en-US" dirty="0" err="1"/>
              <a:t>záznam</a:t>
            </a:r>
            <a:r>
              <a:rPr lang="en-US" dirty="0"/>
              <a:t>)</a:t>
            </a:r>
          </a:p>
          <a:p>
            <a:r>
              <a:rPr lang="cs-CZ" dirty="0"/>
              <a:t>- </a:t>
            </a:r>
            <a:r>
              <a:rPr lang="en-US" dirty="0" err="1"/>
              <a:t>Vystavení</a:t>
            </a:r>
            <a:r>
              <a:rPr lang="en-US" dirty="0"/>
              <a:t> </a:t>
            </a:r>
            <a:r>
              <a:rPr lang="en-US" dirty="0" err="1"/>
              <a:t>certifikátu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určené</a:t>
            </a:r>
            <a:r>
              <a:rPr lang="en-US" dirty="0"/>
              <a:t> </a:t>
            </a:r>
            <a:r>
              <a:rPr lang="en-US" dirty="0" err="1"/>
              <a:t>jméno</a:t>
            </a:r>
            <a:r>
              <a:rPr lang="cs-CZ" dirty="0"/>
              <a:t> (např. blablabla.domain.com)</a:t>
            </a:r>
            <a:endParaRPr lang="en-US" dirty="0"/>
          </a:p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764F6-20DF-4459-862B-64827B1A3974}" type="slidenum">
              <a:rPr lang="cs-CZ" smtClean="0"/>
              <a:pPr/>
              <a:t>11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65501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7435" y="3886200"/>
            <a:ext cx="9355765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18.11.2020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1290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18.11.2020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341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18.11.2020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204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18.11.2020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05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1424" y="3056980"/>
            <a:ext cx="10363200" cy="1362075"/>
          </a:xfrm>
        </p:spPr>
        <p:txBody>
          <a:bodyPr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66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1424" y="1556793"/>
            <a:ext cx="10363200" cy="136815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spc="-130" baseline="0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18.11.2020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0365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18.11.2020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7569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18.11.2020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8073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18.11.2020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0706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18.11.2020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685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0" spc="-150" baseline="0"/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 spc="-12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18.11.2020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7827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0" spc="-150" baseline="0"/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 spc="-12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18.11.2020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942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cký objekt 7">
            <a:extLst>
              <a:ext uri="{FF2B5EF4-FFF2-40B4-BE49-F238E27FC236}">
                <a16:creationId xmlns:a16="http://schemas.microsoft.com/office/drawing/2014/main" id="{8A939CA1-1C32-41FC-8226-238AA43A914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28048" y="3861048"/>
            <a:ext cx="5486400" cy="28289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6F2F8-F70A-47D7-AD2D-4F12E71A0C18}" type="datetimeFigureOut">
              <a:rPr lang="cs-CZ" smtClean="0"/>
              <a:t>18.11.2020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93873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b="0" kern="1200" spc="-300" baseline="0">
          <a:solidFill>
            <a:srgbClr val="2097D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 spc="-20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 spc="-19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pc="-18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 spc="-17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 spc="-13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rfc8555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samcogan.com/lets-encrypt-certificates-in-azure-with-acmebotot/" TargetMode="External"/><Relationship Id="rId3" Type="http://schemas.openxmlformats.org/officeDocument/2006/relationships/hyperlink" Target="https://github.com/win-acme/win-acme" TargetMode="External"/><Relationship Id="rId7" Type="http://schemas.openxmlformats.org/officeDocument/2006/relationships/hyperlink" Target="https://www.hanselman.com/blog/securing-an-azure-app-service-website-under-ssl-in-minutes-with-lets-encrypt" TargetMode="External"/><Relationship Id="rId2" Type="http://schemas.openxmlformats.org/officeDocument/2006/relationships/hyperlink" Target="https://certifytheweb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ertbot.eff.org/" TargetMode="External"/><Relationship Id="rId5" Type="http://schemas.openxmlformats.org/officeDocument/2006/relationships/hyperlink" Target="https://github.com/PKISharp/ACMESharpCore" TargetMode="External"/><Relationship Id="rId4" Type="http://schemas.openxmlformats.org/officeDocument/2006/relationships/hyperlink" Target="https://github.com/ebekker/ACMESharp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comments" Target="../comments/commen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99456" y="3200994"/>
            <a:ext cx="8782744" cy="2028206"/>
          </a:xfrm>
        </p:spPr>
        <p:txBody>
          <a:bodyPr>
            <a:normAutofit/>
          </a:bodyPr>
          <a:lstStyle/>
          <a:p>
            <a:r>
              <a:rPr lang="en-US" dirty="0"/>
              <a:t>HTTPS do </a:t>
            </a:r>
            <a:r>
              <a:rPr lang="en-US" dirty="0" err="1"/>
              <a:t>každé</a:t>
            </a:r>
            <a:r>
              <a:rPr lang="en-US" dirty="0"/>
              <a:t> </a:t>
            </a:r>
            <a:r>
              <a:rPr lang="en-US" dirty="0" err="1"/>
              <a:t>rodiny</a:t>
            </a:r>
            <a:endParaRPr lang="cs-CZ" dirty="0"/>
          </a:p>
        </p:txBody>
      </p:sp>
      <p:sp>
        <p:nvSpPr>
          <p:cNvPr id="4" name="Subtitle 3"/>
          <p:cNvSpPr>
            <a:spLocks noGrp="1"/>
          </p:cNvSpPr>
          <p:nvPr>
            <p:ph type="body" idx="1"/>
          </p:nvPr>
        </p:nvSpPr>
        <p:spPr>
          <a:xfrm>
            <a:off x="1199456" y="1700808"/>
            <a:ext cx="8782744" cy="1368152"/>
          </a:xfrm>
        </p:spPr>
        <p:txBody>
          <a:bodyPr/>
          <a:lstStyle/>
          <a:p>
            <a:r>
              <a:rPr lang="en-US" dirty="0"/>
              <a:t>Ondřej Václavek</a:t>
            </a:r>
            <a:endParaRPr lang="cs-CZ" dirty="0"/>
          </a:p>
          <a:p>
            <a:r>
              <a:rPr lang="en-US" sz="2000" dirty="0"/>
              <a:t>Software engineer</a:t>
            </a:r>
            <a:r>
              <a:rPr lang="cs-CZ" sz="2000" dirty="0"/>
              <a:t>, HAVIT, s.r.o.</a:t>
            </a:r>
            <a:br>
              <a:rPr lang="cs-CZ" sz="2000" dirty="0"/>
            </a:br>
            <a:r>
              <a:rPr lang="en-US" sz="2000" dirty="0"/>
              <a:t>vaclavek@havit.cz</a:t>
            </a:r>
            <a:endParaRPr lang="cs-CZ" sz="20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263351" y="203498"/>
            <a:ext cx="11665297" cy="1138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ACME </a:t>
            </a:r>
            <a:r>
              <a:rPr lang="en-US" dirty="0" err="1"/>
              <a:t>protokol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/>
              <a:t>ACME = </a:t>
            </a:r>
            <a:r>
              <a:rPr lang="cs-CZ" dirty="0" err="1"/>
              <a:t>Automated</a:t>
            </a:r>
            <a:r>
              <a:rPr lang="cs-CZ" dirty="0"/>
              <a:t> </a:t>
            </a:r>
            <a:r>
              <a:rPr lang="cs-CZ" dirty="0" err="1"/>
              <a:t>Certificate</a:t>
            </a:r>
            <a:r>
              <a:rPr lang="cs-CZ" dirty="0"/>
              <a:t> Management Environment</a:t>
            </a:r>
            <a:endParaRPr lang="en-US" dirty="0"/>
          </a:p>
          <a:p>
            <a:pPr algn="l"/>
            <a:r>
              <a:rPr lang="en-US" dirty="0" err="1"/>
              <a:t>Součástí</a:t>
            </a:r>
            <a:r>
              <a:rPr lang="en-US" dirty="0"/>
              <a:t> </a:t>
            </a:r>
            <a:r>
              <a:rPr lang="en-US" dirty="0" err="1"/>
              <a:t>standardu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RFC8555</a:t>
            </a:r>
            <a:endParaRPr lang="en-US" dirty="0"/>
          </a:p>
          <a:p>
            <a:pPr algn="l"/>
            <a:r>
              <a:rPr lang="en-US" dirty="0" err="1"/>
              <a:t>Serverová</a:t>
            </a:r>
            <a:r>
              <a:rPr lang="en-US" dirty="0"/>
              <a:t> I </a:t>
            </a:r>
            <a:r>
              <a:rPr lang="en-US" dirty="0" err="1"/>
              <a:t>klientská</a:t>
            </a:r>
            <a:r>
              <a:rPr lang="en-US" dirty="0"/>
              <a:t> </a:t>
            </a:r>
            <a:r>
              <a:rPr lang="en-US" dirty="0" err="1"/>
              <a:t>část</a:t>
            </a:r>
            <a:r>
              <a:rPr lang="en-US" dirty="0"/>
              <a:t> </a:t>
            </a:r>
            <a:r>
              <a:rPr lang="en-US" dirty="0" err="1"/>
              <a:t>vydaná</a:t>
            </a:r>
            <a:r>
              <a:rPr lang="en-US" dirty="0"/>
              <a:t> pod open-source </a:t>
            </a:r>
            <a:r>
              <a:rPr lang="en-US" dirty="0" err="1"/>
              <a:t>licencí</a:t>
            </a:r>
            <a:endParaRPr lang="en-US" dirty="0"/>
          </a:p>
          <a:p>
            <a:pPr lvl="1"/>
            <a:r>
              <a:rPr lang="en-US" dirty="0" err="1"/>
              <a:t>Lze</a:t>
            </a:r>
            <a:r>
              <a:rPr lang="en-US" dirty="0"/>
              <a:t> </a:t>
            </a:r>
            <a:r>
              <a:rPr lang="en-US" dirty="0" err="1"/>
              <a:t>integrovat</a:t>
            </a:r>
            <a:r>
              <a:rPr lang="en-US" dirty="0"/>
              <a:t> do </a:t>
            </a:r>
            <a:r>
              <a:rPr lang="en-US" dirty="0" err="1"/>
              <a:t>stávajících</a:t>
            </a:r>
            <a:r>
              <a:rPr lang="en-US" dirty="0"/>
              <a:t> </a:t>
            </a:r>
            <a:r>
              <a:rPr lang="en-US" dirty="0" err="1"/>
              <a:t>procesů</a:t>
            </a:r>
            <a:r>
              <a:rPr lang="en-US" dirty="0"/>
              <a:t> CA</a:t>
            </a:r>
          </a:p>
          <a:p>
            <a:pPr lvl="1"/>
            <a:r>
              <a:rPr lang="en-US" dirty="0" err="1"/>
              <a:t>Lze</a:t>
            </a:r>
            <a:r>
              <a:rPr lang="en-US" dirty="0"/>
              <a:t> </a:t>
            </a:r>
            <a:r>
              <a:rPr lang="en-US" dirty="0" err="1"/>
              <a:t>automatizovat</a:t>
            </a:r>
            <a:r>
              <a:rPr lang="en-US" dirty="0"/>
              <a:t> </a:t>
            </a:r>
            <a:r>
              <a:rPr lang="en-US" dirty="0" err="1"/>
              <a:t>vč</a:t>
            </a:r>
            <a:r>
              <a:rPr lang="en-US" dirty="0"/>
              <a:t>. </a:t>
            </a:r>
            <a:r>
              <a:rPr lang="en-US" dirty="0" err="1"/>
              <a:t>obnovy</a:t>
            </a:r>
            <a:r>
              <a:rPr lang="en-US" dirty="0"/>
              <a:t> </a:t>
            </a:r>
            <a:r>
              <a:rPr lang="en-US" dirty="0" err="1"/>
              <a:t>certifikátu</a:t>
            </a:r>
            <a:endParaRPr lang="en-US" dirty="0"/>
          </a:p>
          <a:p>
            <a:pPr lvl="1"/>
            <a:r>
              <a:rPr lang="en-US" dirty="0" err="1"/>
              <a:t>Postupně</a:t>
            </a:r>
            <a:r>
              <a:rPr lang="en-US" dirty="0"/>
              <a:t> </a:t>
            </a:r>
            <a:r>
              <a:rPr lang="en-US" dirty="0" err="1"/>
              <a:t>jej</a:t>
            </a:r>
            <a:r>
              <a:rPr lang="en-US" dirty="0"/>
              <a:t> od r. 2009 </a:t>
            </a:r>
            <a:r>
              <a:rPr lang="en-US" dirty="0" err="1"/>
              <a:t>implementují</a:t>
            </a:r>
            <a:r>
              <a:rPr lang="en-US" dirty="0"/>
              <a:t> </a:t>
            </a:r>
            <a:r>
              <a:rPr lang="en-US" dirty="0" err="1"/>
              <a:t>různé</a:t>
            </a:r>
            <a:r>
              <a:rPr lang="en-US" dirty="0"/>
              <a:t> CA, </a:t>
            </a:r>
            <a:r>
              <a:rPr lang="en-US" dirty="0" err="1"/>
              <a:t>takže</a:t>
            </a:r>
            <a:r>
              <a:rPr lang="en-US" dirty="0"/>
              <a:t> </a:t>
            </a:r>
            <a:r>
              <a:rPr lang="en-US" dirty="0" err="1"/>
              <a:t>přechod</a:t>
            </a:r>
            <a:r>
              <a:rPr lang="en-US" dirty="0"/>
              <a:t> </a:t>
            </a:r>
            <a:r>
              <a:rPr lang="en-US" dirty="0" err="1"/>
              <a:t>bude</a:t>
            </a:r>
            <a:r>
              <a:rPr lang="en-US" dirty="0"/>
              <a:t> </a:t>
            </a:r>
            <a:r>
              <a:rPr lang="en-US" dirty="0" err="1"/>
              <a:t>triviální</a:t>
            </a:r>
            <a:endParaRPr lang="cs-CZ" dirty="0"/>
          </a:p>
          <a:p>
            <a:pPr lvl="1"/>
            <a:r>
              <a:rPr lang="cs-CZ" dirty="0"/>
              <a:t>Umožňuje i placené služby</a:t>
            </a:r>
            <a:endParaRPr lang="en-US" dirty="0"/>
          </a:p>
          <a:p>
            <a:r>
              <a:rPr lang="en-US" dirty="0"/>
              <a:t>Data JSON over HTTPS</a:t>
            </a:r>
          </a:p>
          <a:p>
            <a:r>
              <a:rPr lang="en-US" dirty="0" err="1"/>
              <a:t>Podpora</a:t>
            </a:r>
            <a:r>
              <a:rPr lang="en-US" dirty="0"/>
              <a:t> pro wildcard </a:t>
            </a:r>
            <a:r>
              <a:rPr lang="en-US" dirty="0" err="1"/>
              <a:t>certifikáty</a:t>
            </a:r>
            <a:endParaRPr lang="cs-CZ" dirty="0"/>
          </a:p>
          <a:p>
            <a:r>
              <a:rPr lang="cs-CZ" dirty="0" err="1"/>
              <a:t>Let‘s</a:t>
            </a:r>
            <a:r>
              <a:rPr lang="cs-CZ" dirty="0"/>
              <a:t> </a:t>
            </a:r>
            <a:r>
              <a:rPr lang="cs-CZ" dirty="0" err="1"/>
              <a:t>encrypt</a:t>
            </a:r>
            <a:r>
              <a:rPr lang="cs-CZ" dirty="0"/>
              <a:t> první, ale není jediný (</a:t>
            </a:r>
            <a:r>
              <a:rPr lang="cs-CZ" dirty="0" err="1"/>
              <a:t>Buypass</a:t>
            </a:r>
            <a:r>
              <a:rPr lang="cs-CZ"/>
              <a:t> …)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02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D5C7A-225A-4628-99E7-3D3D8C562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ACME protocol - </a:t>
            </a:r>
            <a:r>
              <a:rPr lang="en-US" dirty="0" err="1"/>
              <a:t>komunikace</a:t>
            </a:r>
            <a:endParaRPr lang="cs-CZ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A96980-334B-4672-9141-104647142F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83102" y="1600200"/>
            <a:ext cx="10025796" cy="4525963"/>
          </a:xfrm>
        </p:spPr>
      </p:pic>
    </p:spTree>
    <p:extLst>
      <p:ext uri="{BB962C8B-B14F-4D97-AF65-F5344CB8AC3E}">
        <p14:creationId xmlns:p14="http://schemas.microsoft.com/office/powerpoint/2010/main" val="1376294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64999-C2F2-481C-A4C2-03D8AA874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Tooling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A22B1-8E4B-4786-8D0B-010533ADB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Windows</a:t>
            </a:r>
          </a:p>
          <a:p>
            <a:pPr lvl="1"/>
            <a:r>
              <a:rPr lang="en-US" dirty="0"/>
              <a:t>Windows GUI: </a:t>
            </a:r>
            <a:r>
              <a:rPr lang="en-US" dirty="0">
                <a:hlinkClick r:id="rId2"/>
              </a:rPr>
              <a:t>Certify the Web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Win-acme</a:t>
            </a:r>
            <a:r>
              <a:rPr lang="en-US" dirty="0"/>
              <a:t>: </a:t>
            </a:r>
            <a:r>
              <a:rPr lang="en-US" dirty="0" err="1"/>
              <a:t>Powershell</a:t>
            </a:r>
            <a:r>
              <a:rPr lang="en-US" dirty="0"/>
              <a:t> module</a:t>
            </a:r>
          </a:p>
          <a:p>
            <a:pPr lvl="1"/>
            <a:r>
              <a:rPr lang="en-US" dirty="0">
                <a:hlinkClick r:id="rId4"/>
              </a:rPr>
              <a:t>ACMESharp</a:t>
            </a:r>
            <a:r>
              <a:rPr lang="en-US" dirty="0"/>
              <a:t>: </a:t>
            </a:r>
            <a:r>
              <a:rPr lang="en-US" dirty="0" err="1"/>
              <a:t>Knihovna</a:t>
            </a:r>
            <a:r>
              <a:rPr lang="en-US" dirty="0"/>
              <a:t> a PS </a:t>
            </a:r>
            <a:r>
              <a:rPr lang="en-US" dirty="0" err="1"/>
              <a:t>klient</a:t>
            </a:r>
            <a:r>
              <a:rPr lang="en-US" dirty="0"/>
              <a:t> v C# </a:t>
            </a:r>
          </a:p>
          <a:p>
            <a:pPr lvl="1"/>
            <a:r>
              <a:rPr lang="en-US" dirty="0">
                <a:hlinkClick r:id="rId5"/>
              </a:rPr>
              <a:t>ACMESharpCore</a:t>
            </a:r>
            <a:r>
              <a:rPr lang="en-US" dirty="0"/>
              <a:t>: </a:t>
            </a:r>
            <a:r>
              <a:rPr lang="en-US" dirty="0" err="1"/>
              <a:t>Knihovna</a:t>
            </a:r>
            <a:r>
              <a:rPr lang="en-US" dirty="0"/>
              <a:t> a PS </a:t>
            </a:r>
            <a:r>
              <a:rPr lang="en-US" dirty="0" err="1"/>
              <a:t>klient</a:t>
            </a:r>
            <a:r>
              <a:rPr lang="en-US" dirty="0"/>
              <a:t> v .NET Standard 2.0 – </a:t>
            </a:r>
            <a:r>
              <a:rPr lang="en-US" dirty="0" err="1"/>
              <a:t>použitelný</a:t>
            </a:r>
            <a:r>
              <a:rPr lang="en-US" dirty="0"/>
              <a:t> v .NET Core</a:t>
            </a:r>
          </a:p>
          <a:p>
            <a:r>
              <a:rPr lang="en-US" dirty="0"/>
              <a:t>Linux</a:t>
            </a:r>
          </a:p>
          <a:p>
            <a:pPr lvl="1"/>
            <a:r>
              <a:rPr lang="en-US" dirty="0">
                <a:hlinkClick r:id="rId6"/>
              </a:rPr>
              <a:t>Certbot</a:t>
            </a:r>
            <a:r>
              <a:rPr lang="en-US" dirty="0"/>
              <a:t> – </a:t>
            </a:r>
            <a:r>
              <a:rPr lang="en-US" dirty="0" err="1"/>
              <a:t>oficiální</a:t>
            </a:r>
            <a:r>
              <a:rPr lang="en-US" dirty="0"/>
              <a:t> Let’s Encrypt </a:t>
            </a:r>
            <a:r>
              <a:rPr lang="en-US" dirty="0" err="1"/>
              <a:t>klient</a:t>
            </a:r>
            <a:r>
              <a:rPr lang="en-US" dirty="0"/>
              <a:t> (python, shell)</a:t>
            </a:r>
          </a:p>
          <a:p>
            <a:r>
              <a:rPr lang="en-US" dirty="0"/>
              <a:t>Azure App Service</a:t>
            </a:r>
          </a:p>
          <a:p>
            <a:pPr lvl="1"/>
            <a:r>
              <a:rPr lang="en-US" dirty="0">
                <a:hlinkClick r:id="rId7"/>
              </a:rPr>
              <a:t>Extension “Azure Let’s Encrypt” </a:t>
            </a:r>
            <a:r>
              <a:rPr lang="en-US" dirty="0"/>
              <a:t>(</a:t>
            </a:r>
            <a:r>
              <a:rPr lang="en-US" dirty="0" err="1"/>
              <a:t>pracuje</a:t>
            </a:r>
            <a:r>
              <a:rPr lang="en-US" dirty="0"/>
              <a:t> </a:t>
            </a:r>
            <a:r>
              <a:rPr lang="en-US" dirty="0" err="1"/>
              <a:t>přes</a:t>
            </a:r>
            <a:r>
              <a:rPr lang="en-US" dirty="0"/>
              <a:t> </a:t>
            </a:r>
            <a:r>
              <a:rPr lang="en-US" dirty="0" err="1"/>
              <a:t>webjob</a:t>
            </a:r>
            <a:r>
              <a:rPr lang="en-US" dirty="0"/>
              <a:t>, </a:t>
            </a:r>
            <a:r>
              <a:rPr lang="en-US" dirty="0" err="1"/>
              <a:t>ověření</a:t>
            </a:r>
            <a:r>
              <a:rPr lang="en-US" dirty="0"/>
              <a:t> </a:t>
            </a:r>
            <a:r>
              <a:rPr lang="en-US" dirty="0" err="1"/>
              <a:t>přes</a:t>
            </a:r>
            <a:r>
              <a:rPr lang="en-US"/>
              <a:t> DNS)</a:t>
            </a:r>
            <a:endParaRPr lang="en-US" dirty="0"/>
          </a:p>
          <a:p>
            <a:pPr lvl="1"/>
            <a:r>
              <a:rPr lang="en-US" dirty="0">
                <a:hlinkClick r:id="rId8"/>
              </a:rPr>
              <a:t>ACMEBot</a:t>
            </a:r>
            <a:r>
              <a:rPr lang="en-US" dirty="0"/>
              <a:t> (</a:t>
            </a:r>
            <a:r>
              <a:rPr lang="en-US" dirty="0" err="1"/>
              <a:t>pracuje</a:t>
            </a:r>
            <a:r>
              <a:rPr lang="en-US" dirty="0"/>
              <a:t> </a:t>
            </a:r>
            <a:r>
              <a:rPr lang="en-US" dirty="0" err="1"/>
              <a:t>přes</a:t>
            </a:r>
            <a:r>
              <a:rPr lang="en-US" dirty="0"/>
              <a:t> Azure Functions)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0674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DEMO</a:t>
            </a:r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207568" y="908721"/>
            <a:ext cx="7772400" cy="2016225"/>
          </a:xfrm>
        </p:spPr>
        <p:txBody>
          <a:bodyPr>
            <a:normAutofit/>
          </a:bodyPr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4870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Principy asymetrické kryptografie</a:t>
            </a:r>
            <a:endParaRPr lang="en-US" dirty="0"/>
          </a:p>
          <a:p>
            <a:r>
              <a:rPr lang="en-US" dirty="0" err="1"/>
              <a:t>Historie</a:t>
            </a:r>
            <a:endParaRPr lang="cs-CZ" dirty="0"/>
          </a:p>
          <a:p>
            <a:r>
              <a:rPr lang="cs-CZ" dirty="0"/>
              <a:t>A</a:t>
            </a:r>
            <a:r>
              <a:rPr lang="en-US" dirty="0"/>
              <a:t>CME protocol</a:t>
            </a:r>
            <a:endParaRPr lang="cs-CZ" dirty="0"/>
          </a:p>
          <a:p>
            <a:r>
              <a:rPr lang="cs-CZ" dirty="0" err="1"/>
              <a:t>Tooling</a:t>
            </a:r>
            <a:endParaRPr lang="cs-CZ" dirty="0"/>
          </a:p>
          <a:p>
            <a:r>
              <a:rPr lang="cs-CZ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60010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Motivace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 čemu je to vůbec dobré?</a:t>
            </a:r>
          </a:p>
          <a:p>
            <a:r>
              <a:rPr lang="en-US" dirty="0"/>
              <a:t>V </a:t>
            </a:r>
            <a:r>
              <a:rPr lang="en-US" dirty="0" err="1"/>
              <a:t>historii</a:t>
            </a:r>
            <a:r>
              <a:rPr lang="en-US" dirty="0"/>
              <a:t> </a:t>
            </a:r>
            <a:r>
              <a:rPr lang="en-US" dirty="0" err="1"/>
              <a:t>drahé</a:t>
            </a:r>
            <a:r>
              <a:rPr lang="en-US" dirty="0"/>
              <a:t> </a:t>
            </a:r>
            <a:r>
              <a:rPr lang="en-US" dirty="0" err="1"/>
              <a:t>certifikáty</a:t>
            </a:r>
            <a:endParaRPr lang="en-US" dirty="0"/>
          </a:p>
          <a:p>
            <a:r>
              <a:rPr lang="cs-CZ" dirty="0"/>
              <a:t>Manuální p</a:t>
            </a:r>
            <a:r>
              <a:rPr lang="en-US" dirty="0" err="1"/>
              <a:t>rodlužování</a:t>
            </a:r>
            <a:endParaRPr lang="en-US" dirty="0"/>
          </a:p>
          <a:p>
            <a:r>
              <a:rPr lang="en-US" dirty="0"/>
              <a:t>Pro </a:t>
            </a:r>
            <a:r>
              <a:rPr lang="en-US" dirty="0" err="1"/>
              <a:t>laika</a:t>
            </a:r>
            <a:r>
              <a:rPr lang="en-US" dirty="0"/>
              <a:t> </a:t>
            </a:r>
            <a:r>
              <a:rPr lang="en-US" dirty="0" err="1"/>
              <a:t>nesrozumitelné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7884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97D05-E758-4B6B-A6F5-F50C808D7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Digitální podpis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17D5E8-CE0E-448A-99E6-599256DE3F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8471" y="496366"/>
            <a:ext cx="6213929" cy="5865268"/>
          </a:xfrm>
        </p:spPr>
      </p:pic>
    </p:spTree>
    <p:extLst>
      <p:ext uri="{BB962C8B-B14F-4D97-AF65-F5344CB8AC3E}">
        <p14:creationId xmlns:p14="http://schemas.microsoft.com/office/powerpoint/2010/main" val="1384179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AF1D2-06A5-49B0-94F3-A8F8EFB5E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HTTPS certifikát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FB5738-81F1-4D29-9032-0DB8286BD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5962" y="1834356"/>
            <a:ext cx="8220075" cy="4057650"/>
          </a:xfrm>
        </p:spPr>
      </p:pic>
    </p:spTree>
    <p:extLst>
      <p:ext uri="{BB962C8B-B14F-4D97-AF65-F5344CB8AC3E}">
        <p14:creationId xmlns:p14="http://schemas.microsoft.com/office/powerpoint/2010/main" val="208320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637E1-46E0-472B-8FD7-BAAFEE7B4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Úrovně validace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A6872D48-BBA7-4F74-9F96-CD47C61BF2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2220" y="2276872"/>
            <a:ext cx="11512051" cy="3168351"/>
          </a:xfrm>
        </p:spPr>
      </p:pic>
    </p:spTree>
    <p:extLst>
      <p:ext uri="{BB962C8B-B14F-4D97-AF65-F5344CB8AC3E}">
        <p14:creationId xmlns:p14="http://schemas.microsoft.com/office/powerpoint/2010/main" val="2309017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Pravěk</a:t>
            </a:r>
            <a:r>
              <a:rPr lang="en-US" dirty="0"/>
              <a:t> (1994 – 2000)</a:t>
            </a:r>
            <a:endParaRPr lang="cs-CZ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ECF4026-3CDE-4AAE-BD11-B7E1B917232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257815" y="1600200"/>
            <a:ext cx="4088369" cy="4525963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4E8EBD3-7404-40B8-BA45-9A35B387B91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425520" y="1600200"/>
            <a:ext cx="4928959" cy="4525963"/>
          </a:xfrm>
        </p:spPr>
      </p:pic>
    </p:spTree>
    <p:extLst>
      <p:ext uri="{BB962C8B-B14F-4D97-AF65-F5344CB8AC3E}">
        <p14:creationId xmlns:p14="http://schemas.microsoft.com/office/powerpoint/2010/main" val="3329222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Středověk</a:t>
            </a:r>
            <a:r>
              <a:rPr lang="en-US" dirty="0"/>
              <a:t> (2000 – 2015)</a:t>
            </a:r>
            <a:endParaRPr lang="cs-CZ"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0585235F-228A-41ED-84A2-70B8ABFE7E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97600" y="1907854"/>
            <a:ext cx="5384800" cy="3910655"/>
          </a:xfrm>
        </p:spPr>
      </p:pic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FB24E5FE-42F7-4C2A-9CE6-BBF464239CC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262394" y="1600200"/>
            <a:ext cx="4079212" cy="4525963"/>
          </a:xfrm>
        </p:spPr>
      </p:pic>
    </p:spTree>
    <p:extLst>
      <p:ext uri="{BB962C8B-B14F-4D97-AF65-F5344CB8AC3E}">
        <p14:creationId xmlns:p14="http://schemas.microsoft.com/office/powerpoint/2010/main" val="153579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Novověk</a:t>
            </a:r>
            <a:r>
              <a:rPr lang="en-US" dirty="0"/>
              <a:t> (2015 - ?)</a:t>
            </a:r>
            <a:endParaRPr lang="cs-CZ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E237F44-7445-40A2-88A1-FB507D9B6B7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75325" y="1600200"/>
            <a:ext cx="5253349" cy="4525963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F2A547E-E84C-4639-88A6-0C64940CC9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197600" y="2100383"/>
            <a:ext cx="5384800" cy="3525597"/>
          </a:xfrm>
        </p:spPr>
      </p:pic>
    </p:spTree>
    <p:extLst>
      <p:ext uri="{BB962C8B-B14F-4D97-AF65-F5344CB8AC3E}">
        <p14:creationId xmlns:p14="http://schemas.microsoft.com/office/powerpoint/2010/main" val="24888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otiv Office">
  <a:themeElements>
    <a:clrScheme name="HAVIT">
      <a:dk1>
        <a:srgbClr val="2097D0"/>
      </a:dk1>
      <a:lt1>
        <a:sysClr val="window" lastClr="FFFFFF"/>
      </a:lt1>
      <a:dk2>
        <a:srgbClr val="114788"/>
      </a:dk2>
      <a:lt2>
        <a:srgbClr val="EEECE1"/>
      </a:lt2>
      <a:accent1>
        <a:srgbClr val="114788"/>
      </a:accent1>
      <a:accent2>
        <a:srgbClr val="C0504D"/>
      </a:accent2>
      <a:accent3>
        <a:srgbClr val="9BBB59"/>
      </a:accent3>
      <a:accent4>
        <a:srgbClr val="8064A2"/>
      </a:accent4>
      <a:accent5>
        <a:srgbClr val="2097D0"/>
      </a:accent5>
      <a:accent6>
        <a:srgbClr val="F79646"/>
      </a:accent6>
      <a:hlink>
        <a:srgbClr val="114788"/>
      </a:hlink>
      <a:folHlink>
        <a:srgbClr val="11478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e1" id="{9F2E4212-A0EE-40A4-88FA-F1F8352CAEB6}" vid="{EB65DDFE-1B01-4C27-A0C1-7AD2A0F497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FED9D5FE1F44145801737A7BA47560B" ma:contentTypeVersion="0" ma:contentTypeDescription="Vytvoří nový dokument" ma:contentTypeScope="" ma:versionID="865cee90d61be235413a64cabd79a28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71d6b51c5141eb32e0d04e037372b3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22238E5-BDC0-4655-AFB5-A7405C559E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BDB233-CC77-4AD7-B48B-2F06143856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17FD51D-081C-435E-8F5D-6D88218064D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2020-11-18 HTTPS do každé rodiny</Template>
  <TotalTime>206</TotalTime>
  <Words>409</Words>
  <Application>Microsoft Office PowerPoint</Application>
  <PresentationFormat>Widescreen</PresentationFormat>
  <Paragraphs>76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Motiv Office</vt:lpstr>
      <vt:lpstr>HTTPS do každé rodiny</vt:lpstr>
      <vt:lpstr>Agenda</vt:lpstr>
      <vt:lpstr>Motivace</vt:lpstr>
      <vt:lpstr>Digitální podpis </vt:lpstr>
      <vt:lpstr>HTTPS certifikát</vt:lpstr>
      <vt:lpstr>Úrovně validace</vt:lpstr>
      <vt:lpstr>Pravěk (1994 – 2000)</vt:lpstr>
      <vt:lpstr>Středověk (2000 – 2015)</vt:lpstr>
      <vt:lpstr>Novověk (2015 - ?)</vt:lpstr>
      <vt:lpstr>ACME protokol</vt:lpstr>
      <vt:lpstr>ACME protocol - komunikace</vt:lpstr>
      <vt:lpstr>Tooling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 do každé rodiny</dc:title>
  <dc:creator>Václavek, Ondřej</dc:creator>
  <dc:description/>
  <cp:lastModifiedBy>Ondřej Václavek</cp:lastModifiedBy>
  <cp:revision>1</cp:revision>
  <dcterms:created xsi:type="dcterms:W3CDTF">2020-11-12T08:37:14Z</dcterms:created>
  <dcterms:modified xsi:type="dcterms:W3CDTF">2020-11-18T12:50:57Z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0x0101000FED9D5FE1F44145801737A7BA47560B</vt:lpwstr>
  </property>
</Properties>
</file>