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319" r:id="rId2"/>
    <p:sldId id="318" r:id="rId3"/>
    <p:sldId id="320" r:id="rId4"/>
    <p:sldId id="329" r:id="rId5"/>
    <p:sldId id="322" r:id="rId6"/>
    <p:sldId id="324" r:id="rId7"/>
    <p:sldId id="323" r:id="rId8"/>
    <p:sldId id="325" r:id="rId9"/>
    <p:sldId id="326" r:id="rId10"/>
    <p:sldId id="327" r:id="rId11"/>
    <p:sldId id="330" r:id="rId12"/>
    <p:sldId id="321" r:id="rId13"/>
    <p:sldId id="328" r:id="rId14"/>
    <p:sldId id="331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00" autoAdjust="0"/>
  </p:normalViewPr>
  <p:slideViewPr>
    <p:cSldViewPr>
      <p:cViewPr varScale="1">
        <p:scale>
          <a:sx n="113" d="100"/>
          <a:sy n="113" d="100"/>
        </p:scale>
        <p:origin x="18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20.11.2019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310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773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20.11.2019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-api-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roslyn-sdk/get-started/syntax-analysi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roslyn-sdk/get-started/semantic-analysi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roslyn-sdk/get-started/syntax-transform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 fontScale="90000"/>
          </a:bodyPr>
          <a:lstStyle/>
          <a:p>
            <a:r>
              <a:rPr lang="cs-CZ" dirty="0"/>
              <a:t>Jak na vlastní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analyzery</a:t>
            </a:r>
            <a:br>
              <a:rPr lang="cs-CZ" dirty="0"/>
            </a:br>
            <a:r>
              <a:rPr lang="cs-CZ" sz="3200" spc="0" dirty="0" err="1"/>
              <a:t>What</a:t>
            </a:r>
            <a:r>
              <a:rPr lang="cs-CZ" sz="3200" spc="0" dirty="0"/>
              <a:t> are </a:t>
            </a:r>
            <a:r>
              <a:rPr lang="cs-CZ" sz="3200" spc="0" dirty="0" err="1"/>
              <a:t>code</a:t>
            </a:r>
            <a:r>
              <a:rPr lang="cs-CZ" sz="3200" spc="0" dirty="0"/>
              <a:t> </a:t>
            </a:r>
            <a:r>
              <a:rPr lang="cs-CZ" sz="3200" spc="0" dirty="0" err="1"/>
              <a:t>analyzers</a:t>
            </a:r>
            <a:r>
              <a:rPr lang="cs-CZ" sz="3200" spc="0" dirty="0"/>
              <a:t> and </a:t>
            </a:r>
            <a:r>
              <a:rPr lang="cs-CZ" sz="3200" spc="0" dirty="0" err="1"/>
              <a:t>how</a:t>
            </a:r>
            <a:r>
              <a:rPr lang="cs-CZ" sz="3200" spc="0" dirty="0"/>
              <a:t> to </a:t>
            </a:r>
            <a:r>
              <a:rPr lang="cs-CZ" sz="3200" spc="0" dirty="0" err="1"/>
              <a:t>write</a:t>
            </a:r>
            <a:r>
              <a:rPr lang="cs-CZ" sz="3200" spc="0" dirty="0"/>
              <a:t> </a:t>
            </a:r>
            <a:r>
              <a:rPr lang="cs-CZ" sz="3200" spc="0" dirty="0" err="1"/>
              <a:t>your</a:t>
            </a:r>
            <a:r>
              <a:rPr lang="cs-CZ" sz="3200" spc="0" dirty="0"/>
              <a:t> </a:t>
            </a:r>
            <a:r>
              <a:rPr lang="cs-CZ" sz="3200" spc="0" dirty="0" err="1"/>
              <a:t>own</a:t>
            </a:r>
            <a:endParaRPr lang="en-US" sz="3200" spc="0" dirty="0"/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DEMO – </a:t>
            </a:r>
            <a:r>
              <a:rPr lang="cs-CZ" dirty="0" err="1"/>
              <a:t>transformation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95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074249-CE5E-4931-AC74-6628FC8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cs-CZ" dirty="0" err="1"/>
              <a:t>Now</a:t>
            </a:r>
            <a:r>
              <a:rPr lang="cs-CZ" dirty="0"/>
              <a:t> (</a:t>
            </a:r>
            <a:r>
              <a:rPr lang="cs-CZ" dirty="0" err="1"/>
              <a:t>finally</a:t>
            </a:r>
            <a:r>
              <a:rPr lang="cs-CZ" dirty="0"/>
              <a:t>)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Analyzers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2F52A-6FCD-4271-BE63-D3D19352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Template</a:t>
            </a:r>
            <a:r>
              <a:rPr lang="cs-CZ" dirty="0"/>
              <a:t> „</a:t>
            </a:r>
            <a:r>
              <a:rPr lang="cs-CZ" dirty="0" err="1"/>
              <a:t>Analyzer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Fix“</a:t>
            </a:r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debugged</a:t>
            </a:r>
            <a:r>
              <a:rPr lang="cs-CZ" dirty="0"/>
              <a:t> as </a:t>
            </a:r>
            <a:r>
              <a:rPr lang="cs-CZ" dirty="0" err="1"/>
              <a:t>Vsix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in </a:t>
            </a:r>
            <a:r>
              <a:rPr lang="cs-CZ" dirty="0" err="1"/>
              <a:t>new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VS</a:t>
            </a:r>
          </a:p>
          <a:p>
            <a:r>
              <a:rPr lang="cs-CZ" dirty="0" err="1"/>
              <a:t>Published</a:t>
            </a:r>
            <a:r>
              <a:rPr lang="cs-CZ" dirty="0"/>
              <a:t> via </a:t>
            </a:r>
            <a:r>
              <a:rPr lang="cs-CZ" dirty="0" err="1"/>
              <a:t>Vsix</a:t>
            </a:r>
            <a:r>
              <a:rPr lang="cs-CZ" dirty="0"/>
              <a:t>, dll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b="1" dirty="0"/>
              <a:t>nuget</a:t>
            </a:r>
          </a:p>
          <a:p>
            <a:pPr lvl="1"/>
            <a:r>
              <a:rPr lang="cs-CZ" dirty="0"/>
              <a:t>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project</a:t>
            </a:r>
            <a:endParaRPr lang="cs-CZ" dirty="0"/>
          </a:p>
          <a:p>
            <a:pPr lvl="1"/>
            <a:r>
              <a:rPr lang="cs-CZ" dirty="0"/>
              <a:t>build </a:t>
            </a:r>
            <a:r>
              <a:rPr lang="cs-CZ" dirty="0" err="1"/>
              <a:t>fails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triggers</a:t>
            </a:r>
            <a:r>
              <a:rPr lang="cs-CZ" dirty="0"/>
              <a:t> (not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Vsix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works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in 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Rider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22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51E535-7F5A-4AD6-A1D1-4C9FD686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Now</a:t>
            </a:r>
            <a:r>
              <a:rPr lang="cs-CZ" dirty="0"/>
              <a:t> (</a:t>
            </a:r>
            <a:r>
              <a:rPr lang="cs-CZ" dirty="0" err="1"/>
              <a:t>finally</a:t>
            </a:r>
            <a:r>
              <a:rPr lang="cs-CZ" dirty="0"/>
              <a:t>)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Analyzers</a:t>
            </a:r>
            <a:endParaRPr lang="cs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4E06ED26-EF8D-43CD-AABB-BCFFE21CA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491" y="1600200"/>
            <a:ext cx="81090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DEMO –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analyzer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8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Děkuji!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93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are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analyzers</a:t>
            </a:r>
            <a:r>
              <a:rPr lang="cs-CZ" dirty="0"/>
              <a:t>?</a:t>
            </a:r>
          </a:p>
          <a:p>
            <a:r>
              <a:rPr lang="cs-CZ" dirty="0" err="1"/>
              <a:t>Roslyn</a:t>
            </a:r>
            <a:r>
              <a:rPr lang="cs-CZ" dirty="0"/>
              <a:t> API (</a:t>
            </a:r>
            <a:r>
              <a:rPr lang="cs-CZ" dirty="0">
                <a:hlinkClick r:id="rId3"/>
              </a:rPr>
              <a:t>docs</a:t>
            </a:r>
            <a:r>
              <a:rPr lang="cs-CZ" dirty="0"/>
              <a:t>)</a:t>
            </a:r>
          </a:p>
          <a:p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does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? </a:t>
            </a:r>
          </a:p>
          <a:p>
            <a:r>
              <a:rPr lang="cs-CZ" dirty="0" err="1"/>
              <a:t>Why</a:t>
            </a:r>
            <a:r>
              <a:rPr lang="cs-CZ" dirty="0"/>
              <a:t> </a:t>
            </a:r>
            <a:r>
              <a:rPr lang="cs-CZ" dirty="0" err="1"/>
              <a:t>would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to use </a:t>
            </a:r>
            <a:r>
              <a:rPr lang="cs-CZ" dirty="0" err="1"/>
              <a:t>it</a:t>
            </a:r>
            <a:r>
              <a:rPr lang="cs-CZ" dirty="0"/>
              <a:t>? </a:t>
            </a:r>
          </a:p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own</a:t>
            </a:r>
            <a:r>
              <a:rPr lang="cs-CZ" dirty="0"/>
              <a:t> </a:t>
            </a:r>
            <a:r>
              <a:rPr lang="cs-CZ" dirty="0" err="1"/>
              <a:t>analyzer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are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analysers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/>
          <a:lstStyle/>
          <a:p>
            <a:r>
              <a:rPr lang="cs-CZ" dirty="0"/>
              <a:t>= „A </a:t>
            </a:r>
            <a:r>
              <a:rPr lang="cs-CZ" dirty="0" err="1"/>
              <a:t>piece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software </a:t>
            </a:r>
            <a:r>
              <a:rPr lang="cs-CZ" dirty="0" err="1"/>
              <a:t>providing</a:t>
            </a:r>
            <a:r>
              <a:rPr lang="cs-CZ" dirty="0"/>
              <a:t> static </a:t>
            </a:r>
            <a:r>
              <a:rPr lang="cs-CZ" dirty="0" err="1"/>
              <a:t>analysis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source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en-US" dirty="0"/>
              <a:t>style, quality</a:t>
            </a:r>
            <a:r>
              <a:rPr lang="cs-CZ" dirty="0"/>
              <a:t>,</a:t>
            </a:r>
            <a:r>
              <a:rPr lang="en-US" dirty="0"/>
              <a:t> maintainability, design, and other </a:t>
            </a:r>
            <a:r>
              <a:rPr lang="cs-CZ" dirty="0" err="1"/>
              <a:t>known</a:t>
            </a:r>
            <a:r>
              <a:rPr lang="cs-CZ" dirty="0"/>
              <a:t> </a:t>
            </a:r>
            <a:r>
              <a:rPr lang="en-US" dirty="0"/>
              <a:t>issues</a:t>
            </a:r>
            <a:r>
              <a:rPr lang="cs-CZ" dirty="0"/>
              <a:t>“</a:t>
            </a:r>
          </a:p>
          <a:p>
            <a:r>
              <a:rPr lang="cs-CZ" dirty="0"/>
              <a:t>Static vs </a:t>
            </a:r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analysis</a:t>
            </a:r>
            <a:endParaRPr lang="cs-CZ" dirty="0"/>
          </a:p>
          <a:p>
            <a:r>
              <a:rPr lang="cs-CZ" dirty="0" err="1"/>
              <a:t>Syntactic</a:t>
            </a:r>
            <a:r>
              <a:rPr lang="cs-CZ" dirty="0"/>
              <a:t> and </a:t>
            </a:r>
            <a:r>
              <a:rPr lang="cs-CZ" dirty="0" err="1"/>
              <a:t>semantic</a:t>
            </a:r>
            <a:r>
              <a:rPr lang="cs-CZ" dirty="0"/>
              <a:t> </a:t>
            </a:r>
            <a:r>
              <a:rPr lang="cs-CZ" dirty="0" err="1"/>
              <a:t>analysis</a:t>
            </a:r>
            <a:endParaRPr lang="cs-CZ" dirty="0"/>
          </a:p>
          <a:p>
            <a:r>
              <a:rPr lang="cs-CZ" dirty="0" err="1"/>
              <a:t>Analysis</a:t>
            </a:r>
            <a:r>
              <a:rPr lang="cs-CZ" dirty="0"/>
              <a:t> and </a:t>
            </a:r>
            <a:r>
              <a:rPr lang="cs-CZ" dirty="0" err="1"/>
              <a:t>code</a:t>
            </a:r>
            <a:r>
              <a:rPr lang="cs-CZ" dirty="0"/>
              <a:t> fix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46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D19A586-9A8B-483E-A0CE-A49FFB47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cs-CZ" dirty="0" err="1"/>
              <a:t>Roslyn</a:t>
            </a:r>
            <a:r>
              <a:rPr lang="cs-CZ" dirty="0"/>
              <a:t> API </a:t>
            </a:r>
            <a:r>
              <a:rPr lang="cs-CZ" dirty="0" err="1"/>
              <a:t>layers</a:t>
            </a:r>
            <a:endParaRPr lang="en-US" dirty="0"/>
          </a:p>
        </p:txBody>
      </p:sp>
      <p:pic>
        <p:nvPicPr>
          <p:cNvPr id="1026" name="Picture 2" descr="the api layers represented by the compiler pipeline apis">
            <a:extLst>
              <a:ext uri="{FF2B5EF4-FFF2-40B4-BE49-F238E27FC236}">
                <a16:creationId xmlns:a16="http://schemas.microsoft.com/office/drawing/2014/main" id="{6A7BF729-A1C4-4EEE-9336-AC81B009F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279" y="1600201"/>
            <a:ext cx="9733442" cy="45259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FC4CDB-D0BF-4D9F-81D2-54F1E497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Syntactic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docs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BE70F6-FA2E-4C60-9899-1C813B82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126360" cy="4525963"/>
          </a:xfrm>
        </p:spPr>
        <p:txBody>
          <a:bodyPr/>
          <a:lstStyle/>
          <a:p>
            <a:r>
              <a:rPr lang="cs-CZ" dirty="0" err="1"/>
              <a:t>Parse</a:t>
            </a:r>
            <a:r>
              <a:rPr lang="cs-CZ" dirty="0"/>
              <a:t> to </a:t>
            </a:r>
            <a:r>
              <a:rPr lang="cs-CZ" dirty="0" err="1"/>
              <a:t>Immutable</a:t>
            </a:r>
            <a:r>
              <a:rPr lang="cs-CZ" dirty="0"/>
              <a:t> Syntax </a:t>
            </a:r>
            <a:r>
              <a:rPr lang="cs-CZ" dirty="0" err="1"/>
              <a:t>Tree</a:t>
            </a:r>
            <a:endParaRPr lang="cs-CZ" dirty="0"/>
          </a:p>
          <a:p>
            <a:pPr lvl="1"/>
            <a:r>
              <a:rPr lang="cs-CZ" dirty="0" err="1"/>
              <a:t>Tree</a:t>
            </a:r>
            <a:r>
              <a:rPr lang="cs-CZ" dirty="0"/>
              <a:t> / Node / Token / Trivia</a:t>
            </a:r>
          </a:p>
          <a:p>
            <a:r>
              <a:rPr lang="cs-CZ" b="1" dirty="0" err="1"/>
              <a:t>Structural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information</a:t>
            </a:r>
            <a:r>
              <a:rPr lang="cs-CZ" dirty="0"/>
              <a:t> in </a:t>
            </a:r>
            <a:r>
              <a:rPr lang="cs-CZ" dirty="0" err="1"/>
              <a:t>code</a:t>
            </a:r>
            <a:r>
              <a:rPr lang="cs-CZ" dirty="0"/>
              <a:t> has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r>
              <a:rPr lang="cs-CZ" dirty="0"/>
              <a:t> in syntax </a:t>
            </a:r>
            <a:r>
              <a:rPr lang="cs-CZ" dirty="0" err="1"/>
              <a:t>tree</a:t>
            </a:r>
            <a:endParaRPr lang="cs-CZ" dirty="0"/>
          </a:p>
          <a:p>
            <a:r>
              <a:rPr lang="cs-CZ" dirty="0" err="1"/>
              <a:t>Convertible</a:t>
            </a:r>
            <a:r>
              <a:rPr lang="cs-CZ" dirty="0"/>
              <a:t> in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directions</a:t>
            </a:r>
            <a:endParaRPr lang="cs-CZ" dirty="0"/>
          </a:p>
          <a:p>
            <a:r>
              <a:rPr lang="cs-CZ" dirty="0"/>
              <a:t>Very fast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1026" name="Picture 2" descr="C# Code File">
            <a:extLst>
              <a:ext uri="{FF2B5EF4-FFF2-40B4-BE49-F238E27FC236}">
                <a16:creationId xmlns:a16="http://schemas.microsoft.com/office/drawing/2014/main" id="{F8279FD0-325F-4F9E-96D2-4D78CDE0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0"/>
            <a:ext cx="620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 – </a:t>
            </a:r>
            <a:r>
              <a:rPr lang="cs-CZ" dirty="0" err="1"/>
              <a:t>Syntactic</a:t>
            </a:r>
            <a:r>
              <a:rPr lang="cs-CZ" dirty="0"/>
              <a:t> </a:t>
            </a:r>
            <a:r>
              <a:rPr lang="cs-CZ" dirty="0" err="1"/>
              <a:t>analysis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86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820B79-3801-44D6-85BF-802C6A85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Semantic</a:t>
            </a:r>
            <a:r>
              <a:rPr lang="cs-CZ" dirty="0"/>
              <a:t> </a:t>
            </a:r>
            <a:r>
              <a:rPr lang="cs-CZ" dirty="0" err="1"/>
              <a:t>analysis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docs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D01F1-FF77-4E92-AC8C-D81EE345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Adds</a:t>
            </a:r>
            <a:r>
              <a:rPr lang="cs-CZ" dirty="0"/>
              <a:t> </a:t>
            </a:r>
            <a:r>
              <a:rPr lang="cs-CZ" b="1" dirty="0" err="1"/>
              <a:t>meaning</a:t>
            </a:r>
            <a:r>
              <a:rPr lang="cs-CZ" dirty="0"/>
              <a:t> to syntax </a:t>
            </a:r>
            <a:r>
              <a:rPr lang="cs-CZ" dirty="0" err="1"/>
              <a:t>trees</a:t>
            </a:r>
            <a:endParaRPr lang="cs-CZ" dirty="0"/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answer</a:t>
            </a:r>
            <a:r>
              <a:rPr lang="cs-CZ" dirty="0"/>
              <a:t> </a:t>
            </a:r>
            <a:r>
              <a:rPr lang="cs-CZ" dirty="0" err="1"/>
              <a:t>questions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:</a:t>
            </a:r>
          </a:p>
          <a:p>
            <a:pPr lvl="2"/>
            <a:r>
              <a:rPr lang="en-US" dirty="0"/>
              <a:t> What names are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en-US" dirty="0"/>
              <a:t>in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en-US" dirty="0" err="1"/>
              <a:t>scop</a:t>
            </a:r>
            <a:r>
              <a:rPr lang="cs-CZ" dirty="0"/>
              <a:t>e</a:t>
            </a:r>
            <a:r>
              <a:rPr lang="en-US" dirty="0"/>
              <a:t>?</a:t>
            </a:r>
            <a:endParaRPr lang="cs-CZ" dirty="0"/>
          </a:p>
          <a:p>
            <a:pPr lvl="2"/>
            <a:r>
              <a:rPr lang="en-US" dirty="0"/>
              <a:t>What members are accessible from this method</a:t>
            </a:r>
            <a:r>
              <a:rPr lang="cs-CZ" dirty="0"/>
              <a:t>?</a:t>
            </a:r>
          </a:p>
          <a:p>
            <a:pPr lvl="2"/>
            <a:r>
              <a:rPr lang="en-US" dirty="0"/>
              <a:t>What variables are used in this block of text</a:t>
            </a:r>
            <a:r>
              <a:rPr lang="cs-CZ" dirty="0"/>
              <a:t>?</a:t>
            </a:r>
          </a:p>
          <a:p>
            <a:pPr lvl="2"/>
            <a:r>
              <a:rPr lang="en-US" dirty="0"/>
              <a:t>What does this name/expression refer to</a:t>
            </a:r>
            <a:r>
              <a:rPr lang="cs-CZ" dirty="0"/>
              <a:t>?</a:t>
            </a:r>
          </a:p>
          <a:p>
            <a:pPr lvl="2"/>
            <a:r>
              <a:rPr lang="cs-CZ" dirty="0"/>
              <a:t>...</a:t>
            </a:r>
          </a:p>
          <a:p>
            <a:r>
              <a:rPr lang="cs-CZ" dirty="0" err="1"/>
              <a:t>Semantic</a:t>
            </a:r>
            <a:r>
              <a:rPr lang="cs-CZ" dirty="0"/>
              <a:t> model </a:t>
            </a:r>
            <a:r>
              <a:rPr lang="cs-CZ" dirty="0" err="1"/>
              <a:t>is</a:t>
            </a:r>
            <a:r>
              <a:rPr lang="cs-CZ" dirty="0"/>
              <a:t> „</a:t>
            </a:r>
            <a:r>
              <a:rPr lang="cs-CZ" dirty="0" err="1"/>
              <a:t>Superset</a:t>
            </a:r>
            <a:r>
              <a:rPr lang="cs-CZ" dirty="0"/>
              <a:t>“ </a:t>
            </a:r>
            <a:r>
              <a:rPr lang="cs-CZ" dirty="0" err="1"/>
              <a:t>of</a:t>
            </a:r>
            <a:r>
              <a:rPr lang="cs-CZ" dirty="0"/>
              <a:t> syntax </a:t>
            </a:r>
            <a:r>
              <a:rPr lang="cs-CZ" dirty="0" err="1"/>
              <a:t>tree</a:t>
            </a:r>
            <a:endParaRPr lang="cs-CZ" dirty="0"/>
          </a:p>
          <a:p>
            <a:pPr lvl="1"/>
            <a:r>
              <a:rPr lang="cs-CZ" dirty="0" err="1"/>
              <a:t>Symbols</a:t>
            </a:r>
            <a:r>
              <a:rPr lang="cs-CZ" dirty="0"/>
              <a:t> – </a:t>
            </a:r>
            <a:r>
              <a:rPr lang="cs-CZ" dirty="0" err="1"/>
              <a:t>entities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refer</a:t>
            </a:r>
            <a:r>
              <a:rPr lang="cs-CZ" dirty="0"/>
              <a:t> to (</a:t>
            </a:r>
            <a:r>
              <a:rPr lang="cs-CZ" dirty="0" err="1"/>
              <a:t>string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 …) </a:t>
            </a:r>
          </a:p>
          <a:p>
            <a:pPr lvl="1"/>
            <a:r>
              <a:rPr lang="cs-CZ" dirty="0" err="1"/>
              <a:t>Bindings</a:t>
            </a:r>
            <a:r>
              <a:rPr lang="cs-CZ" dirty="0"/>
              <a:t> – </a:t>
            </a:r>
            <a:r>
              <a:rPr lang="cs-CZ" dirty="0" err="1"/>
              <a:t>process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associating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 and </a:t>
            </a:r>
            <a:r>
              <a:rPr lang="cs-CZ" dirty="0" err="1"/>
              <a:t>expressions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Symbols</a:t>
            </a:r>
            <a:endParaRPr lang="cs-CZ" dirty="0"/>
          </a:p>
          <a:p>
            <a:pPr lvl="1"/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flow</a:t>
            </a:r>
            <a:r>
              <a:rPr lang="cs-CZ" dirty="0"/>
              <a:t> – </a:t>
            </a:r>
            <a:r>
              <a:rPr lang="cs-CZ" dirty="0" err="1"/>
              <a:t>inaccesible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12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DEMO – </a:t>
            </a:r>
            <a:r>
              <a:rPr lang="cs-CZ" dirty="0" err="1"/>
              <a:t>Semantic</a:t>
            </a:r>
            <a:r>
              <a:rPr lang="cs-CZ" dirty="0"/>
              <a:t> </a:t>
            </a:r>
            <a:r>
              <a:rPr lang="cs-CZ" dirty="0" err="1"/>
              <a:t>analysis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6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820B79-3801-44D6-85BF-802C6A85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Syntactic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transformation</a:t>
            </a:r>
            <a:r>
              <a:rPr lang="cs-CZ" dirty="0"/>
              <a:t> (</a:t>
            </a:r>
            <a:r>
              <a:rPr lang="cs-CZ" dirty="0">
                <a:hlinkClick r:id="rId2"/>
              </a:rPr>
              <a:t>docs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1D01F1-FF77-4E92-AC8C-D81EE345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Syntactic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immutable</a:t>
            </a:r>
            <a:endParaRPr lang="cs-CZ" dirty="0"/>
          </a:p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solve</a:t>
            </a:r>
            <a:r>
              <a:rPr lang="cs-CZ" dirty="0"/>
              <a:t> </a:t>
            </a:r>
            <a:r>
              <a:rPr lang="cs-CZ" dirty="0" err="1"/>
              <a:t>transformations</a:t>
            </a:r>
            <a:r>
              <a:rPr lang="cs-CZ" dirty="0"/>
              <a:t>?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replacing</a:t>
            </a:r>
            <a:r>
              <a:rPr lang="cs-CZ" dirty="0"/>
              <a:t> </a:t>
            </a:r>
            <a:r>
              <a:rPr lang="cs-CZ" dirty="0" err="1"/>
              <a:t>nodes</a:t>
            </a:r>
            <a:endParaRPr lang="cs-CZ" dirty="0"/>
          </a:p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replace</a:t>
            </a:r>
            <a:r>
              <a:rPr lang="cs-CZ" dirty="0"/>
              <a:t> </a:t>
            </a:r>
            <a:r>
              <a:rPr lang="cs-CZ" dirty="0" err="1"/>
              <a:t>nodes</a:t>
            </a:r>
            <a:r>
              <a:rPr lang="cs-CZ" dirty="0"/>
              <a:t>? </a:t>
            </a:r>
          </a:p>
          <a:p>
            <a:pPr lvl="1"/>
            <a:r>
              <a:rPr lang="cs-CZ" dirty="0" err="1"/>
              <a:t>Factory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(</a:t>
            </a:r>
            <a:r>
              <a:rPr lang="cs-CZ" dirty="0" err="1"/>
              <a:t>change</a:t>
            </a:r>
            <a:r>
              <a:rPr lang="cs-CZ" dirty="0"/>
              <a:t> just a </a:t>
            </a:r>
            <a:r>
              <a:rPr lang="cs-CZ" dirty="0" err="1"/>
              <a:t>few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nodes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locations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Rewriting</a:t>
            </a:r>
            <a:r>
              <a:rPr lang="cs-CZ" dirty="0"/>
              <a:t> (</a:t>
            </a:r>
            <a:r>
              <a:rPr lang="cs-CZ" dirty="0" err="1"/>
              <a:t>scan</a:t>
            </a:r>
            <a:r>
              <a:rPr lang="cs-CZ" dirty="0"/>
              <a:t> </a:t>
            </a:r>
            <a:r>
              <a:rPr lang="cs-CZ" dirty="0" err="1"/>
              <a:t>entire</a:t>
            </a:r>
            <a:r>
              <a:rPr lang="cs-CZ" dirty="0"/>
              <a:t> </a:t>
            </a:r>
            <a:r>
              <a:rPr lang="cs-CZ" dirty="0" err="1"/>
              <a:t>project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patterns</a:t>
            </a:r>
            <a:r>
              <a:rPr lang="cs-CZ" dirty="0"/>
              <a:t> and fix </a:t>
            </a:r>
            <a:r>
              <a:rPr lang="cs-CZ" dirty="0" err="1"/>
              <a:t>them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807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366</Words>
  <Application>Microsoft Office PowerPoint</Application>
  <PresentationFormat>Širokoúhlá obrazovka</PresentationFormat>
  <Paragraphs>55</Paragraphs>
  <Slides>14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Motiv Office</vt:lpstr>
      <vt:lpstr>Jak na vlastní code analyzery What are code analyzers and how to write your own</vt:lpstr>
      <vt:lpstr>Agenda</vt:lpstr>
      <vt:lpstr>What are code analysers</vt:lpstr>
      <vt:lpstr>Roslyn API layers</vt:lpstr>
      <vt:lpstr>Syntactic analysis (docs)</vt:lpstr>
      <vt:lpstr>DEMO – Syntactic analysis</vt:lpstr>
      <vt:lpstr>Semantic analysis (docs)</vt:lpstr>
      <vt:lpstr>DEMO – Semantic analysis</vt:lpstr>
      <vt:lpstr>Syntactic tree transformation (docs)</vt:lpstr>
      <vt:lpstr>DEMO – transformation</vt:lpstr>
      <vt:lpstr>Now (finally) Code Analyzers</vt:lpstr>
      <vt:lpstr>Now (finally) Code Analyzers</vt:lpstr>
      <vt:lpstr>DEMO – Code analyzer</vt:lpstr>
      <vt:lpstr>Děkuji!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na vlastní code analyzery What are code analyzers and how to write your own</dc:title>
  <dc:creator>Ondřej Václavek</dc:creator>
  <cp:lastModifiedBy>Ondřej Václavek</cp:lastModifiedBy>
  <cp:revision>6</cp:revision>
  <dcterms:created xsi:type="dcterms:W3CDTF">2019-11-20T13:02:51Z</dcterms:created>
  <dcterms:modified xsi:type="dcterms:W3CDTF">2019-11-20T14:20:02Z</dcterms:modified>
</cp:coreProperties>
</file>