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097" autoAdjust="0"/>
  </p:normalViewPr>
  <p:slideViewPr>
    <p:cSldViewPr snapToGrid="0">
      <p:cViewPr varScale="1">
        <p:scale>
          <a:sx n="53" d="100"/>
          <a:sy n="53" d="100"/>
        </p:scale>
        <p:origin x="18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F83B0-D628-4369-AAB9-995601EE33AD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2FA8D-55D3-4F8E-9B3A-57475BB58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cs-CZ" b="1" dirty="0"/>
              <a:t>Do </a:t>
            </a:r>
            <a:r>
              <a:rPr lang="cs-CZ" b="1" dirty="0" err="1"/>
              <a:t>you</a:t>
            </a:r>
            <a:r>
              <a:rPr lang="cs-CZ" b="1" dirty="0"/>
              <a:t> </a:t>
            </a:r>
            <a:r>
              <a:rPr lang="cs-CZ" b="1" dirty="0" err="1"/>
              <a:t>have</a:t>
            </a:r>
            <a:r>
              <a:rPr lang="cs-CZ" b="1" dirty="0"/>
              <a:t> / are </a:t>
            </a:r>
            <a:r>
              <a:rPr lang="cs-CZ" b="1" dirty="0" err="1"/>
              <a:t>planing</a:t>
            </a:r>
            <a:r>
              <a:rPr lang="cs-CZ" b="1" dirty="0"/>
              <a:t> to </a:t>
            </a:r>
            <a:r>
              <a:rPr lang="cs-CZ" b="1" dirty="0" err="1"/>
              <a:t>get</a:t>
            </a:r>
            <a:r>
              <a:rPr lang="cs-CZ" b="1" dirty="0"/>
              <a:t> </a:t>
            </a:r>
            <a:r>
              <a:rPr lang="cs-CZ" b="1" dirty="0" err="1"/>
              <a:t>some</a:t>
            </a:r>
            <a:r>
              <a:rPr lang="cs-CZ" b="1" dirty="0"/>
              <a:t> IoT </a:t>
            </a:r>
            <a:r>
              <a:rPr lang="cs-CZ" b="1" dirty="0" err="1"/>
              <a:t>appliances</a:t>
            </a:r>
            <a:r>
              <a:rPr lang="cs-CZ" b="1" dirty="0"/>
              <a:t>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cs-CZ" b="1" dirty="0" err="1"/>
              <a:t>How</a:t>
            </a:r>
            <a:r>
              <a:rPr lang="cs-CZ" b="1" dirty="0"/>
              <a:t> </a:t>
            </a:r>
            <a:r>
              <a:rPr lang="cs-CZ" b="1" dirty="0" err="1"/>
              <a:t>does</a:t>
            </a:r>
            <a:r>
              <a:rPr lang="cs-CZ" b="1" dirty="0"/>
              <a:t> IoT </a:t>
            </a:r>
            <a:r>
              <a:rPr lang="cs-CZ" b="1" dirty="0" err="1"/>
              <a:t>affect</a:t>
            </a:r>
            <a:r>
              <a:rPr lang="cs-CZ" b="1" dirty="0"/>
              <a:t> </a:t>
            </a:r>
            <a:r>
              <a:rPr lang="cs-CZ" b="1" dirty="0" err="1"/>
              <a:t>your</a:t>
            </a:r>
            <a:r>
              <a:rPr lang="cs-CZ" b="1" dirty="0"/>
              <a:t> </a:t>
            </a:r>
            <a:r>
              <a:rPr lang="cs-CZ" b="1" dirty="0" err="1"/>
              <a:t>life</a:t>
            </a:r>
            <a:r>
              <a:rPr lang="cs-CZ" b="1" dirty="0"/>
              <a:t>?</a:t>
            </a:r>
          </a:p>
          <a:p>
            <a:pPr marL="171450" indent="-171450">
              <a:buFontTx/>
              <a:buChar char="-"/>
            </a:pPr>
            <a:r>
              <a:rPr lang="cs-CZ" b="1" dirty="0" err="1"/>
              <a:t>Which</a:t>
            </a:r>
            <a:r>
              <a:rPr lang="cs-CZ" b="1" dirty="0"/>
              <a:t> </a:t>
            </a:r>
            <a:r>
              <a:rPr lang="cs-CZ" b="1" dirty="0" err="1"/>
              <a:t>areas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our</a:t>
            </a:r>
            <a:r>
              <a:rPr lang="cs-CZ" b="1" dirty="0"/>
              <a:t> </a:t>
            </a:r>
            <a:r>
              <a:rPr lang="cs-CZ" b="1" dirty="0" err="1"/>
              <a:t>life</a:t>
            </a:r>
            <a:r>
              <a:rPr lang="cs-CZ" b="1" dirty="0"/>
              <a:t> </a:t>
            </a:r>
            <a:r>
              <a:rPr lang="cs-CZ" b="1" dirty="0" err="1"/>
              <a:t>will</a:t>
            </a:r>
            <a:r>
              <a:rPr lang="cs-CZ" b="1" dirty="0"/>
              <a:t> </a:t>
            </a:r>
            <a:r>
              <a:rPr lang="cs-CZ" b="1" dirty="0" err="1"/>
              <a:t>be</a:t>
            </a:r>
            <a:r>
              <a:rPr lang="cs-CZ" b="1" dirty="0"/>
              <a:t> </a:t>
            </a:r>
            <a:r>
              <a:rPr lang="cs-CZ" b="1" dirty="0" err="1"/>
              <a:t>implementing</a:t>
            </a:r>
            <a:r>
              <a:rPr lang="cs-CZ" b="1" dirty="0"/>
              <a:t> IoT </a:t>
            </a:r>
            <a:r>
              <a:rPr lang="cs-CZ" b="1" dirty="0" err="1"/>
              <a:t>the</a:t>
            </a:r>
            <a:r>
              <a:rPr lang="cs-CZ" b="1" dirty="0"/>
              <a:t> most / </a:t>
            </a:r>
            <a:r>
              <a:rPr lang="cs-CZ" b="1" dirty="0" err="1"/>
              <a:t>fastest</a:t>
            </a:r>
            <a:r>
              <a:rPr lang="cs-CZ" b="1" dirty="0"/>
              <a:t>?</a:t>
            </a:r>
          </a:p>
          <a:p>
            <a:pPr marL="171450" indent="-171450">
              <a:buFontTx/>
              <a:buChar char="-"/>
            </a:pPr>
            <a:r>
              <a:rPr lang="cs-CZ" b="1" dirty="0" err="1"/>
              <a:t>Is</a:t>
            </a:r>
            <a:r>
              <a:rPr lang="cs-CZ" b="1" dirty="0"/>
              <a:t> </a:t>
            </a:r>
            <a:r>
              <a:rPr lang="cs-CZ" b="1" dirty="0" err="1"/>
              <a:t>concept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smart</a:t>
            </a:r>
            <a:r>
              <a:rPr lang="cs-CZ" b="1" dirty="0"/>
              <a:t> </a:t>
            </a:r>
            <a:r>
              <a:rPr lang="cs-CZ" b="1" dirty="0" err="1"/>
              <a:t>cities</a:t>
            </a:r>
            <a:r>
              <a:rPr lang="cs-CZ" b="1" dirty="0"/>
              <a:t> </a:t>
            </a:r>
            <a:r>
              <a:rPr lang="cs-CZ" b="1" dirty="0" err="1"/>
              <a:t>doable</a:t>
            </a:r>
            <a:r>
              <a:rPr lang="cs-CZ" b="1" dirty="0"/>
              <a:t> in Czech </a:t>
            </a:r>
            <a:r>
              <a:rPr lang="cs-CZ" b="1" dirty="0" err="1"/>
              <a:t>republic</a:t>
            </a:r>
            <a:r>
              <a:rPr lang="cs-CZ" b="1" dirty="0"/>
              <a:t>? (in </a:t>
            </a:r>
            <a:r>
              <a:rPr lang="cs-CZ" b="1" dirty="0" err="1"/>
              <a:t>terms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money</a:t>
            </a:r>
            <a:r>
              <a:rPr lang="cs-CZ" b="1" dirty="0"/>
              <a:t> and </a:t>
            </a:r>
            <a:r>
              <a:rPr lang="cs-CZ" b="1" dirty="0" err="1"/>
              <a:t>political</a:t>
            </a:r>
            <a:r>
              <a:rPr lang="cs-CZ" b="1" dirty="0"/>
              <a:t> </a:t>
            </a:r>
            <a:r>
              <a:rPr lang="cs-CZ" b="1" dirty="0" err="1"/>
              <a:t>will</a:t>
            </a:r>
            <a:r>
              <a:rPr lang="cs-CZ" b="1" dirty="0"/>
              <a:t>)</a:t>
            </a:r>
          </a:p>
          <a:p>
            <a:pPr marL="171450" indent="-171450">
              <a:buFontTx/>
              <a:buChar char="-"/>
            </a:pPr>
            <a:r>
              <a:rPr lang="cs-CZ" b="1" dirty="0" err="1"/>
              <a:t>When</a:t>
            </a:r>
            <a:r>
              <a:rPr lang="cs-CZ" b="1" dirty="0"/>
              <a:t> </a:t>
            </a:r>
            <a:r>
              <a:rPr lang="cs-CZ" b="1" dirty="0" err="1"/>
              <a:t>does</a:t>
            </a:r>
            <a:r>
              <a:rPr lang="cs-CZ" b="1" dirty="0"/>
              <a:t> city </a:t>
            </a:r>
            <a:r>
              <a:rPr lang="cs-CZ" b="1" dirty="0" err="1"/>
              <a:t>become</a:t>
            </a:r>
            <a:r>
              <a:rPr lang="cs-CZ" b="1" dirty="0"/>
              <a:t> </a:t>
            </a:r>
            <a:r>
              <a:rPr lang="cs-CZ" b="1" dirty="0" err="1"/>
              <a:t>smart</a:t>
            </a:r>
            <a:r>
              <a:rPr lang="cs-CZ" b="1" dirty="0"/>
              <a:t> </a:t>
            </a:r>
            <a:r>
              <a:rPr lang="cs-CZ" b="1" dirty="0" err="1"/>
              <a:t>enough</a:t>
            </a:r>
            <a:r>
              <a:rPr lang="cs-CZ" b="1" dirty="0"/>
              <a:t> to </a:t>
            </a:r>
            <a:r>
              <a:rPr lang="cs-CZ" b="1" dirty="0" err="1"/>
              <a:t>be</a:t>
            </a:r>
            <a:r>
              <a:rPr lang="cs-CZ" b="1" dirty="0"/>
              <a:t> </a:t>
            </a:r>
            <a:r>
              <a:rPr lang="cs-CZ" b="1" dirty="0" err="1"/>
              <a:t>called</a:t>
            </a:r>
            <a:r>
              <a:rPr lang="cs-CZ" b="1" dirty="0"/>
              <a:t> </a:t>
            </a:r>
            <a:r>
              <a:rPr lang="cs-CZ" b="1" dirty="0" err="1"/>
              <a:t>smart</a:t>
            </a:r>
            <a:r>
              <a:rPr lang="cs-CZ" b="1" dirty="0"/>
              <a:t> city?</a:t>
            </a:r>
          </a:p>
          <a:p>
            <a:pPr marL="171450" indent="-171450">
              <a:buFontTx/>
              <a:buChar char="-"/>
            </a:pPr>
            <a:r>
              <a:rPr lang="cs-CZ" b="1" dirty="0"/>
              <a:t>Do </a:t>
            </a:r>
            <a:r>
              <a:rPr lang="cs-CZ" b="1" dirty="0" err="1"/>
              <a:t>you</a:t>
            </a:r>
            <a:r>
              <a:rPr lang="cs-CZ" b="1" dirty="0"/>
              <a:t> </a:t>
            </a:r>
            <a:r>
              <a:rPr lang="cs-CZ" b="1" dirty="0" err="1"/>
              <a:t>consider</a:t>
            </a:r>
            <a:r>
              <a:rPr lang="cs-CZ" b="1" dirty="0"/>
              <a:t> Liberec </a:t>
            </a:r>
            <a:r>
              <a:rPr lang="cs-CZ" b="1" dirty="0" err="1"/>
              <a:t>smart</a:t>
            </a:r>
            <a:r>
              <a:rPr lang="cs-CZ" b="1" dirty="0"/>
              <a:t> city?</a:t>
            </a:r>
          </a:p>
          <a:p>
            <a:pPr marL="171450" indent="-171450">
              <a:buFontTx/>
              <a:buChar char="-"/>
            </a:pPr>
            <a:r>
              <a:rPr lang="cs-CZ" b="1" dirty="0" err="1"/>
              <a:t>Would</a:t>
            </a:r>
            <a:r>
              <a:rPr lang="cs-CZ" b="1" dirty="0"/>
              <a:t> </a:t>
            </a:r>
            <a:r>
              <a:rPr lang="cs-CZ" b="1" dirty="0" err="1"/>
              <a:t>you</a:t>
            </a:r>
            <a:r>
              <a:rPr lang="cs-CZ" b="1" dirty="0"/>
              <a:t> </a:t>
            </a:r>
            <a:r>
              <a:rPr lang="cs-CZ" b="1" dirty="0" err="1"/>
              <a:t>like</a:t>
            </a:r>
            <a:r>
              <a:rPr lang="cs-CZ" b="1" dirty="0"/>
              <a:t> to live in very </a:t>
            </a:r>
            <a:r>
              <a:rPr lang="cs-CZ" b="1" dirty="0" err="1"/>
              <a:t>smart</a:t>
            </a:r>
            <a:r>
              <a:rPr lang="cs-CZ" b="1" dirty="0"/>
              <a:t> city?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2FA8D-55D3-4F8E-9B3A-57475BB58C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1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5BA846-B8E4-211D-F594-5BEFB45AB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3C0D8F-3EF0-06B3-D084-2BB85B6C9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765F1D-2008-ACA7-BD24-5F9362A0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2EDC-E745-4F9D-9380-807BE9B9B9F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67D169-BDC5-7CE1-3A49-B4421867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3A54B0-A271-6A28-449E-01F955C1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450-CA18-429E-B5E6-0FDBBCC6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D2D04A-97AF-52ED-289B-A59839B4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65A689A-E12A-D379-9F1F-4DF269B22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6F8AB6B-6DB7-6D84-4CB8-57F8DAAF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2EDC-E745-4F9D-9380-807BE9B9B9F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24CC607-DFCD-46A9-97C1-88FE3BF0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1F0A094-9E88-1D46-7F8F-41A9576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450-CA18-429E-B5E6-0FDBBCC6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6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3E83F20-32CD-54C4-7A0E-6E84081A2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2DED3C-3246-DF00-5C24-87C004FC8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E281272-208A-F7EA-600E-46569DE9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2EDC-E745-4F9D-9380-807BE9B9B9F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A419A29-A974-7959-235D-9CCBB2BD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4A4AF13-FEB0-7BF6-41E4-2464C8DE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450-CA18-429E-B5E6-0FDBBCC6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5246F6-255B-91A8-9CC5-4955BCD2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F8DE59-C100-E8D5-FD97-EE1404955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24053C-B35E-D9B4-F249-70377AE7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2EDC-E745-4F9D-9380-807BE9B9B9F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A20DEC8-3A73-75AF-C5DF-0D70B06B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5695B4-F384-F273-2078-FE809BBA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450-CA18-429E-B5E6-0FDBBCC6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6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D1A26D-1D05-F7A4-33FF-06E8075A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129DE6F-E5A4-928A-61C6-12F20FD56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ECE1442-EF30-1421-168B-1F3042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2EDC-E745-4F9D-9380-807BE9B9B9F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82238B5-D849-194A-AB0E-92ACD928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F091862-A331-5D79-3C55-F0A5A29F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450-CA18-429E-B5E6-0FDBBCC6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7CAE89-8CAC-9971-FA99-1CE539AD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AC189D-F701-4559-1680-64FDF71C3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AE8F76E-71B9-EB1A-88F8-4D26EE760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16FC7AE-34AF-8FB2-EDF5-109DBF80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2EDC-E745-4F9D-9380-807BE9B9B9F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C5EB963-78D1-2966-226A-55907E4E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96459CB-1951-3E14-1900-9E63DE60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450-CA18-429E-B5E6-0FDBBCC6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E5B05E-1CFE-65DF-BA9D-AED928AA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2290F94-BB81-AD76-EA7D-91248D69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C1A26A5-FBF9-D36F-B044-204F0C33A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1958E7A-1292-9D90-8A37-B039626A0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021BF6E-7D3D-1C6A-DD86-E77B0B7A2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F974790-B657-17D2-2ED3-C7F80598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2EDC-E745-4F9D-9380-807BE9B9B9F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9BF0A1F-312B-2579-03E2-8B81788F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F22E564-DF47-4F00-C0A8-62D8FD74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450-CA18-429E-B5E6-0FDBBCC6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203D26-B149-4148-F941-6E6D0A6C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6DBC725-1A10-FDF6-7623-15498467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2EDC-E745-4F9D-9380-807BE9B9B9F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1DBB0E9-6024-27B5-2E0E-8837D4E7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8158A47-C4B1-4272-867A-EA99D8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450-CA18-429E-B5E6-0FDBBCC6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1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54DC263-D5A7-9841-9034-1E8EB536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2EDC-E745-4F9D-9380-807BE9B9B9F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377556C-5803-24ED-DBC4-EE01E36D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205A21E-8043-E509-F8C5-12D4DD1D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450-CA18-429E-B5E6-0FDBBCC6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5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5D1C9F-30F2-D920-7785-A47107F1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45834D-D0D3-EB57-EC5F-BD83AD0D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EF350C0-DD4C-ADB0-B883-24A96F739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A66372F-B8CC-A410-2A55-56657AA7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2EDC-E745-4F9D-9380-807BE9B9B9F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0B9041F-519E-0151-06CD-2249832E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A947872-720C-B074-D1F6-12A5A737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450-CA18-429E-B5E6-0FDBBCC6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9C7CBD-2407-5C4F-507D-8F6904C4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B45A8AA-DD48-47DD-30DB-77156351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DE8B553-0FAA-AF04-32AD-64BAAED83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1A93665-68E8-8696-1A4D-8AFBB486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2EDC-E745-4F9D-9380-807BE9B9B9F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7ED05A9-A1A9-9037-07C6-04429383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82DF4B1-65E9-237B-CDD3-0F1A640B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6450-CA18-429E-B5E6-0FDBBCC6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5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367BB6F-EC00-46C7-BF36-B91B1A38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8736DF6-1E01-0A8B-CA13-AA5357796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483214-15D2-AE27-0FDB-2CE0A69FA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12EDC-E745-4F9D-9380-807BE9B9B9F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8F3B8F9-C10D-7385-FB30-971664B09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213999-F6B6-8BD9-89D7-EBE94E011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D66450-CA18-429E-B5E6-0FDBBCC6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0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UL-bZQ1M7_s?feature=oembed" TargetMode="Externa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édium 5" title="Satisfying and Relaxing Video Compilation in tik tok ep.40 // Oddly Satisfying Video">
            <a:hlinkClick r:id="" action="ppaction://media"/>
            <a:extLst>
              <a:ext uri="{FF2B5EF4-FFF2-40B4-BE49-F238E27FC236}">
                <a16:creationId xmlns:a16="http://schemas.microsoft.com/office/drawing/2014/main" id="{FF74B7D6-1E2E-1DF7-D44A-415D0D54AE7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41539" y="276425"/>
            <a:ext cx="11168289" cy="63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82</Words>
  <Application>Microsoft Office PowerPoint</Application>
  <PresentationFormat>Širokoúhlá obrazovka</PresentationFormat>
  <Paragraphs>8</Paragraphs>
  <Slides>1</Slides>
  <Notes>1</Notes>
  <HiddenSlides>0</HiddenSlides>
  <MMClips>1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Motiv Office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Václav Kožený</dc:creator>
  <cp:lastModifiedBy>Václav Kožený</cp:lastModifiedBy>
  <cp:revision>1</cp:revision>
  <dcterms:created xsi:type="dcterms:W3CDTF">2024-03-20T12:37:23Z</dcterms:created>
  <dcterms:modified xsi:type="dcterms:W3CDTF">2024-03-20T13:02:18Z</dcterms:modified>
</cp:coreProperties>
</file>