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10" r:id="rId3"/>
    <p:sldId id="479" r:id="rId4"/>
    <p:sldId id="484" r:id="rId5"/>
    <p:sldId id="488" r:id="rId6"/>
    <p:sldId id="489" r:id="rId7"/>
    <p:sldId id="492" r:id="rId8"/>
    <p:sldId id="493" r:id="rId9"/>
    <p:sldId id="483" r:id="rId10"/>
    <p:sldId id="481" r:id="rId11"/>
    <p:sldId id="491" r:id="rId12"/>
    <p:sldId id="485" r:id="rId13"/>
    <p:sldId id="455" r:id="rId14"/>
    <p:sldId id="4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1"/>
    <a:srgbClr val="87A7B8"/>
    <a:srgbClr val="518099"/>
    <a:srgbClr val="ABC2CE"/>
    <a:srgbClr val="008000"/>
    <a:srgbClr val="FF0010"/>
    <a:srgbClr val="FF8C00"/>
    <a:srgbClr val="E56C28"/>
    <a:srgbClr val="4D5863"/>
    <a:srgbClr val="616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7478" autoAdjust="0"/>
  </p:normalViewPr>
  <p:slideViewPr>
    <p:cSldViewPr snapToGrid="0">
      <p:cViewPr varScale="1">
        <p:scale>
          <a:sx n="87" d="100"/>
          <a:sy n="87" d="100"/>
        </p:scale>
        <p:origin x="37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384-AB88-4430-9558-26FA0C9F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517C4-9EAA-43D4-BD6C-77FC3F4B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6FFA-4E86-43A0-B5FD-2E698BF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D713-33D6-4BDA-90A5-57A380F4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F8BB-0BA0-4E70-816C-1BD0CF4E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D452-6FCC-48AC-9466-5CE60664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1B884-0FFB-4298-B5AF-539C68B29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2A79-8D8A-4737-B004-6876977E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5F81-9283-44DD-A5ED-833DFE8C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D0BE-719C-4F72-8A00-156B967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271A6-C490-40D7-ABDD-5DDF9535E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2673-0BA0-4C3E-AD57-05BEB81E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CCF2-8864-414F-A5D7-103624FC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F122-403A-40BF-A957-6533776A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FD97-38E7-41EE-B1A4-0F98C67C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83C7-BA3D-4B8C-84C5-C7DA0D17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CDFB-95B9-46A3-8118-A3810D20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1554-26F6-412F-8F66-1EC31282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4B8D-C23A-468B-862A-F435E031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6D94-4900-4AA1-A65D-2AE6B3C8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AC8E-F563-47F4-A2F3-2447AC90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8692-1AD4-4B4F-A705-0C633B44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F3EE-629D-4759-AE3D-F3FEF603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CE02-A7A6-43D7-B212-F638971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32F6-FF8B-42F8-8FB7-D2E72897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180A-4AF2-48B8-A844-520DF84E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D995-0399-46F0-BDB0-16082E57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C7DED-1510-40CD-BB94-63A3E09C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3F3F-6A18-4780-A0F1-492ADC5E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B2B11-5BCE-485F-808D-0250384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421FB-B87D-48B1-8B30-C164826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5D23-37FE-4801-88C3-E3E56936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5B52-3A38-4D57-8921-2C5C451B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2B02-54A7-4BAB-8DD1-34BE6252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56D2-6C19-410D-9328-B76E9B72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5E287-FD86-407F-A363-81A90D07A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2E8E-02C0-4A35-9024-75B3D253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554CC-174D-4D22-BF3D-C74D200C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4EAC1-2256-4784-A25C-BFA31356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2B26-8972-44EC-A004-E755FC1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829FC-D590-49C0-A4E4-907DD3D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BD289-FA86-429B-A5E1-97EE592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D4868-C5DE-4017-85A6-3EADCEAE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5534E-1698-4C06-A366-238995AE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6CE57-6D76-4E60-AD14-9C70EA03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90EB-7363-4119-8C36-9F6F9FF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9F1E-6AA7-4A07-B27E-F5AB4791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A5BC-87D2-4BCC-BC46-69B5D81E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39BB-22C1-4F9E-B3C0-D286D065B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3EBB-CE6C-444B-829A-D9ABFC40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4CD3-CB03-40E2-8B27-12443A7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7AACC-779A-48F1-AA8C-7736152C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77A3-E31C-4AB2-B2C9-80DA34B7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2A04D-4E20-4C1C-9955-AEF5F8028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36D2-CBA0-4FEA-A90C-8E26CA9D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4372A-113D-4AEA-B455-E3E0B278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4223-BB50-4012-9542-A862C1BE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DCF99-CA34-44A5-B90C-8FB2B952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F3099-F264-42F1-8558-EDC8687E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9FB5-786D-4244-ACA8-7D286669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3A90-3B12-4EDC-8859-DA43EFA6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A7B1-EDE0-4AA2-A894-A7C20ECF31F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5286-528C-486C-95E6-C79F03962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4369-B7B8-4379-BFA7-38CB1817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014B-A5FB-4004-8771-0DA71EC5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5BA8C-2C61-41CB-8395-37783DF5DA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SouvisejÃ­cÃ­ obrÃ¡zek">
            <a:extLst>
              <a:ext uri="{FF2B5EF4-FFF2-40B4-BE49-F238E27FC236}">
                <a16:creationId xmlns:a16="http://schemas.microsoft.com/office/drawing/2014/main" id="{6E1858B1-7C35-4C49-A31A-4846BA6E8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4895" y="32645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F0D36-A60C-44D2-85E0-2B29F4640E98}"/>
              </a:ext>
            </a:extLst>
          </p:cNvPr>
          <p:cNvSpPr/>
          <p:nvPr/>
        </p:nvSpPr>
        <p:spPr>
          <a:xfrm>
            <a:off x="1109928" y="2679791"/>
            <a:ext cx="11185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0" b="1" dirty="0">
                <a:solidFill>
                  <a:schemeClr val="bg1"/>
                </a:solidFill>
                <a:latin typeface="Vafle Light VUT" pitchFamily="50" charset="0"/>
              </a:rPr>
              <a:t>a</a:t>
            </a:r>
            <a:r>
              <a:rPr lang="en-US" sz="7000" b="1" dirty="0">
                <a:solidFill>
                  <a:schemeClr val="bg1"/>
                </a:solidFill>
                <a:latin typeface="Vafle Light VUT" pitchFamily="50" charset="0"/>
              </a:rPr>
              <a:t>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1D86B-2531-4BC5-9D5A-4597E502EEE2}"/>
              </a:ext>
            </a:extLst>
          </p:cNvPr>
          <p:cNvSpPr/>
          <p:nvPr/>
        </p:nvSpPr>
        <p:spPr>
          <a:xfrm>
            <a:off x="2189628" y="2756734"/>
            <a:ext cx="63500" cy="1015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29A8F-D9B4-4642-81EA-A13E419FC91B}"/>
              </a:ext>
            </a:extLst>
          </p:cNvPr>
          <p:cNvSpPr/>
          <p:nvPr/>
        </p:nvSpPr>
        <p:spPr>
          <a:xfrm>
            <a:off x="6539289" y="2756733"/>
            <a:ext cx="63500" cy="1015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B62F8-BD52-427E-8D1F-AB2AD42E56BF}"/>
              </a:ext>
            </a:extLst>
          </p:cNvPr>
          <p:cNvSpPr/>
          <p:nvPr/>
        </p:nvSpPr>
        <p:spPr>
          <a:xfrm>
            <a:off x="4836795" y="4454331"/>
            <a:ext cx="27424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Vafle Light VUT" pitchFamily="50" charset="0"/>
              </a:rPr>
              <a:t>uai.fme.vutbr.cz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26B5C-FFEE-47C5-843F-A5DA998BA4C4}"/>
              </a:ext>
            </a:extLst>
          </p:cNvPr>
          <p:cNvSpPr/>
          <p:nvPr/>
        </p:nvSpPr>
        <p:spPr>
          <a:xfrm>
            <a:off x="2314158" y="2725956"/>
            <a:ext cx="4940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Vafle Light VUT" pitchFamily="50" charset="0"/>
              </a:rPr>
              <a:t>ÚSTAV AUTOMATIZACE </a:t>
            </a:r>
            <a:endParaRPr lang="sk-SK" sz="3200" dirty="0">
              <a:solidFill>
                <a:schemeClr val="bg1"/>
              </a:solidFill>
              <a:latin typeface="Vafle Light VUT" pitchFamily="50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Vafle Light VUT" pitchFamily="50" charset="0"/>
              </a:rPr>
              <a:t>A INFORMATIKY</a:t>
            </a:r>
            <a:endParaRPr lang="en-US" sz="3200" dirty="0">
              <a:solidFill>
                <a:schemeClr val="bg1"/>
              </a:solidFill>
              <a:latin typeface="Vafle Light VUT" pitchFamily="50" charset="0"/>
            </a:endParaRPr>
          </a:p>
        </p:txBody>
      </p:sp>
      <p:pic>
        <p:nvPicPr>
          <p:cNvPr id="1026" name="Picture 2" descr="VÃ½sledek obrÃ¡zku pro vysokÃ© uÄenÃ­ technickÃ© fakulta strojnÃ­ho inÅ¾enÃ½rstvÃ­">
            <a:extLst>
              <a:ext uri="{FF2B5EF4-FFF2-40B4-BE49-F238E27FC236}">
                <a16:creationId xmlns:a16="http://schemas.microsoft.com/office/drawing/2014/main" id="{E6CC35C9-5BAB-4090-B5E0-9154A4F5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21" y="2791621"/>
            <a:ext cx="3831474" cy="9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10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A27FD-650E-4582-B3EE-87AC33B24C70}"/>
              </a:ext>
            </a:extLst>
          </p:cNvPr>
          <p:cNvSpPr/>
          <p:nvPr/>
        </p:nvSpPr>
        <p:spPr>
          <a:xfrm>
            <a:off x="1235318" y="126321"/>
            <a:ext cx="423679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cs-CZ" sz="3000" dirty="0">
                <a:solidFill>
                  <a:srgbClr val="004F71"/>
                </a:solidFill>
                <a:latin typeface="Vafle Light VUT" pitchFamily="50" charset="0"/>
              </a:rPr>
              <a:t>Komunikace mezi roboty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sp>
        <p:nvSpPr>
          <p:cNvPr id="13" name="Rectangle 44">
            <a:extLst>
              <a:ext uri="{FF2B5EF4-FFF2-40B4-BE49-F238E27FC236}">
                <a16:creationId xmlns:a16="http://schemas.microsoft.com/office/drawing/2014/main" id="{D2B57EE5-0D8E-4613-8EDD-8330F3E09E25}"/>
              </a:ext>
            </a:extLst>
          </p:cNvPr>
          <p:cNvSpPr/>
          <p:nvPr/>
        </p:nvSpPr>
        <p:spPr>
          <a:xfrm>
            <a:off x="837845" y="899572"/>
            <a:ext cx="39779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rgbClr val="004F71"/>
                </a:solidFill>
                <a:latin typeface="Vafle Light VUT" pitchFamily="2" charset="2"/>
              </a:rPr>
              <a:t>Pomocí persistentní proměnné</a:t>
            </a:r>
            <a:br>
              <a:rPr lang="cs-CZ" sz="2000" dirty="0">
                <a:solidFill>
                  <a:srgbClr val="004F71"/>
                </a:solidFill>
                <a:latin typeface="Vafle Light VUT" pitchFamily="2" charset="2"/>
              </a:rPr>
            </a:br>
            <a:r>
              <a:rPr lang="cs-CZ" sz="2000" u="sng" dirty="0">
                <a:solidFill>
                  <a:srgbClr val="004F71"/>
                </a:solidFill>
                <a:latin typeface="Vafle Light VUT" pitchFamily="2" charset="2"/>
              </a:rPr>
              <a:t>rob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>
              <a:solidFill>
                <a:srgbClr val="004F71"/>
              </a:solidFill>
              <a:latin typeface="Vafle Light VUT" pitchFamily="2" charset="2"/>
            </a:endParaRPr>
          </a:p>
        </p:txBody>
      </p:sp>
      <p:pic>
        <p:nvPicPr>
          <p:cNvPr id="14" name="Zástupný obsah 4">
            <a:extLst>
              <a:ext uri="{FF2B5EF4-FFF2-40B4-BE49-F238E27FC236}">
                <a16:creationId xmlns:a16="http://schemas.microsoft.com/office/drawing/2014/main" id="{A6103BE0-8A77-4822-92B7-EE9D56AFE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511" y="1277464"/>
            <a:ext cx="3754025" cy="268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5BA8C-2C61-41CB-8395-37783DF5DA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2" descr="SouvisejÃ­cÃ­ obrÃ¡zek">
            <a:extLst>
              <a:ext uri="{FF2B5EF4-FFF2-40B4-BE49-F238E27FC236}">
                <a16:creationId xmlns:a16="http://schemas.microsoft.com/office/drawing/2014/main" id="{6E1858B1-7C35-4C49-A31A-4846BA6E8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191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Obrázek 4" descr="Obsah obrázku interiér&#10;&#10;Popis byl vytvořen automaticky">
            <a:extLst>
              <a:ext uri="{FF2B5EF4-FFF2-40B4-BE49-F238E27FC236}">
                <a16:creationId xmlns:a16="http://schemas.microsoft.com/office/drawing/2014/main" id="{7841ADBF-04FA-4C17-8ADF-9267AB721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5" r="152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42">
            <a:extLst>
              <a:ext uri="{FF2B5EF4-FFF2-40B4-BE49-F238E27FC236}">
                <a16:creationId xmlns:a16="http://schemas.microsoft.com/office/drawing/2014/main" id="{AB1DDFD0-73D0-4F5F-A667-58475AEFC3D6}"/>
              </a:ext>
            </a:extLst>
          </p:cNvPr>
          <p:cNvSpPr/>
          <p:nvPr/>
        </p:nvSpPr>
        <p:spPr>
          <a:xfrm>
            <a:off x="7028496" y="4126403"/>
            <a:ext cx="4705077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Vafle Light VUT" pitchFamily="50" charset="0"/>
              </a:rPr>
              <a:t>Skládání výrobků na paletu</a:t>
            </a:r>
            <a:endParaRPr lang="en-US" sz="3000" dirty="0">
              <a:solidFill>
                <a:schemeClr val="bg1"/>
              </a:solidFill>
              <a:latin typeface="Vafle Light VU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12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A27FD-650E-4582-B3EE-87AC33B24C70}"/>
              </a:ext>
            </a:extLst>
          </p:cNvPr>
          <p:cNvSpPr/>
          <p:nvPr/>
        </p:nvSpPr>
        <p:spPr>
          <a:xfrm>
            <a:off x="1235318" y="126321"/>
            <a:ext cx="486068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cs-CZ" sz="3000" dirty="0">
                <a:solidFill>
                  <a:srgbClr val="004F71"/>
                </a:solidFill>
                <a:latin typeface="Vafle Light VUT" pitchFamily="50" charset="0"/>
              </a:rPr>
              <a:t>Skládání výrobků na paletu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14" name="Zástupný obsah 4">
            <a:extLst>
              <a:ext uri="{FF2B5EF4-FFF2-40B4-BE49-F238E27FC236}">
                <a16:creationId xmlns:a16="http://schemas.microsoft.com/office/drawing/2014/main" id="{C5A7BFD5-D30A-4358-B7D2-EF6E064D2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637" y="1341147"/>
            <a:ext cx="7629525" cy="425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7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13/13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8C6D939-3CCD-44EB-8CB1-7BEF02A7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4" y="765579"/>
            <a:ext cx="7757832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6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5BA8C-2C61-41CB-8395-37783DF5DA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2" descr="SouvisejÃ­cÃ­ obrÃ¡zek">
            <a:extLst>
              <a:ext uri="{FF2B5EF4-FFF2-40B4-BE49-F238E27FC236}">
                <a16:creationId xmlns:a16="http://schemas.microsoft.com/office/drawing/2014/main" id="{6E1858B1-7C35-4C49-A31A-4846BA6E8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191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B7FB2-1388-46B9-96B8-5579A2970BED}"/>
              </a:ext>
            </a:extLst>
          </p:cNvPr>
          <p:cNvSpPr/>
          <p:nvPr/>
        </p:nvSpPr>
        <p:spPr>
          <a:xfrm>
            <a:off x="0" y="263396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5400" b="1" dirty="0">
                <a:solidFill>
                  <a:schemeClr val="bg1"/>
                </a:solidFill>
                <a:latin typeface="Vafle Light VUT" pitchFamily="2" charset="2"/>
              </a:rPr>
              <a:t>Děkujeme za pozornost!</a:t>
            </a:r>
            <a:endParaRPr lang="en-US" sz="5400" dirty="0">
              <a:solidFill>
                <a:schemeClr val="bg1"/>
              </a:solidFill>
              <a:latin typeface="Vafle Light VU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5BA8C-2C61-41CB-8395-37783DF5DA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2" descr="SouvisejÃ­cÃ­ obrÃ¡zek">
            <a:extLst>
              <a:ext uri="{FF2B5EF4-FFF2-40B4-BE49-F238E27FC236}">
                <a16:creationId xmlns:a16="http://schemas.microsoft.com/office/drawing/2014/main" id="{6E1858B1-7C35-4C49-A31A-4846BA6E8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191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26B5C-FFEE-47C5-843F-A5DA998BA4C4}"/>
              </a:ext>
            </a:extLst>
          </p:cNvPr>
          <p:cNvSpPr/>
          <p:nvPr/>
        </p:nvSpPr>
        <p:spPr>
          <a:xfrm>
            <a:off x="-2165012" y="4707519"/>
            <a:ext cx="40488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000" dirty="0">
                <a:solidFill>
                  <a:schemeClr val="bg1"/>
                </a:solidFill>
                <a:latin typeface="Vafle Light VUT" pitchFamily="50" charset="0"/>
              </a:rPr>
              <a:t>                              Autoři :</a:t>
            </a:r>
          </a:p>
          <a:p>
            <a:pPr algn="r"/>
            <a:r>
              <a:rPr lang="sk-SK" sz="3000" dirty="0">
                <a:solidFill>
                  <a:schemeClr val="bg1"/>
                </a:solidFill>
                <a:latin typeface="Vafle Light VUT" pitchFamily="50" charset="0"/>
              </a:rPr>
              <a:t>Předmět :</a:t>
            </a:r>
            <a:endParaRPr lang="en-GB" sz="3000" dirty="0">
              <a:solidFill>
                <a:schemeClr val="bg1"/>
              </a:solidFill>
              <a:latin typeface="Vafle Light VUT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CDF1-1CA4-4EA0-A804-219A885B76BE}"/>
              </a:ext>
            </a:extLst>
          </p:cNvPr>
          <p:cNvSpPr/>
          <p:nvPr/>
        </p:nvSpPr>
        <p:spPr>
          <a:xfrm>
            <a:off x="1883832" y="4707519"/>
            <a:ext cx="7717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  <a:latin typeface="Vafle Light VUT" pitchFamily="50" charset="0"/>
              </a:rPr>
              <a:t>Štěpán Maršala, Marek Provazník, Václav Pospíšil</a:t>
            </a:r>
          </a:p>
          <a:p>
            <a:r>
              <a:rPr lang="sk-SK" sz="3000" dirty="0">
                <a:solidFill>
                  <a:schemeClr val="bg1"/>
                </a:solidFill>
                <a:latin typeface="Vafle Light VUT" pitchFamily="50" charset="0"/>
              </a:rPr>
              <a:t>Programování robotů a manipulátorů - VRM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B7FB2-1388-46B9-96B8-5579A2970BED}"/>
              </a:ext>
            </a:extLst>
          </p:cNvPr>
          <p:cNvSpPr/>
          <p:nvPr/>
        </p:nvSpPr>
        <p:spPr>
          <a:xfrm>
            <a:off x="0" y="1344137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5400" b="1" dirty="0">
                <a:solidFill>
                  <a:schemeClr val="bg1"/>
                </a:solidFill>
                <a:latin typeface="Vafle Light VUT" pitchFamily="2" charset="2"/>
              </a:rPr>
              <a:t>Návrh svařovací robotické linky v ABB RobotStudio</a:t>
            </a:r>
            <a:endParaRPr lang="en-US" sz="5400" dirty="0">
              <a:solidFill>
                <a:schemeClr val="bg1"/>
              </a:solidFill>
              <a:latin typeface="Vafle Light VUT" pitchFamily="50" charset="0"/>
            </a:endParaRPr>
          </a:p>
          <a:p>
            <a:pPr algn="ctr"/>
            <a:r>
              <a:rPr lang="cs-CZ" sz="3000" dirty="0">
                <a:solidFill>
                  <a:schemeClr val="bg1"/>
                </a:solidFill>
                <a:latin typeface="Vafle Light VUT" pitchFamily="50" charset="0"/>
              </a:rPr>
              <a:t>Projekt č. 2 – týmový projekt</a:t>
            </a:r>
            <a:endParaRPr lang="sk-SK" sz="3000" dirty="0">
              <a:solidFill>
                <a:schemeClr val="bg1"/>
              </a:solidFill>
              <a:latin typeface="Vafle Light VUT" pitchFamily="50" charset="0"/>
            </a:endParaRPr>
          </a:p>
          <a:p>
            <a:pPr algn="ctr"/>
            <a:endParaRPr lang="sk-SK" sz="3000" dirty="0">
              <a:solidFill>
                <a:schemeClr val="bg1"/>
              </a:solidFill>
              <a:latin typeface="Vafle Light VUT" pitchFamily="50" charset="0"/>
            </a:endParaRPr>
          </a:p>
        </p:txBody>
      </p:sp>
      <p:sp>
        <p:nvSpPr>
          <p:cNvPr id="8" name="Zástupný symbol pro text 2">
            <a:extLst>
              <a:ext uri="{FF2B5EF4-FFF2-40B4-BE49-F238E27FC236}">
                <a16:creationId xmlns:a16="http://schemas.microsoft.com/office/drawing/2014/main" id="{028A5DF0-87D8-4D66-9E50-0D1AC0B3ABBA}"/>
              </a:ext>
            </a:extLst>
          </p:cNvPr>
          <p:cNvSpPr txBox="1">
            <a:spLocks/>
          </p:cNvSpPr>
          <p:nvPr/>
        </p:nvSpPr>
        <p:spPr>
          <a:xfrm>
            <a:off x="6904224" y="5867537"/>
            <a:ext cx="7489452" cy="647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000" dirty="0">
                <a:solidFill>
                  <a:schemeClr val="bg1"/>
                </a:solidFill>
                <a:latin typeface="Vafle Light VUT" pitchFamily="2" charset="2"/>
              </a:rPr>
              <a:t>Brno, 25. 03. 2021</a:t>
            </a:r>
            <a:endParaRPr lang="en-US" sz="3000" dirty="0">
              <a:solidFill>
                <a:schemeClr val="bg1"/>
              </a:solidFill>
              <a:latin typeface="Vafle Light VUT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92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3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A27FD-650E-4582-B3EE-87AC33B24C70}"/>
              </a:ext>
            </a:extLst>
          </p:cNvPr>
          <p:cNvSpPr/>
          <p:nvPr/>
        </p:nvSpPr>
        <p:spPr>
          <a:xfrm>
            <a:off x="1235318" y="126321"/>
            <a:ext cx="423679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k-SK" sz="3000" dirty="0">
                <a:solidFill>
                  <a:srgbClr val="004F71"/>
                </a:solidFill>
                <a:latin typeface="Vafle Light VUT" pitchFamily="50" charset="0"/>
              </a:rPr>
              <a:t>Návrh práce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ED9378F5-2247-44F3-8CB8-801882E4F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81" y="1234250"/>
            <a:ext cx="805503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4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51DBE3F-34D4-4423-91A9-FEE45A812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933450"/>
            <a:ext cx="9258300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42">
            <a:extLst>
              <a:ext uri="{FF2B5EF4-FFF2-40B4-BE49-F238E27FC236}">
                <a16:creationId xmlns:a16="http://schemas.microsoft.com/office/drawing/2014/main" id="{316465BF-B255-4494-9C50-876F439BE9B9}"/>
              </a:ext>
            </a:extLst>
          </p:cNvPr>
          <p:cNvSpPr/>
          <p:nvPr/>
        </p:nvSpPr>
        <p:spPr>
          <a:xfrm>
            <a:off x="1235318" y="126321"/>
            <a:ext cx="423679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k-SK" sz="3000" dirty="0">
                <a:solidFill>
                  <a:srgbClr val="004F71"/>
                </a:solidFill>
                <a:latin typeface="Vafle Light VUT" pitchFamily="50" charset="0"/>
              </a:rPr>
              <a:t>Návrh práce v ABB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5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A27FD-650E-4582-B3EE-87AC33B24C70}"/>
              </a:ext>
            </a:extLst>
          </p:cNvPr>
          <p:cNvSpPr/>
          <p:nvPr/>
        </p:nvSpPr>
        <p:spPr>
          <a:xfrm>
            <a:off x="1235318" y="126321"/>
            <a:ext cx="423679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cs-CZ" sz="3000" dirty="0">
                <a:solidFill>
                  <a:srgbClr val="004F71"/>
                </a:solidFill>
                <a:latin typeface="Vafle Light VUT" pitchFamily="50" charset="0"/>
              </a:rPr>
              <a:t>Konfigurace pohybu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ADCBB608-EC87-4C3D-B5F0-30C8EDEA7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7" y="1552506"/>
            <a:ext cx="5182323" cy="339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39730F1-BF20-41F8-BBAD-107CB2BC4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099" y="1552506"/>
            <a:ext cx="2486372" cy="389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7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6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A27FD-650E-4582-B3EE-87AC33B24C70}"/>
              </a:ext>
            </a:extLst>
          </p:cNvPr>
          <p:cNvSpPr/>
          <p:nvPr/>
        </p:nvSpPr>
        <p:spPr>
          <a:xfrm>
            <a:off x="1235318" y="126321"/>
            <a:ext cx="423679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cs-CZ" sz="3000" dirty="0">
                <a:solidFill>
                  <a:srgbClr val="004F71"/>
                </a:solidFill>
                <a:latin typeface="Vafle Light VUT" pitchFamily="50" charset="0"/>
              </a:rPr>
              <a:t>Svařování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CA552397-C0A8-465A-A156-0C3E80E3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7" y="1110550"/>
            <a:ext cx="5031740" cy="4591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72C77EE8-7EE4-45D7-9320-9959DA79A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500" y="2358185"/>
            <a:ext cx="4020111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7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7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9A27FD-650E-4582-B3EE-87AC33B24C70}"/>
              </a:ext>
            </a:extLst>
          </p:cNvPr>
          <p:cNvSpPr/>
          <p:nvPr/>
        </p:nvSpPr>
        <p:spPr>
          <a:xfrm>
            <a:off x="1235317" y="126321"/>
            <a:ext cx="5525967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cs-CZ" sz="3000" dirty="0">
                <a:solidFill>
                  <a:srgbClr val="004F71"/>
                </a:solidFill>
                <a:latin typeface="Vafle Light VUT" pitchFamily="50" charset="0"/>
              </a:rPr>
              <a:t>Dopravníkový pás</a:t>
            </a:r>
            <a:endParaRPr lang="en-US" sz="3000" dirty="0">
              <a:solidFill>
                <a:srgbClr val="004F71"/>
              </a:solidFill>
              <a:latin typeface="Vafle Light VUT" pitchFamily="50" charset="0"/>
            </a:endParaRPr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93D3E973-22D7-446D-9F7C-5A39C7E5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38" y="1262862"/>
            <a:ext cx="4944755" cy="3620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AD18609-ED2F-475A-84CA-4BCAD3449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95" y="1262870"/>
            <a:ext cx="5862263" cy="3620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5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8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9BB694F-36B0-4EF7-80FA-17A0FA5A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182" y="1394283"/>
            <a:ext cx="5029636" cy="4069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2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C7B80-4623-468C-8B33-8E8098F883BF}"/>
              </a:ext>
            </a:extLst>
          </p:cNvPr>
          <p:cNvCxnSpPr>
            <a:cxnSpLocks/>
          </p:cNvCxnSpPr>
          <p:nvPr/>
        </p:nvCxnSpPr>
        <p:spPr>
          <a:xfrm>
            <a:off x="213118" y="6265628"/>
            <a:ext cx="11782569" cy="0"/>
          </a:xfrm>
          <a:prstGeom prst="line">
            <a:avLst/>
          </a:prstGeom>
          <a:ln w="28575">
            <a:solidFill>
              <a:srgbClr val="87A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36C9D-6B2A-4655-A067-FFF75385CF08}"/>
              </a:ext>
            </a:extLst>
          </p:cNvPr>
          <p:cNvSpPr/>
          <p:nvPr/>
        </p:nvSpPr>
        <p:spPr>
          <a:xfrm>
            <a:off x="207770" y="6318704"/>
            <a:ext cx="2967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87A7B8"/>
                </a:solidFill>
                <a:latin typeface="Vafle Light VUT" pitchFamily="2" charset="2"/>
              </a:rPr>
              <a:t>©</a:t>
            </a:r>
            <a:r>
              <a:rPr lang="en-US" sz="1000" b="1" dirty="0">
                <a:solidFill>
                  <a:srgbClr val="87A7B8"/>
                </a:solidFill>
                <a:latin typeface="Vafle Light VUT" pitchFamily="2" charset="2"/>
              </a:rPr>
              <a:t> </a:t>
            </a:r>
            <a:r>
              <a:rPr lang="sk-SK" sz="1000" b="1" dirty="0">
                <a:solidFill>
                  <a:srgbClr val="87A7B8"/>
                </a:solidFill>
                <a:latin typeface="Vafle Light VUT" pitchFamily="50" charset="0"/>
              </a:rPr>
              <a:t>Štěpán Maršala, Marek Provazník, Václav Pospíšil</a:t>
            </a:r>
            <a:endParaRPr lang="en-GB" sz="1000" b="1" dirty="0">
              <a:solidFill>
                <a:srgbClr val="87A7B8"/>
              </a:solidFill>
              <a:latin typeface="Vafle Light VUT" pitchFamily="50" charset="0"/>
            </a:endParaRPr>
          </a:p>
          <a:p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2021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       | </a:t>
            </a:r>
            <a:r>
              <a:rPr lang="sk-SK" sz="1000" dirty="0">
                <a:solidFill>
                  <a:srgbClr val="87A7B8"/>
                </a:solidFill>
                <a:latin typeface="Vafle Light VUT" pitchFamily="50" charset="0"/>
              </a:rPr>
              <a:t>Strana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 9</a:t>
            </a:r>
            <a:r>
              <a:rPr lang="cs-CZ" sz="1000" dirty="0">
                <a:solidFill>
                  <a:srgbClr val="87A7B8"/>
                </a:solidFill>
                <a:latin typeface="Vafle Light VUT" pitchFamily="50" charset="0"/>
              </a:rPr>
              <a:t>/</a:t>
            </a:r>
            <a:r>
              <a:rPr lang="en-GB" sz="1000" dirty="0">
                <a:solidFill>
                  <a:srgbClr val="87A7B8"/>
                </a:solidFill>
                <a:latin typeface="Vafle Light VUT" pitchFamily="50" charset="0"/>
              </a:rPr>
              <a:t>13</a:t>
            </a:r>
            <a:endParaRPr lang="en-US" sz="1000" dirty="0">
              <a:solidFill>
                <a:srgbClr val="87A7B8"/>
              </a:solidFill>
              <a:latin typeface="Vafle Light VUT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6E08-D5DA-4C69-BF44-58FD96C7C17B}"/>
              </a:ext>
            </a:extLst>
          </p:cNvPr>
          <p:cNvSpPr/>
          <p:nvPr/>
        </p:nvSpPr>
        <p:spPr>
          <a:xfrm>
            <a:off x="213116" y="6423140"/>
            <a:ext cx="1178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000" b="1" dirty="0">
                <a:solidFill>
                  <a:srgbClr val="87A7B8"/>
                </a:solidFill>
                <a:latin typeface="Vafle Light VUT" pitchFamily="2" charset="2"/>
              </a:rPr>
              <a:t>Návrh svařovací robotické linky v ABB RobotStudio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824E5-0CA0-4B5E-9664-34C6F4FA3A3B}"/>
              </a:ext>
            </a:extLst>
          </p:cNvPr>
          <p:cNvSpPr/>
          <p:nvPr/>
        </p:nvSpPr>
        <p:spPr>
          <a:xfrm rot="16200000">
            <a:off x="6099888" y="-6018867"/>
            <a:ext cx="73247" cy="12110978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24944-C08C-4231-8255-C08D0B59FAB8}"/>
              </a:ext>
            </a:extLst>
          </p:cNvPr>
          <p:cNvSpPr/>
          <p:nvPr/>
        </p:nvSpPr>
        <p:spPr>
          <a:xfrm>
            <a:off x="0" y="0"/>
            <a:ext cx="81021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0946414-9F72-4D5A-A9DB-9D7D857AC0B8}"/>
              </a:ext>
            </a:extLst>
          </p:cNvPr>
          <p:cNvSpPr/>
          <p:nvPr/>
        </p:nvSpPr>
        <p:spPr>
          <a:xfrm rot="18113649">
            <a:off x="516121" y="-69233"/>
            <a:ext cx="643448" cy="535882"/>
          </a:xfrm>
          <a:prstGeom prst="triangle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429D2-FD0F-45B0-BDB6-0C26582D5394}"/>
              </a:ext>
            </a:extLst>
          </p:cNvPr>
          <p:cNvSpPr/>
          <p:nvPr/>
        </p:nvSpPr>
        <p:spPr>
          <a:xfrm>
            <a:off x="0" y="19381"/>
            <a:ext cx="888757" cy="601884"/>
          </a:xfrm>
          <a:prstGeom prst="rect">
            <a:avLst/>
          </a:prstGeom>
          <a:solidFill>
            <a:srgbClr val="004F71"/>
          </a:solidFill>
          <a:ln>
            <a:solidFill>
              <a:srgbClr val="004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VÃ½sledek obrÃ¡zku pro brno university of technology faculty of mechanical engineering">
            <a:extLst>
              <a:ext uri="{FF2B5EF4-FFF2-40B4-BE49-F238E27FC236}">
                <a16:creationId xmlns:a16="http://schemas.microsoft.com/office/drawing/2014/main" id="{46B2BFD0-89CF-479E-8DA3-136C503C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5" y="72613"/>
            <a:ext cx="463996" cy="4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55E084-F62E-4B59-BAA1-56287C88BA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38" y="6342474"/>
            <a:ext cx="1792546" cy="407551"/>
          </a:xfrm>
          <a:prstGeom prst="rect">
            <a:avLst/>
          </a:prstGeom>
        </p:spPr>
      </p:pic>
      <p:sp>
        <p:nvSpPr>
          <p:cNvPr id="13" name="Rectangle 44">
            <a:extLst>
              <a:ext uri="{FF2B5EF4-FFF2-40B4-BE49-F238E27FC236}">
                <a16:creationId xmlns:a16="http://schemas.microsoft.com/office/drawing/2014/main" id="{D2B57EE5-0D8E-4613-8EDD-8330F3E09E25}"/>
              </a:ext>
            </a:extLst>
          </p:cNvPr>
          <p:cNvSpPr/>
          <p:nvPr/>
        </p:nvSpPr>
        <p:spPr>
          <a:xfrm>
            <a:off x="837845" y="899572"/>
            <a:ext cx="39779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rgbClr val="004F71"/>
                </a:solidFill>
                <a:latin typeface="Vafle Light VUT" pitchFamily="2" charset="2"/>
              </a:rPr>
              <a:t>Stavový automat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>
              <a:solidFill>
                <a:srgbClr val="004F71"/>
              </a:solidFill>
              <a:latin typeface="Vafle Light VUT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rgbClr val="004F71"/>
                </a:solidFill>
                <a:latin typeface="Vafle Light VUT" pitchFamily="2" charset="2"/>
              </a:rPr>
              <a:t>Roboti ovládáni jedním kontrolerem</a:t>
            </a:r>
            <a:endParaRPr lang="en-US" sz="2000" dirty="0">
              <a:solidFill>
                <a:srgbClr val="004F71"/>
              </a:solidFill>
              <a:latin typeface="Vafle Light VUT" pitchFamily="2" charset="2"/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3E4E12A5-2224-4E45-87AC-D6B9C9BAC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3" b="-2"/>
          <a:stretch/>
        </p:blipFill>
        <p:spPr>
          <a:xfrm>
            <a:off x="6335106" y="536609"/>
            <a:ext cx="3788081" cy="5151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308</Words>
  <Application>Microsoft Office PowerPoint</Application>
  <PresentationFormat>Širokoúhlá obrazovka</PresentationFormat>
  <Paragraphs>54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Vafle Light VUT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Parák</dc:creator>
  <cp:lastModifiedBy>Gamerko Gamerovich</cp:lastModifiedBy>
  <cp:revision>286</cp:revision>
  <dcterms:created xsi:type="dcterms:W3CDTF">2018-09-08T12:14:52Z</dcterms:created>
  <dcterms:modified xsi:type="dcterms:W3CDTF">2021-04-22T11:51:03Z</dcterms:modified>
</cp:coreProperties>
</file>