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34B-183C-4BC0-ADE8-00367ED6F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270F0-FB79-4C86-B148-A8B2803EF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3A470-81D2-4E4C-AAEC-0FE524F0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C78-F4C8-4703-B538-CF61246F8B52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5E88-8619-4E74-97C5-00B612D1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4B993-8870-4093-A46A-A7885B3F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6085-276B-409A-9D72-C1CEFC50A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0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5A11-C8FE-479C-93E8-BE11CB98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E84E4-F5CF-49E5-B829-8EC14F0EE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1A2F-22D8-4DC8-B783-DF93BAC0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C78-F4C8-4703-B538-CF61246F8B52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118F-98ED-4236-AEAB-00406C2C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03FA-5322-4650-AFA1-E888443C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6085-276B-409A-9D72-C1CEFC50A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29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84228-2FDF-4136-97E1-B0BDB1594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503A5-C45A-4B14-9796-A28D51028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C0A5-5121-41A9-B073-A54F2F60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C78-F4C8-4703-B538-CF61246F8B52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40F7E-19A4-41D1-B9DB-F35C0C91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5448F-2B0D-4FFC-8083-64B3A383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6085-276B-409A-9D72-C1CEFC50A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28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EB37-65A3-4628-9786-CFD7D759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F45F-5DA6-45E5-AF3A-CBB6AE791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848A7-BF95-49B3-81C0-FA12F502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C78-F4C8-4703-B538-CF61246F8B52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60E6-9490-423E-A2D6-06604899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D6E4-66CF-4E02-8436-B996450C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6085-276B-409A-9D72-C1CEFC50A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9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B7D7-80A7-4065-A4E9-52C80FEB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3908-36FD-4F20-A15E-611A70481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A4ED-9C1D-4CC8-8C15-4AD6E057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C78-F4C8-4703-B538-CF61246F8B52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7DE4-2828-45BA-9B9D-F8456E5A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9E353-DCE1-4C3E-A4D1-B59F19E0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6085-276B-409A-9D72-C1CEFC50A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00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D6D-7012-46B5-AD6C-FE8B5967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C611-EA63-42DC-8EC4-828EF8D48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7EC8-C111-4220-B91C-7EF4514D3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46EB1-1DDD-401E-8463-024B4F3F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C78-F4C8-4703-B538-CF61246F8B52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A3149-AD70-4172-9F8A-D721DA3A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A55D-0B9D-475F-8C16-A7FB7796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6085-276B-409A-9D72-C1CEFC50A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3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A939-3414-4725-9AFB-3D9690C4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FEF3-636A-48F7-B1ED-C995B0B5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6AF95-479B-4BFF-8C36-2C60751DC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190C9-5E3D-4EBB-855D-A48FACE6C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1CFA7-6222-44CD-80EB-8B00FB826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CD97C-F9E8-40E4-971D-247652BE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C78-F4C8-4703-B538-CF61246F8B52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D1622-1E7E-4E5D-9EF7-3A084115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8BF9F-53DC-41FA-A25E-244BBC64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6085-276B-409A-9D72-C1CEFC50A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4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4983-1DF0-478E-BD1D-6F61EAAB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69AF7-B8BD-43DC-BE70-22EA952C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C78-F4C8-4703-B538-CF61246F8B52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8BF17-A5EF-430F-91BA-6F4C2B56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203AB-4653-4931-A9C2-3C4AFC4A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6085-276B-409A-9D72-C1CEFC50A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91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0DF08-3653-4F94-AD8D-DF51933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C78-F4C8-4703-B538-CF61246F8B52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347E7-4EB7-43D7-94A6-2596E1BF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E1850-2E35-4E06-B2D9-A3265C0A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6085-276B-409A-9D72-C1CEFC50A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4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1CB3-F7F8-4CE9-9876-1E919942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5088-9A73-4A25-845F-156494DDC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38FC0-F3E1-4398-9785-8AE02DFF0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DC0D2-0739-4B41-9354-AA6C71B4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C78-F4C8-4703-B538-CF61246F8B52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B9549-375D-4E6F-BFA0-08FC4C5A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BB5B1-471D-4AAC-820D-9990DEE2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6085-276B-409A-9D72-C1CEFC50A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12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403A-02BD-478A-ADBF-CF71F2D5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DD5A8-B1FF-4C81-A33C-B18A1536D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0083A-7124-4A2E-A76F-D4FC433EC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AE3AC-1271-4DAC-BCF9-A033DA54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C78-F4C8-4703-B538-CF61246F8B52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D3E83-F1F7-433F-8D7A-18489D4D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E69C-17D9-4CD8-9EB9-8A419017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6085-276B-409A-9D72-C1CEFC50A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51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8F0AC-7C0D-49AC-BA3A-9833FD83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35A2B-1498-4136-BA92-7669BAC47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2F3B9-A3BD-4A29-A582-B0357FE34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D0C78-F4C8-4703-B538-CF61246F8B52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9CEA-C374-4665-BDC2-03EE7D260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6A03-CA80-448D-AD63-9CC6A74A9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D6085-276B-409A-9D72-C1CEFC50A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.uk/weather" TargetMode="External"/><Relationship Id="rId2" Type="http://schemas.openxmlformats.org/officeDocument/2006/relationships/hyperlink" Target="https://www.bbc.co.uk/sport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bc.co.uk/contac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9A06-FAFB-4C73-801F-956767E11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8D01A-B751-46E4-94BE-0DAB53618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21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BD7C79-FD20-4C6F-B5C8-2ED4BDB03E18}"/>
              </a:ext>
            </a:extLst>
          </p:cNvPr>
          <p:cNvSpPr/>
          <p:nvPr/>
        </p:nvSpPr>
        <p:spPr>
          <a:xfrm>
            <a:off x="654342" y="1031845"/>
            <a:ext cx="3380763" cy="1073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Command 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4DAD4-467D-49CE-9AAB-8393BC6B096E}"/>
              </a:ext>
            </a:extLst>
          </p:cNvPr>
          <p:cNvSpPr/>
          <p:nvPr/>
        </p:nvSpPr>
        <p:spPr>
          <a:xfrm>
            <a:off x="5538133" y="1031845"/>
            <a:ext cx="6500069" cy="1073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WebsiteCrawler.exe --</a:t>
            </a:r>
            <a:r>
              <a:rPr lang="en-GB" dirty="0" err="1"/>
              <a:t>url</a:t>
            </a:r>
            <a:r>
              <a:rPr lang="en-GB" dirty="0"/>
              <a:t> https://www.bbc.co.uk/  --</a:t>
            </a:r>
            <a:r>
              <a:rPr lang="en-GB" dirty="0" err="1"/>
              <a:t>maxsites</a:t>
            </a:r>
            <a:r>
              <a:rPr lang="en-GB" dirty="0"/>
              <a:t> 10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22373D-62DB-44A4-9E2B-4B2A6118835E}"/>
              </a:ext>
            </a:extLst>
          </p:cNvPr>
          <p:cNvSpPr/>
          <p:nvPr/>
        </p:nvSpPr>
        <p:spPr>
          <a:xfrm>
            <a:off x="4253218" y="1375794"/>
            <a:ext cx="998290" cy="40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34F8C8-3EB4-4742-B74C-8B22B5AF69CE}"/>
              </a:ext>
            </a:extLst>
          </p:cNvPr>
          <p:cNvSpPr/>
          <p:nvPr/>
        </p:nvSpPr>
        <p:spPr>
          <a:xfrm>
            <a:off x="5538133" y="3017939"/>
            <a:ext cx="3380763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Parse arguments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502743-FF34-4B04-8482-E7CF1BB51A8E}"/>
              </a:ext>
            </a:extLst>
          </p:cNvPr>
          <p:cNvSpPr/>
          <p:nvPr/>
        </p:nvSpPr>
        <p:spPr>
          <a:xfrm rot="10800000">
            <a:off x="4253218" y="3353498"/>
            <a:ext cx="998290" cy="40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F5AA0-69C9-475D-B7A8-B6CF5B58C42D}"/>
              </a:ext>
            </a:extLst>
          </p:cNvPr>
          <p:cNvSpPr/>
          <p:nvPr/>
        </p:nvSpPr>
        <p:spPr>
          <a:xfrm>
            <a:off x="654341" y="3017939"/>
            <a:ext cx="3380763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Invoke component to crawl site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911F46-689A-46F3-B8C5-630DC78C0547}"/>
              </a:ext>
            </a:extLst>
          </p:cNvPr>
          <p:cNvSpPr/>
          <p:nvPr/>
        </p:nvSpPr>
        <p:spPr>
          <a:xfrm>
            <a:off x="654340" y="4853032"/>
            <a:ext cx="3380763" cy="1170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hlinkClick r:id="rId2"/>
              </a:rPr>
              <a:t>https://www.bbc.co.uk/sports</a:t>
            </a:r>
            <a:endParaRPr lang="en-GB" dirty="0"/>
          </a:p>
          <a:p>
            <a:r>
              <a:rPr lang="en-GB" dirty="0">
                <a:hlinkClick r:id="rId3"/>
              </a:rPr>
              <a:t>https://www.bbc.co.uk/weather</a:t>
            </a:r>
            <a:endParaRPr lang="en-GB" dirty="0"/>
          </a:p>
          <a:p>
            <a:r>
              <a:rPr lang="en-GB" dirty="0">
                <a:hlinkClick r:id="rId2"/>
              </a:rPr>
              <a:t>https://www.bbc.co.uk/sports</a:t>
            </a:r>
            <a:endParaRPr lang="en-GB" dirty="0"/>
          </a:p>
          <a:p>
            <a:r>
              <a:rPr lang="en-GB" dirty="0">
                <a:hlinkClick r:id="rId4"/>
              </a:rPr>
              <a:t>https://www.bbc.co.uk/contact</a:t>
            </a:r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6A7AB1F-9131-4374-973F-DEE3BF630A47}"/>
              </a:ext>
            </a:extLst>
          </p:cNvPr>
          <p:cNvSpPr/>
          <p:nvPr/>
        </p:nvSpPr>
        <p:spPr>
          <a:xfrm>
            <a:off x="2004969" y="4328719"/>
            <a:ext cx="494950" cy="444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26241E1-596C-4EE8-A85B-A42CB774400F}"/>
              </a:ext>
            </a:extLst>
          </p:cNvPr>
          <p:cNvSpPr/>
          <p:nvPr/>
        </p:nvSpPr>
        <p:spPr>
          <a:xfrm>
            <a:off x="6981039" y="2383871"/>
            <a:ext cx="494950" cy="444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42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4AEA07-E893-404D-B6BC-09E05A6D3356}"/>
              </a:ext>
            </a:extLst>
          </p:cNvPr>
          <p:cNvSpPr txBox="1"/>
          <p:nvPr/>
        </p:nvSpPr>
        <p:spPr>
          <a:xfrm rot="16200000">
            <a:off x="1911492" y="3511775"/>
            <a:ext cx="193567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www.site1.com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AC833-3C28-4DBF-91A3-3788649E4077}"/>
              </a:ext>
            </a:extLst>
          </p:cNvPr>
          <p:cNvSpPr txBox="1"/>
          <p:nvPr/>
        </p:nvSpPr>
        <p:spPr>
          <a:xfrm rot="16200000">
            <a:off x="4959861" y="3504477"/>
            <a:ext cx="192107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www.site2.com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6C2CC-F59D-4BF9-8F30-09E0309A86C0}"/>
              </a:ext>
            </a:extLst>
          </p:cNvPr>
          <p:cNvSpPr txBox="1"/>
          <p:nvPr/>
        </p:nvSpPr>
        <p:spPr>
          <a:xfrm rot="16200000">
            <a:off x="8000935" y="3504479"/>
            <a:ext cx="192107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www</a:t>
            </a:r>
            <a:r>
              <a:rPr lang="en-GB"/>
              <a:t>.site3.</a:t>
            </a:r>
            <a:r>
              <a:rPr lang="en-GB" dirty="0"/>
              <a:t>com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C592B4B-7C21-472D-B317-C4EA6DCC7647}"/>
              </a:ext>
            </a:extLst>
          </p:cNvPr>
          <p:cNvSpPr/>
          <p:nvPr/>
        </p:nvSpPr>
        <p:spPr>
          <a:xfrm>
            <a:off x="2694662" y="923636"/>
            <a:ext cx="369333" cy="1357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8059C92-EBE0-437A-9D5A-D3F5632D4CAC}"/>
              </a:ext>
            </a:extLst>
          </p:cNvPr>
          <p:cNvSpPr/>
          <p:nvPr/>
        </p:nvSpPr>
        <p:spPr>
          <a:xfrm>
            <a:off x="5735734" y="923636"/>
            <a:ext cx="369333" cy="1357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BB8F71-B35B-422B-AC75-71A737606012}"/>
              </a:ext>
            </a:extLst>
          </p:cNvPr>
          <p:cNvSpPr/>
          <p:nvPr/>
        </p:nvSpPr>
        <p:spPr>
          <a:xfrm>
            <a:off x="8811614" y="923636"/>
            <a:ext cx="369333" cy="1357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D369A-4B47-46DB-A0E7-093FF2C5AD1F}"/>
              </a:ext>
            </a:extLst>
          </p:cNvPr>
          <p:cNvSpPr txBox="1"/>
          <p:nvPr/>
        </p:nvSpPr>
        <p:spPr>
          <a:xfrm>
            <a:off x="2290618" y="238298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Thread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BC3CA-2BE1-4970-AA86-E2D3CDE30715}"/>
              </a:ext>
            </a:extLst>
          </p:cNvPr>
          <p:cNvSpPr txBox="1"/>
          <p:nvPr/>
        </p:nvSpPr>
        <p:spPr>
          <a:xfrm>
            <a:off x="5361600" y="235989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Thread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08F3E-121F-4536-9DEC-9F3DE74AA496}"/>
              </a:ext>
            </a:extLst>
          </p:cNvPr>
          <p:cNvSpPr txBox="1"/>
          <p:nvPr/>
        </p:nvSpPr>
        <p:spPr>
          <a:xfrm>
            <a:off x="8402674" y="235191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Thread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4C0CE-7B3A-442D-89FA-2E239392E5D1}"/>
              </a:ext>
            </a:extLst>
          </p:cNvPr>
          <p:cNvSpPr txBox="1"/>
          <p:nvPr/>
        </p:nvSpPr>
        <p:spPr>
          <a:xfrm>
            <a:off x="1791855" y="300947"/>
            <a:ext cx="864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Controller thread that distributes </a:t>
            </a:r>
            <a:r>
              <a:rPr lang="en-GB" sz="2400" b="1" dirty="0"/>
              <a:t>top level sites </a:t>
            </a:r>
            <a:r>
              <a:rPr lang="en-GB" sz="2400" dirty="0"/>
              <a:t>to child threads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450763-3367-4371-AC0E-32734BD87816}"/>
              </a:ext>
            </a:extLst>
          </p:cNvPr>
          <p:cNvSpPr/>
          <p:nvPr/>
        </p:nvSpPr>
        <p:spPr>
          <a:xfrm>
            <a:off x="2694662" y="4867860"/>
            <a:ext cx="36933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1E38E-1331-49CE-9661-30AD4BF099AA}"/>
              </a:ext>
            </a:extLst>
          </p:cNvPr>
          <p:cNvSpPr txBox="1"/>
          <p:nvPr/>
        </p:nvSpPr>
        <p:spPr>
          <a:xfrm>
            <a:off x="1951412" y="5440773"/>
            <a:ext cx="18558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Single threaded </a:t>
            </a:r>
          </a:p>
          <a:p>
            <a:pPr algn="ctr"/>
            <a:r>
              <a:rPr lang="en-GB" dirty="0"/>
              <a:t>component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A0C87-9DEA-4472-8B82-D2D4E2D7C0DC}"/>
              </a:ext>
            </a:extLst>
          </p:cNvPr>
          <p:cNvSpPr txBox="1"/>
          <p:nvPr/>
        </p:nvSpPr>
        <p:spPr>
          <a:xfrm>
            <a:off x="4902430" y="5440772"/>
            <a:ext cx="18558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Single threaded </a:t>
            </a:r>
          </a:p>
          <a:p>
            <a:pPr algn="ctr"/>
            <a:r>
              <a:rPr lang="en-GB" dirty="0"/>
              <a:t>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96B0D-DC41-43C5-B631-9FAC65913ACE}"/>
              </a:ext>
            </a:extLst>
          </p:cNvPr>
          <p:cNvSpPr txBox="1"/>
          <p:nvPr/>
        </p:nvSpPr>
        <p:spPr>
          <a:xfrm>
            <a:off x="8068364" y="5440771"/>
            <a:ext cx="18558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Single threaded </a:t>
            </a:r>
          </a:p>
          <a:p>
            <a:pPr algn="ctr"/>
            <a:r>
              <a:rPr lang="en-GB" dirty="0"/>
              <a:t>component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1C2FC1E-7005-4F7E-AA74-8D37A5670A9C}"/>
              </a:ext>
            </a:extLst>
          </p:cNvPr>
          <p:cNvSpPr/>
          <p:nvPr/>
        </p:nvSpPr>
        <p:spPr>
          <a:xfrm>
            <a:off x="5726667" y="4867860"/>
            <a:ext cx="36933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C30D080-574F-45C5-9B91-8C7FC6929103}"/>
              </a:ext>
            </a:extLst>
          </p:cNvPr>
          <p:cNvSpPr/>
          <p:nvPr/>
        </p:nvSpPr>
        <p:spPr>
          <a:xfrm>
            <a:off x="8758672" y="4867860"/>
            <a:ext cx="36933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73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9</cp:revision>
  <dcterms:created xsi:type="dcterms:W3CDTF">2022-03-19T23:50:24Z</dcterms:created>
  <dcterms:modified xsi:type="dcterms:W3CDTF">2022-03-21T16:45:22Z</dcterms:modified>
</cp:coreProperties>
</file>