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9" autoAdjust="0"/>
  </p:normalViewPr>
  <p:slideViewPr>
    <p:cSldViewPr snapToGrid="0">
      <p:cViewPr varScale="1">
        <p:scale>
          <a:sx n="107" d="100"/>
          <a:sy n="107" d="100"/>
        </p:scale>
        <p:origin x="17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4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9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2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2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044D-6778-4F98-907D-34CE59BFE85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044D-6778-4F98-907D-34CE59BFE85E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D856-163A-4508-B21E-4AC36E674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7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A9B4C582-B661-5674-75F3-B1FFB1ADB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5218" y="2635624"/>
            <a:ext cx="685800" cy="6858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D6FF5960-2997-C532-63EC-D6F5B8F21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6748" y="2635624"/>
            <a:ext cx="685800" cy="685800"/>
          </a:xfrm>
          <a:prstGeom prst="rect">
            <a:avLst/>
          </a:prstGeom>
        </p:spPr>
      </p:pic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FAEBAB27-5B00-5B27-3213-44EFC900D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7877" y="1566583"/>
            <a:ext cx="685800" cy="6858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9F2C04-15A3-82E1-9F5F-DCB1008D05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91020" y="2978524"/>
            <a:ext cx="15251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09D8F1-6C34-D279-9AB5-EDC146850462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3193679" y="1909485"/>
            <a:ext cx="705971" cy="726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276BB7-21D7-CA46-C2A5-32103BBF1EE5}"/>
              </a:ext>
            </a:extLst>
          </p:cNvPr>
          <p:cNvSpPr txBox="1"/>
          <p:nvPr/>
        </p:nvSpPr>
        <p:spPr>
          <a:xfrm>
            <a:off x="1978051" y="240473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Server stores the image in AWS S3</a:t>
            </a:r>
          </a:p>
          <a:p>
            <a:r>
              <a:rPr lang="en-US" sz="900" dirty="0"/>
              <a:t>and its location in DB</a:t>
            </a:r>
          </a:p>
        </p:txBody>
      </p:sp>
      <p:pic>
        <p:nvPicPr>
          <p:cNvPr id="17" name="Graphic 16" descr="Internet">
            <a:extLst>
              <a:ext uri="{FF2B5EF4-FFF2-40B4-BE49-F238E27FC236}">
                <a16:creationId xmlns:a16="http://schemas.microsoft.com/office/drawing/2014/main" id="{9F54F095-5A69-EAFC-2782-033A6D52B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762" y="2635624"/>
            <a:ext cx="685800" cy="685800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39A5D4AB-6198-9990-003F-990B4DFB9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5292" y="2635624"/>
            <a:ext cx="685800" cy="685800"/>
          </a:xfrm>
          <a:prstGeom prst="rect">
            <a:avLst/>
          </a:prstGeom>
        </p:spPr>
      </p:pic>
      <p:pic>
        <p:nvPicPr>
          <p:cNvPr id="19" name="Graphic 18" descr="Syncing cloud">
            <a:extLst>
              <a:ext uri="{FF2B5EF4-FFF2-40B4-BE49-F238E27FC236}">
                <a16:creationId xmlns:a16="http://schemas.microsoft.com/office/drawing/2014/main" id="{BA4E2670-A2CE-3373-6DA3-D77F3D8A19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6421" y="1566583"/>
            <a:ext cx="68580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1A5E97-D847-033E-D621-510DC55E55EC}"/>
              </a:ext>
            </a:extLst>
          </p:cNvPr>
          <p:cNvCxnSpPr>
            <a:cxnSpLocks/>
          </p:cNvCxnSpPr>
          <p:nvPr/>
        </p:nvCxnSpPr>
        <p:spPr>
          <a:xfrm>
            <a:off x="5419562" y="2864224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B957E6-6779-6325-A48D-4582D8BCF12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076664" y="1909485"/>
            <a:ext cx="759759" cy="840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7D6C6B-EE05-DE28-C3AD-E87C17913AD9}"/>
              </a:ext>
            </a:extLst>
          </p:cNvPr>
          <p:cNvCxnSpPr>
            <a:cxnSpLocks/>
          </p:cNvCxnSpPr>
          <p:nvPr/>
        </p:nvCxnSpPr>
        <p:spPr>
          <a:xfrm flipH="1">
            <a:off x="5419562" y="3116356"/>
            <a:ext cx="1465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AEC991-7441-E3F1-FED1-77F6B1D10639}"/>
              </a:ext>
            </a:extLst>
          </p:cNvPr>
          <p:cNvSpPr txBox="1"/>
          <p:nvPr/>
        </p:nvSpPr>
        <p:spPr>
          <a:xfrm>
            <a:off x="5493521" y="2647186"/>
            <a:ext cx="1465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 Request an image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BB886-13C5-B346-238B-46132D621204}"/>
              </a:ext>
            </a:extLst>
          </p:cNvPr>
          <p:cNvSpPr txBox="1"/>
          <p:nvPr/>
        </p:nvSpPr>
        <p:spPr>
          <a:xfrm>
            <a:off x="5513691" y="3123915"/>
            <a:ext cx="1465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2. Send the location of the image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B11B55-1B03-6482-FDFC-4C659D9D95CD}"/>
              </a:ext>
            </a:extLst>
          </p:cNvPr>
          <p:cNvSpPr txBox="1"/>
          <p:nvPr/>
        </p:nvSpPr>
        <p:spPr>
          <a:xfrm>
            <a:off x="5493523" y="2190142"/>
            <a:ext cx="23599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3. Client gets the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FF85D-0D71-40A5-97A4-ECF488D4C6F4}"/>
              </a:ext>
            </a:extLst>
          </p:cNvPr>
          <p:cNvSpPr txBox="1"/>
          <p:nvPr/>
        </p:nvSpPr>
        <p:spPr>
          <a:xfrm>
            <a:off x="1476810" y="3176851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439A1-D93C-1AA9-55BD-E803AC34881B}"/>
              </a:ext>
            </a:extLst>
          </p:cNvPr>
          <p:cNvSpPr txBox="1"/>
          <p:nvPr/>
        </p:nvSpPr>
        <p:spPr>
          <a:xfrm>
            <a:off x="3616177" y="3239333"/>
            <a:ext cx="6013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3D2DA-AEB8-A3F1-3DFF-C039D0D2768D}"/>
              </a:ext>
            </a:extLst>
          </p:cNvPr>
          <p:cNvSpPr txBox="1"/>
          <p:nvPr/>
        </p:nvSpPr>
        <p:spPr>
          <a:xfrm>
            <a:off x="2550099" y="1454452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95EAC-2F77-33B2-E5D7-3E2F7D6F47D5}"/>
              </a:ext>
            </a:extLst>
          </p:cNvPr>
          <p:cNvSpPr txBox="1"/>
          <p:nvPr/>
        </p:nvSpPr>
        <p:spPr>
          <a:xfrm>
            <a:off x="5820555" y="1454452"/>
            <a:ext cx="811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AWS S3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D8DC5-908F-B37F-5227-B97E583DFBBE}"/>
              </a:ext>
            </a:extLst>
          </p:cNvPr>
          <p:cNvSpPr txBox="1"/>
          <p:nvPr/>
        </p:nvSpPr>
        <p:spPr>
          <a:xfrm>
            <a:off x="4813362" y="3181623"/>
            <a:ext cx="6013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7B6712-249B-F255-61F3-381C52767801}"/>
              </a:ext>
            </a:extLst>
          </p:cNvPr>
          <p:cNvSpPr txBox="1"/>
          <p:nvPr/>
        </p:nvSpPr>
        <p:spPr>
          <a:xfrm>
            <a:off x="6959253" y="3239333"/>
            <a:ext cx="6013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A0B65B-29FF-5DB4-575C-D486F86B97D8}"/>
              </a:ext>
            </a:extLst>
          </p:cNvPr>
          <p:cNvSpPr txBox="1"/>
          <p:nvPr/>
        </p:nvSpPr>
        <p:spPr>
          <a:xfrm>
            <a:off x="3133167" y="946973"/>
            <a:ext cx="28776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/>
                </a:solidFill>
              </a:rPr>
              <a:t>How images are stored in AWS S3</a:t>
            </a:r>
          </a:p>
        </p:txBody>
      </p:sp>
    </p:spTree>
    <p:extLst>
      <p:ext uri="{BB962C8B-B14F-4D97-AF65-F5344CB8AC3E}">
        <p14:creationId xmlns:p14="http://schemas.microsoft.com/office/powerpoint/2010/main" val="352647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2078</TotalTime>
  <Words>46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4</cp:revision>
  <dcterms:created xsi:type="dcterms:W3CDTF">2023-06-18T20:59:13Z</dcterms:created>
  <dcterms:modified xsi:type="dcterms:W3CDTF">2023-07-02T15:23:41Z</dcterms:modified>
</cp:coreProperties>
</file>