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69" autoAdjust="0"/>
  </p:normalViewPr>
  <p:slideViewPr>
    <p:cSldViewPr snapToGrid="0">
      <p:cViewPr varScale="1">
        <p:scale>
          <a:sx n="107" d="100"/>
          <a:sy n="107" d="100"/>
        </p:scale>
        <p:origin x="17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79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00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42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25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9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94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42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23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6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24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6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044D-6778-4F98-907D-34CE59BFE85E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72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617E825-5DFE-CF05-F4FD-4D15DDE6D918}"/>
              </a:ext>
            </a:extLst>
          </p:cNvPr>
          <p:cNvSpPr/>
          <p:nvPr/>
        </p:nvSpPr>
        <p:spPr>
          <a:xfrm>
            <a:off x="3844552" y="1323663"/>
            <a:ext cx="3847166" cy="2286882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2D18C4A-087E-F300-CE87-6682D145772F}"/>
              </a:ext>
            </a:extLst>
          </p:cNvPr>
          <p:cNvCxnSpPr>
            <a:cxnSpLocks/>
            <a:stCxn id="46" idx="3"/>
            <a:endCxn id="53" idx="1"/>
          </p:cNvCxnSpPr>
          <p:nvPr/>
        </p:nvCxnSpPr>
        <p:spPr>
          <a:xfrm flipV="1">
            <a:off x="2241179" y="1772392"/>
            <a:ext cx="1856894" cy="89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6">
            <a:extLst>
              <a:ext uri="{FF2B5EF4-FFF2-40B4-BE49-F238E27FC236}">
                <a16:creationId xmlns:a16="http://schemas.microsoft.com/office/drawing/2014/main" id="{54D9BC62-4513-A457-320A-D3A530AA97DC}"/>
              </a:ext>
            </a:extLst>
          </p:cNvPr>
          <p:cNvSpPr txBox="1"/>
          <p:nvPr/>
        </p:nvSpPr>
        <p:spPr>
          <a:xfrm>
            <a:off x="2352756" y="1356774"/>
            <a:ext cx="190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triggers CI/CD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E04B817-025E-9F90-84F3-7EA58AE22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122" y="786176"/>
            <a:ext cx="948505" cy="1074973"/>
          </a:xfrm>
          <a:prstGeom prst="rect">
            <a:avLst/>
          </a:prstGeom>
        </p:spPr>
      </p:pic>
      <p:sp>
        <p:nvSpPr>
          <p:cNvPr id="45" name="TextBox 53">
            <a:extLst>
              <a:ext uri="{FF2B5EF4-FFF2-40B4-BE49-F238E27FC236}">
                <a16:creationId xmlns:a16="http://schemas.microsoft.com/office/drawing/2014/main" id="{FD09CA19-B29C-1494-F3E5-3FCCC7C925D5}"/>
              </a:ext>
            </a:extLst>
          </p:cNvPr>
          <p:cNvSpPr txBox="1"/>
          <p:nvPr/>
        </p:nvSpPr>
        <p:spPr>
          <a:xfrm>
            <a:off x="4623451" y="2128551"/>
            <a:ext cx="17147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Build, Test, Deploy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D889FE9-CFB8-49B5-3DA6-0264FFECF5B5}"/>
              </a:ext>
            </a:extLst>
          </p:cNvPr>
          <p:cNvSpPr/>
          <p:nvPr/>
        </p:nvSpPr>
        <p:spPr>
          <a:xfrm>
            <a:off x="1326776" y="1549395"/>
            <a:ext cx="914403" cy="46392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7F7BC7D-57B4-3DEB-6BA9-E0321BD32804}"/>
              </a:ext>
            </a:extLst>
          </p:cNvPr>
          <p:cNvSpPr/>
          <p:nvPr/>
        </p:nvSpPr>
        <p:spPr>
          <a:xfrm>
            <a:off x="1048874" y="2348008"/>
            <a:ext cx="1474693" cy="46392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92AC360-6E52-D317-C998-BCB7AF839176}"/>
              </a:ext>
            </a:extLst>
          </p:cNvPr>
          <p:cNvCxnSpPr>
            <a:cxnSpLocks/>
            <a:stCxn id="47" idx="0"/>
            <a:endCxn id="46" idx="2"/>
          </p:cNvCxnSpPr>
          <p:nvPr/>
        </p:nvCxnSpPr>
        <p:spPr>
          <a:xfrm flipH="1" flipV="1">
            <a:off x="1783978" y="2013319"/>
            <a:ext cx="2243" cy="3346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AE52B091-540A-D820-BC71-F5729CCA51B7}"/>
              </a:ext>
            </a:extLst>
          </p:cNvPr>
          <p:cNvSpPr/>
          <p:nvPr/>
        </p:nvSpPr>
        <p:spPr>
          <a:xfrm>
            <a:off x="1366638" y="3146621"/>
            <a:ext cx="842683" cy="46392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Topics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6F0D25B-353E-95C7-64AC-B57B49AA7591}"/>
              </a:ext>
            </a:extLst>
          </p:cNvPr>
          <p:cNvCxnSpPr>
            <a:cxnSpLocks/>
            <a:stCxn id="49" idx="0"/>
            <a:endCxn id="47" idx="2"/>
          </p:cNvCxnSpPr>
          <p:nvPr/>
        </p:nvCxnSpPr>
        <p:spPr>
          <a:xfrm flipH="1" flipV="1">
            <a:off x="1786221" y="2811932"/>
            <a:ext cx="1759" cy="3346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46">
            <a:extLst>
              <a:ext uri="{FF2B5EF4-FFF2-40B4-BE49-F238E27FC236}">
                <a16:creationId xmlns:a16="http://schemas.microsoft.com/office/drawing/2014/main" id="{D7E408AE-E01A-ECD5-00E9-8144B982A41C}"/>
              </a:ext>
            </a:extLst>
          </p:cNvPr>
          <p:cNvSpPr txBox="1"/>
          <p:nvPr/>
        </p:nvSpPr>
        <p:spPr>
          <a:xfrm>
            <a:off x="1815218" y="2775933"/>
            <a:ext cx="221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Pull request</a:t>
            </a:r>
          </a:p>
        </p:txBody>
      </p:sp>
      <p:pic>
        <p:nvPicPr>
          <p:cNvPr id="52" name="Picture 4">
            <a:extLst>
              <a:ext uri="{FF2B5EF4-FFF2-40B4-BE49-F238E27FC236}">
                <a16:creationId xmlns:a16="http://schemas.microsoft.com/office/drawing/2014/main" id="{0C8B3009-643D-3E83-8076-8D4B70B63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330" y="1850606"/>
            <a:ext cx="909837" cy="778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61CFC901-D59C-FE29-B837-CB3182EEB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8073" y="1431202"/>
            <a:ext cx="1007239" cy="682379"/>
          </a:xfrm>
          <a:prstGeom prst="rect">
            <a:avLst/>
          </a:prstGeom>
        </p:spPr>
      </p:pic>
      <p:sp>
        <p:nvSpPr>
          <p:cNvPr id="59" name="TextBox 46">
            <a:extLst>
              <a:ext uri="{FF2B5EF4-FFF2-40B4-BE49-F238E27FC236}">
                <a16:creationId xmlns:a16="http://schemas.microsoft.com/office/drawing/2014/main" id="{EEB9DA2A-CCC0-5406-3C5B-D82C572EC5E0}"/>
              </a:ext>
            </a:extLst>
          </p:cNvPr>
          <p:cNvSpPr txBox="1"/>
          <p:nvPr/>
        </p:nvSpPr>
        <p:spPr>
          <a:xfrm>
            <a:off x="1783977" y="1977998"/>
            <a:ext cx="221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Push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B6118AB-328F-2067-DF93-37EE492B264B}"/>
              </a:ext>
            </a:extLst>
          </p:cNvPr>
          <p:cNvSpPr txBox="1"/>
          <p:nvPr/>
        </p:nvSpPr>
        <p:spPr>
          <a:xfrm>
            <a:off x="3305935" y="295314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CI/CD pipeline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E0868B50-3838-0834-FE87-78797CFF90D9}"/>
              </a:ext>
            </a:extLst>
          </p:cNvPr>
          <p:cNvCxnSpPr>
            <a:stCxn id="53" idx="2"/>
          </p:cNvCxnSpPr>
          <p:nvPr/>
        </p:nvCxnSpPr>
        <p:spPr>
          <a:xfrm rot="16200000" flipH="1">
            <a:off x="5268399" y="1446875"/>
            <a:ext cx="353523" cy="168693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364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Internet">
            <a:extLst>
              <a:ext uri="{FF2B5EF4-FFF2-40B4-BE49-F238E27FC236}">
                <a16:creationId xmlns:a16="http://schemas.microsoft.com/office/drawing/2014/main" id="{A9B4C582-B661-5674-75F3-B1FFB1ADB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22" y="1787746"/>
            <a:ext cx="685800" cy="685800"/>
          </a:xfrm>
          <a:prstGeom prst="rect">
            <a:avLst/>
          </a:prstGeom>
        </p:spPr>
      </p:pic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D6FF5960-2997-C532-63EC-D6F5B8F218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03848" y="1779317"/>
            <a:ext cx="685800" cy="685800"/>
          </a:xfrm>
          <a:prstGeom prst="rect">
            <a:avLst/>
          </a:prstGeom>
        </p:spPr>
      </p:pic>
      <p:pic>
        <p:nvPicPr>
          <p:cNvPr id="9" name="Graphic 8" descr="Syncing cloud">
            <a:extLst>
              <a:ext uri="{FF2B5EF4-FFF2-40B4-BE49-F238E27FC236}">
                <a16:creationId xmlns:a16="http://schemas.microsoft.com/office/drawing/2014/main" id="{FAEBAB27-5B00-5B27-3213-44EFC900D6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81" y="718705"/>
            <a:ext cx="685800" cy="6858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99F2C04-15A3-82E1-9F5F-DCB1008D052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30322" y="2130646"/>
            <a:ext cx="110265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D09D8F1-6C34-D279-9AB5-EDC146850462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1812810" y="1249389"/>
            <a:ext cx="333938" cy="5299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4276BB7-21D7-CA46-C2A5-32103BBF1EE5}"/>
              </a:ext>
            </a:extLst>
          </p:cNvPr>
          <p:cNvSpPr txBox="1"/>
          <p:nvPr/>
        </p:nvSpPr>
        <p:spPr>
          <a:xfrm>
            <a:off x="627596" y="1859945"/>
            <a:ext cx="124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 Send an image</a:t>
            </a:r>
          </a:p>
        </p:txBody>
      </p:sp>
      <p:pic>
        <p:nvPicPr>
          <p:cNvPr id="17" name="Graphic 16" descr="Internet">
            <a:extLst>
              <a:ext uri="{FF2B5EF4-FFF2-40B4-BE49-F238E27FC236}">
                <a16:creationId xmlns:a16="http://schemas.microsoft.com/office/drawing/2014/main" id="{9F54F095-5A69-EAFC-2782-033A6D52B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0838" y="1787745"/>
            <a:ext cx="685800" cy="685800"/>
          </a:xfrm>
          <a:prstGeom prst="rect">
            <a:avLst/>
          </a:prstGeom>
        </p:spPr>
      </p:pic>
      <p:pic>
        <p:nvPicPr>
          <p:cNvPr id="18" name="Graphic 17" descr="Server">
            <a:extLst>
              <a:ext uri="{FF2B5EF4-FFF2-40B4-BE49-F238E27FC236}">
                <a16:creationId xmlns:a16="http://schemas.microsoft.com/office/drawing/2014/main" id="{39A5D4AB-6198-9990-003F-990B4DFB98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02368" y="1787745"/>
            <a:ext cx="685800" cy="685800"/>
          </a:xfrm>
          <a:prstGeom prst="rect">
            <a:avLst/>
          </a:prstGeom>
        </p:spPr>
      </p:pic>
      <p:pic>
        <p:nvPicPr>
          <p:cNvPr id="19" name="Graphic 18" descr="Syncing cloud">
            <a:extLst>
              <a:ext uri="{FF2B5EF4-FFF2-40B4-BE49-F238E27FC236}">
                <a16:creationId xmlns:a16="http://schemas.microsoft.com/office/drawing/2014/main" id="{BA4E2670-A2CE-3373-6DA3-D77F3D8A19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53497" y="718704"/>
            <a:ext cx="685800" cy="6858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81A5E97-D847-033E-D621-510DC55E55EC}"/>
              </a:ext>
            </a:extLst>
          </p:cNvPr>
          <p:cNvCxnSpPr>
            <a:cxnSpLocks/>
          </p:cNvCxnSpPr>
          <p:nvPr/>
        </p:nvCxnSpPr>
        <p:spPr>
          <a:xfrm>
            <a:off x="6136638" y="2016345"/>
            <a:ext cx="14657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E7D6C6B-EE05-DE28-C3AD-E87C17913AD9}"/>
              </a:ext>
            </a:extLst>
          </p:cNvPr>
          <p:cNvCxnSpPr>
            <a:cxnSpLocks/>
          </p:cNvCxnSpPr>
          <p:nvPr/>
        </p:nvCxnSpPr>
        <p:spPr>
          <a:xfrm flipH="1">
            <a:off x="6136638" y="2268477"/>
            <a:ext cx="14657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AAEC991-7441-E3F1-FED1-77F6B1D10639}"/>
              </a:ext>
            </a:extLst>
          </p:cNvPr>
          <p:cNvSpPr txBox="1"/>
          <p:nvPr/>
        </p:nvSpPr>
        <p:spPr>
          <a:xfrm>
            <a:off x="6210597" y="1772412"/>
            <a:ext cx="14657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1. Request an image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1BB886-13C5-B346-238B-46132D621204}"/>
              </a:ext>
            </a:extLst>
          </p:cNvPr>
          <p:cNvSpPr txBox="1"/>
          <p:nvPr/>
        </p:nvSpPr>
        <p:spPr>
          <a:xfrm>
            <a:off x="6230767" y="2276036"/>
            <a:ext cx="14657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3. Send the image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BFF85D-0D71-40A5-97A4-ECF488D4C6F4}"/>
              </a:ext>
            </a:extLst>
          </p:cNvPr>
          <p:cNvSpPr txBox="1"/>
          <p:nvPr/>
        </p:nvSpPr>
        <p:spPr>
          <a:xfrm>
            <a:off x="116114" y="2328973"/>
            <a:ext cx="6013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Client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1439A1-D93C-1AA9-55BD-E803AC34881B}"/>
              </a:ext>
            </a:extLst>
          </p:cNvPr>
          <p:cNvSpPr txBox="1"/>
          <p:nvPr/>
        </p:nvSpPr>
        <p:spPr>
          <a:xfrm>
            <a:off x="1843103" y="2391455"/>
            <a:ext cx="6858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C3D2DA-AEB8-A3F1-3DFF-C039D0D2768D}"/>
              </a:ext>
            </a:extLst>
          </p:cNvPr>
          <p:cNvSpPr txBox="1"/>
          <p:nvPr/>
        </p:nvSpPr>
        <p:spPr>
          <a:xfrm>
            <a:off x="1189403" y="606574"/>
            <a:ext cx="8116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AWS S3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795EAC-2F77-33B2-E5D7-3E2F7D6F47D5}"/>
              </a:ext>
            </a:extLst>
          </p:cNvPr>
          <p:cNvSpPr txBox="1"/>
          <p:nvPr/>
        </p:nvSpPr>
        <p:spPr>
          <a:xfrm>
            <a:off x="6537631" y="606573"/>
            <a:ext cx="8116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AWS S3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4D8DC5-908F-B37F-5227-B97E583DFBBE}"/>
              </a:ext>
            </a:extLst>
          </p:cNvPr>
          <p:cNvSpPr txBox="1"/>
          <p:nvPr/>
        </p:nvSpPr>
        <p:spPr>
          <a:xfrm>
            <a:off x="5530438" y="2333744"/>
            <a:ext cx="6013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Client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7B6712-249B-F255-61F3-381C52767801}"/>
              </a:ext>
            </a:extLst>
          </p:cNvPr>
          <p:cNvSpPr txBox="1"/>
          <p:nvPr/>
        </p:nvSpPr>
        <p:spPr>
          <a:xfrm>
            <a:off x="7644579" y="2366054"/>
            <a:ext cx="7079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Server</a:t>
            </a:r>
          </a:p>
        </p:txBody>
      </p:sp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E20395B8-BB17-2BE7-C896-D8893539E4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67088" y="1750299"/>
            <a:ext cx="685799" cy="685799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F710370-5F45-3A77-5176-BB615E3DB5F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489648" y="2122217"/>
            <a:ext cx="1332110" cy="84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58EF6C7-7E70-6107-FBC3-803590E34173}"/>
              </a:ext>
            </a:extLst>
          </p:cNvPr>
          <p:cNvSpPr txBox="1"/>
          <p:nvPr/>
        </p:nvSpPr>
        <p:spPr>
          <a:xfrm>
            <a:off x="3280648" y="55096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AWS S3 image storage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47F306-5C4F-5BCC-5C33-4E582C472146}"/>
              </a:ext>
            </a:extLst>
          </p:cNvPr>
          <p:cNvSpPr txBox="1"/>
          <p:nvPr/>
        </p:nvSpPr>
        <p:spPr>
          <a:xfrm>
            <a:off x="3904621" y="2361592"/>
            <a:ext cx="6858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DB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A92DE4-41DB-CF2A-2007-87E019D91CD5}"/>
              </a:ext>
            </a:extLst>
          </p:cNvPr>
          <p:cNvSpPr txBox="1"/>
          <p:nvPr/>
        </p:nvSpPr>
        <p:spPr>
          <a:xfrm>
            <a:off x="7535132" y="1172555"/>
            <a:ext cx="14657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2. Download the image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2B3B07D-D215-3BDD-59A4-31EA3EBE405F}"/>
              </a:ext>
            </a:extLst>
          </p:cNvPr>
          <p:cNvSpPr txBox="1"/>
          <p:nvPr/>
        </p:nvSpPr>
        <p:spPr>
          <a:xfrm>
            <a:off x="1979779" y="1219463"/>
            <a:ext cx="1326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2. Store the image</a:t>
            </a:r>
          </a:p>
          <a:p>
            <a:r>
              <a:rPr lang="en-US" sz="1200" dirty="0"/>
              <a:t>in AWS S3 (async)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EB7B15-3C06-74CC-7814-EA276A02A203}"/>
              </a:ext>
            </a:extLst>
          </p:cNvPr>
          <p:cNvSpPr txBox="1"/>
          <p:nvPr/>
        </p:nvSpPr>
        <p:spPr>
          <a:xfrm>
            <a:off x="2405729" y="1644436"/>
            <a:ext cx="1416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3. Store the image’s</a:t>
            </a:r>
          </a:p>
          <a:p>
            <a:r>
              <a:rPr lang="en-US" sz="1200" dirty="0"/>
              <a:t>URI in DB (async)</a:t>
            </a:r>
          </a:p>
        </p:txBody>
      </p:sp>
      <p:pic>
        <p:nvPicPr>
          <p:cNvPr id="48" name="Graphic 47" descr="Internet">
            <a:extLst>
              <a:ext uri="{FF2B5EF4-FFF2-40B4-BE49-F238E27FC236}">
                <a16:creationId xmlns:a16="http://schemas.microsoft.com/office/drawing/2014/main" id="{D25497E8-6CEF-3ABE-58B4-B0CD4F55B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8883" y="4681580"/>
            <a:ext cx="685800" cy="685800"/>
          </a:xfrm>
          <a:prstGeom prst="rect">
            <a:avLst/>
          </a:prstGeom>
        </p:spPr>
      </p:pic>
      <p:pic>
        <p:nvPicPr>
          <p:cNvPr id="49" name="Graphic 48" descr="Server">
            <a:extLst>
              <a:ext uri="{FF2B5EF4-FFF2-40B4-BE49-F238E27FC236}">
                <a16:creationId xmlns:a16="http://schemas.microsoft.com/office/drawing/2014/main" id="{033D5E9E-4121-66DC-7049-7AF6DA487E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0413" y="4681580"/>
            <a:ext cx="685800" cy="685800"/>
          </a:xfrm>
          <a:prstGeom prst="rect">
            <a:avLst/>
          </a:prstGeom>
        </p:spPr>
      </p:pic>
      <p:pic>
        <p:nvPicPr>
          <p:cNvPr id="50" name="Graphic 49" descr="Syncing cloud">
            <a:extLst>
              <a:ext uri="{FF2B5EF4-FFF2-40B4-BE49-F238E27FC236}">
                <a16:creationId xmlns:a16="http://schemas.microsoft.com/office/drawing/2014/main" id="{91C53482-B4DA-033C-8EBB-F83162CACA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1542" y="3612539"/>
            <a:ext cx="685800" cy="685800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94F49DC-B1BE-F746-1D81-82D8E13FC2FE}"/>
              </a:ext>
            </a:extLst>
          </p:cNvPr>
          <p:cNvCxnSpPr>
            <a:cxnSpLocks/>
          </p:cNvCxnSpPr>
          <p:nvPr/>
        </p:nvCxnSpPr>
        <p:spPr>
          <a:xfrm>
            <a:off x="4004683" y="4910180"/>
            <a:ext cx="14657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562AB93-5D4F-B14E-BA5B-07DDC5A0C0B7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3661785" y="3955441"/>
            <a:ext cx="759759" cy="8400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1240905-6B06-71AE-62C1-36B3F098E2C9}"/>
              </a:ext>
            </a:extLst>
          </p:cNvPr>
          <p:cNvCxnSpPr>
            <a:cxnSpLocks/>
          </p:cNvCxnSpPr>
          <p:nvPr/>
        </p:nvCxnSpPr>
        <p:spPr>
          <a:xfrm flipH="1">
            <a:off x="4004683" y="5162312"/>
            <a:ext cx="14657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B388309-A673-4480-255A-59310368DF4D}"/>
              </a:ext>
            </a:extLst>
          </p:cNvPr>
          <p:cNvSpPr txBox="1"/>
          <p:nvPr/>
        </p:nvSpPr>
        <p:spPr>
          <a:xfrm>
            <a:off x="4078642" y="4666247"/>
            <a:ext cx="14657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1. Request an image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D405E5-4261-5B5A-1616-94B4C69E8FD6}"/>
              </a:ext>
            </a:extLst>
          </p:cNvPr>
          <p:cNvSpPr txBox="1"/>
          <p:nvPr/>
        </p:nvSpPr>
        <p:spPr>
          <a:xfrm>
            <a:off x="4098812" y="5169871"/>
            <a:ext cx="14657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2. Send the location of the image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FE64053-CB3C-8661-3E17-736801C18669}"/>
              </a:ext>
            </a:extLst>
          </p:cNvPr>
          <p:cNvSpPr txBox="1"/>
          <p:nvPr/>
        </p:nvSpPr>
        <p:spPr>
          <a:xfrm>
            <a:off x="2682092" y="4134069"/>
            <a:ext cx="23599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3. Client gets the image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7D34031-004C-9F41-B3D4-D86E017A16A5}"/>
              </a:ext>
            </a:extLst>
          </p:cNvPr>
          <p:cNvSpPr txBox="1"/>
          <p:nvPr/>
        </p:nvSpPr>
        <p:spPr>
          <a:xfrm>
            <a:off x="4405676" y="3500408"/>
            <a:ext cx="8116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AWS S3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D61FD90-EF2C-CFDB-F8CC-8C29378B38E3}"/>
              </a:ext>
            </a:extLst>
          </p:cNvPr>
          <p:cNvSpPr txBox="1"/>
          <p:nvPr/>
        </p:nvSpPr>
        <p:spPr>
          <a:xfrm>
            <a:off x="3398483" y="5227579"/>
            <a:ext cx="6013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Client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2F6D059-CC2D-0D22-490B-D712CAB068DE}"/>
              </a:ext>
            </a:extLst>
          </p:cNvPr>
          <p:cNvSpPr txBox="1"/>
          <p:nvPr/>
        </p:nvSpPr>
        <p:spPr>
          <a:xfrm>
            <a:off x="5544374" y="5285289"/>
            <a:ext cx="7079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Server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7B68B8-19E7-C177-E826-CEAFC4610C46}"/>
              </a:ext>
            </a:extLst>
          </p:cNvPr>
          <p:cNvSpPr txBox="1"/>
          <p:nvPr/>
        </p:nvSpPr>
        <p:spPr>
          <a:xfrm>
            <a:off x="3077884" y="3047948"/>
            <a:ext cx="67238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Downloading from public storage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E9C2CC-E68F-3C5C-6CB2-C5EDAE8C64CE}"/>
              </a:ext>
            </a:extLst>
          </p:cNvPr>
          <p:cNvSpPr txBox="1"/>
          <p:nvPr/>
        </p:nvSpPr>
        <p:spPr>
          <a:xfrm>
            <a:off x="1738516" y="2643745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Upload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15419D-1C1F-286A-3076-1F9B055EACF1}"/>
              </a:ext>
            </a:extLst>
          </p:cNvPr>
          <p:cNvSpPr txBox="1"/>
          <p:nvPr/>
        </p:nvSpPr>
        <p:spPr>
          <a:xfrm>
            <a:off x="6325215" y="2587087"/>
            <a:ext cx="1142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Download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8D2805F-F824-E253-65AD-4EC609A705EB}"/>
              </a:ext>
            </a:extLst>
          </p:cNvPr>
          <p:cNvCxnSpPr>
            <a:cxnSpLocks/>
            <a:stCxn id="19" idx="3"/>
            <a:endCxn id="18" idx="0"/>
          </p:cNvCxnSpPr>
          <p:nvPr/>
        </p:nvCxnSpPr>
        <p:spPr>
          <a:xfrm>
            <a:off x="7239297" y="1061604"/>
            <a:ext cx="705971" cy="7261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479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B06F90D-09B1-CC79-9DDA-F105ACB564FA}"/>
              </a:ext>
            </a:extLst>
          </p:cNvPr>
          <p:cNvSpPr/>
          <p:nvPr/>
        </p:nvSpPr>
        <p:spPr>
          <a:xfrm>
            <a:off x="6047834" y="1617816"/>
            <a:ext cx="1608026" cy="1494609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B47C28A-F8EA-2780-A8FE-650012A64779}"/>
              </a:ext>
            </a:extLst>
          </p:cNvPr>
          <p:cNvSpPr/>
          <p:nvPr/>
        </p:nvSpPr>
        <p:spPr>
          <a:xfrm>
            <a:off x="1832274" y="2408950"/>
            <a:ext cx="1359473" cy="563665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Email producers</a:t>
            </a:r>
            <a:endParaRPr lang="en-US" sz="16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637C2F9-D92D-43DE-9932-ACECAC588BB6}"/>
              </a:ext>
            </a:extLst>
          </p:cNvPr>
          <p:cNvSpPr/>
          <p:nvPr/>
        </p:nvSpPr>
        <p:spPr>
          <a:xfrm>
            <a:off x="3594846" y="864159"/>
            <a:ext cx="2267721" cy="2367839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5CBBAC-AF47-DBC8-1C79-4702A7E2AF95}"/>
              </a:ext>
            </a:extLst>
          </p:cNvPr>
          <p:cNvSpPr txBox="1"/>
          <p:nvPr/>
        </p:nvSpPr>
        <p:spPr>
          <a:xfrm>
            <a:off x="4136630" y="901169"/>
            <a:ext cx="126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Kafka broker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EA205E1-2E53-127D-5434-D09C5D30EA27}"/>
              </a:ext>
            </a:extLst>
          </p:cNvPr>
          <p:cNvSpPr/>
          <p:nvPr/>
        </p:nvSpPr>
        <p:spPr>
          <a:xfrm>
            <a:off x="3735863" y="1386961"/>
            <a:ext cx="1948685" cy="1725464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FD0054A-01A5-057D-289F-888D486624AC}"/>
              </a:ext>
            </a:extLst>
          </p:cNvPr>
          <p:cNvSpPr/>
          <p:nvPr/>
        </p:nvSpPr>
        <p:spPr>
          <a:xfrm>
            <a:off x="4157839" y="2261665"/>
            <a:ext cx="1144920" cy="320495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Partition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0C25AA-A0EF-2105-51D3-AE70EDEA4AA5}"/>
              </a:ext>
            </a:extLst>
          </p:cNvPr>
          <p:cNvSpPr txBox="1"/>
          <p:nvPr/>
        </p:nvSpPr>
        <p:spPr>
          <a:xfrm>
            <a:off x="4163253" y="1378585"/>
            <a:ext cx="1238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Topic: email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E86D19F-829A-EAC0-ABAD-45CD8B46201D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 flipV="1">
            <a:off x="3191747" y="2421913"/>
            <a:ext cx="966092" cy="26887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B7B28D8-037E-0060-BE0B-D338162F145C}"/>
              </a:ext>
            </a:extLst>
          </p:cNvPr>
          <p:cNvCxnSpPr>
            <a:cxnSpLocks/>
            <a:stCxn id="2" idx="3"/>
            <a:endCxn id="36" idx="1"/>
          </p:cNvCxnSpPr>
          <p:nvPr/>
        </p:nvCxnSpPr>
        <p:spPr>
          <a:xfrm>
            <a:off x="3191747" y="2690783"/>
            <a:ext cx="966091" cy="17453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2169A4-4676-37BD-1A6C-5FEBFA49ED3A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 flipV="1">
            <a:off x="5302759" y="2414982"/>
            <a:ext cx="969093" cy="693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C729B66-B35D-5C38-0E09-E4502AEB9110}"/>
              </a:ext>
            </a:extLst>
          </p:cNvPr>
          <p:cNvCxnSpPr>
            <a:cxnSpLocks/>
            <a:stCxn id="36" idx="3"/>
            <a:endCxn id="34" idx="1"/>
          </p:cNvCxnSpPr>
          <p:nvPr/>
        </p:nvCxnSpPr>
        <p:spPr>
          <a:xfrm flipV="1">
            <a:off x="5302758" y="2864387"/>
            <a:ext cx="969094" cy="92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FE7F2AE-199D-1C82-88FC-6AAF2B128FEF}"/>
              </a:ext>
            </a:extLst>
          </p:cNvPr>
          <p:cNvSpPr/>
          <p:nvPr/>
        </p:nvSpPr>
        <p:spPr>
          <a:xfrm>
            <a:off x="6271852" y="2279858"/>
            <a:ext cx="1141958" cy="270248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Consumer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2AEA49-3E25-53AC-29F3-F6337F774253}"/>
              </a:ext>
            </a:extLst>
          </p:cNvPr>
          <p:cNvSpPr txBox="1"/>
          <p:nvPr/>
        </p:nvSpPr>
        <p:spPr>
          <a:xfrm>
            <a:off x="6253924" y="1614399"/>
            <a:ext cx="1401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Group: </a:t>
            </a:r>
          </a:p>
          <a:p>
            <a:r>
              <a:rPr lang="en-US" sz="1600" dirty="0" err="1"/>
              <a:t>email_senders</a:t>
            </a:r>
            <a:endParaRPr 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033EAA-28DC-C82A-840F-A5EC173DCD5E}"/>
              </a:ext>
            </a:extLst>
          </p:cNvPr>
          <p:cNvSpPr txBox="1"/>
          <p:nvPr/>
        </p:nvSpPr>
        <p:spPr>
          <a:xfrm>
            <a:off x="1879509" y="3260898"/>
            <a:ext cx="5730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Consumers take turns consuming the messages for load balancing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3CFA97-A51E-118A-7E97-6EDC5116F957}"/>
              </a:ext>
            </a:extLst>
          </p:cNvPr>
          <p:cNvSpPr/>
          <p:nvPr/>
        </p:nvSpPr>
        <p:spPr>
          <a:xfrm>
            <a:off x="5862568" y="5174496"/>
            <a:ext cx="1636155" cy="1458400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4474CE2-3F5E-D1BB-5A26-1ECFC34D4B77}"/>
              </a:ext>
            </a:extLst>
          </p:cNvPr>
          <p:cNvSpPr/>
          <p:nvPr/>
        </p:nvSpPr>
        <p:spPr>
          <a:xfrm>
            <a:off x="1715733" y="5594134"/>
            <a:ext cx="1552575" cy="695325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Kafka producer</a:t>
            </a:r>
            <a:r>
              <a:rPr lang="en-US" dirty="0"/>
              <a:t> producer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261575-A57E-B92A-7B6C-5565E790F138}"/>
              </a:ext>
            </a:extLst>
          </p:cNvPr>
          <p:cNvSpPr/>
          <p:nvPr/>
        </p:nvSpPr>
        <p:spPr>
          <a:xfrm>
            <a:off x="3515958" y="4632108"/>
            <a:ext cx="2152650" cy="2114551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AFB94D-0B77-FFBC-5ABC-F3D2E56CA32C}"/>
              </a:ext>
            </a:extLst>
          </p:cNvPr>
          <p:cNvSpPr txBox="1"/>
          <p:nvPr/>
        </p:nvSpPr>
        <p:spPr>
          <a:xfrm>
            <a:off x="3881361" y="4713203"/>
            <a:ext cx="140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 broker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FBEC1E-CF11-CF38-DC5C-F11FF5184A2B}"/>
              </a:ext>
            </a:extLst>
          </p:cNvPr>
          <p:cNvSpPr/>
          <p:nvPr/>
        </p:nvSpPr>
        <p:spPr>
          <a:xfrm>
            <a:off x="3765753" y="5154910"/>
            <a:ext cx="1636155" cy="1458400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3CB6581-6B22-339D-BF48-66889792E0C9}"/>
              </a:ext>
            </a:extLst>
          </p:cNvPr>
          <p:cNvSpPr/>
          <p:nvPr/>
        </p:nvSpPr>
        <p:spPr>
          <a:xfrm>
            <a:off x="4044292" y="5558374"/>
            <a:ext cx="1115031" cy="417742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Partition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0A651A4-D2AF-1897-2A8D-A3FC5AFC569E}"/>
              </a:ext>
            </a:extLst>
          </p:cNvPr>
          <p:cNvSpPr/>
          <p:nvPr/>
        </p:nvSpPr>
        <p:spPr>
          <a:xfrm>
            <a:off x="4044291" y="6075384"/>
            <a:ext cx="1115031" cy="417742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Partition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5688BF-D039-94CA-A0EB-0701F4969460}"/>
              </a:ext>
            </a:extLst>
          </p:cNvPr>
          <p:cNvSpPr txBox="1"/>
          <p:nvPr/>
        </p:nvSpPr>
        <p:spPr>
          <a:xfrm>
            <a:off x="4270812" y="5154910"/>
            <a:ext cx="140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Topic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FDF208-38F6-13C0-D979-878E63E16654}"/>
              </a:ext>
            </a:extLst>
          </p:cNvPr>
          <p:cNvCxnSpPr>
            <a:stCxn id="8" idx="3"/>
            <a:endCxn id="16" idx="1"/>
          </p:cNvCxnSpPr>
          <p:nvPr/>
        </p:nvCxnSpPr>
        <p:spPr>
          <a:xfrm flipV="1">
            <a:off x="3268308" y="5767245"/>
            <a:ext cx="775984" cy="17455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293EBB-4009-FBC1-50DA-50D572D1647C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3268308" y="5941797"/>
            <a:ext cx="775983" cy="34245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0329860-58AF-2DF5-D75C-A52B122498F6}"/>
              </a:ext>
            </a:extLst>
          </p:cNvPr>
          <p:cNvCxnSpPr>
            <a:cxnSpLocks/>
          </p:cNvCxnSpPr>
          <p:nvPr/>
        </p:nvCxnSpPr>
        <p:spPr>
          <a:xfrm>
            <a:off x="5159322" y="5779889"/>
            <a:ext cx="909338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175F5B4-BABC-AB3E-446F-F6A875409AF5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5159322" y="6284255"/>
            <a:ext cx="909338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DE49861-B0FF-DB44-B1C0-7ECE32B90970}"/>
              </a:ext>
            </a:extLst>
          </p:cNvPr>
          <p:cNvSpPr/>
          <p:nvPr/>
        </p:nvSpPr>
        <p:spPr>
          <a:xfrm>
            <a:off x="6068660" y="5565559"/>
            <a:ext cx="1238248" cy="417742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Consumer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764E01C-959F-696A-34B9-16F3D3E90C18}"/>
              </a:ext>
            </a:extLst>
          </p:cNvPr>
          <p:cNvSpPr/>
          <p:nvPr/>
        </p:nvSpPr>
        <p:spPr>
          <a:xfrm>
            <a:off x="6068660" y="6107143"/>
            <a:ext cx="1238248" cy="417742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Consumer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919C1F-ED49-6035-1049-BB7D81CA8303}"/>
              </a:ext>
            </a:extLst>
          </p:cNvPr>
          <p:cNvSpPr txBox="1"/>
          <p:nvPr/>
        </p:nvSpPr>
        <p:spPr>
          <a:xfrm>
            <a:off x="6297258" y="5175034"/>
            <a:ext cx="96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27DFB04-38FE-D6F4-A389-2B13E1BC5353}"/>
              </a:ext>
            </a:extLst>
          </p:cNvPr>
          <p:cNvSpPr/>
          <p:nvPr/>
        </p:nvSpPr>
        <p:spPr>
          <a:xfrm>
            <a:off x="6271852" y="2729263"/>
            <a:ext cx="1141958" cy="270248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Consumer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C9FDDAB-CEE5-3F9C-D380-1196D6A3DD36}"/>
              </a:ext>
            </a:extLst>
          </p:cNvPr>
          <p:cNvSpPr/>
          <p:nvPr/>
        </p:nvSpPr>
        <p:spPr>
          <a:xfrm>
            <a:off x="4157838" y="2702344"/>
            <a:ext cx="1144920" cy="325940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Partition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5D022F8-F6FA-129A-0955-47F3466EAA47}"/>
              </a:ext>
            </a:extLst>
          </p:cNvPr>
          <p:cNvSpPr/>
          <p:nvPr/>
        </p:nvSpPr>
        <p:spPr>
          <a:xfrm>
            <a:off x="3979769" y="1696977"/>
            <a:ext cx="1529716" cy="48132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Sticky partitioner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(Batch size: 400)</a:t>
            </a:r>
          </a:p>
        </p:txBody>
      </p:sp>
      <p:pic>
        <p:nvPicPr>
          <p:cNvPr id="1026" name="Picture 2" descr="Apache Kafka Survey Reveals Growing Importance of Streaming Data">
            <a:extLst>
              <a:ext uri="{FF2B5EF4-FFF2-40B4-BE49-F238E27FC236}">
                <a16:creationId xmlns:a16="http://schemas.microsoft.com/office/drawing/2014/main" id="{3895BE11-7E02-549C-ED2C-F4028592C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88" y="343103"/>
            <a:ext cx="916675" cy="61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3768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2204</TotalTime>
  <Words>147</Words>
  <Application>Microsoft Office PowerPoint</Application>
  <PresentationFormat>On-screen Show (4:3)</PresentationFormat>
  <Paragraphs>54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youngsik yang</dc:creator>
  <cp:lastModifiedBy>youngsik yang</cp:lastModifiedBy>
  <cp:revision>21</cp:revision>
  <dcterms:created xsi:type="dcterms:W3CDTF">2023-06-18T20:59:13Z</dcterms:created>
  <dcterms:modified xsi:type="dcterms:W3CDTF">2023-09-01T18:50:35Z</dcterms:modified>
</cp:coreProperties>
</file>