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58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Testing &amp;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FA13E-4AA4-E04D-DC4C-6412D2E8399E}"/>
              </a:ext>
            </a:extLst>
          </p:cNvPr>
          <p:cNvCxnSpPr>
            <a:endCxn id="18" idx="0"/>
          </p:cNvCxnSpPr>
          <p:nvPr/>
        </p:nvCxnSpPr>
        <p:spPr>
          <a:xfrm>
            <a:off x="7349298" y="1138517"/>
            <a:ext cx="595970" cy="6492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647283" y="1156592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  <a:p>
            <a:r>
              <a:rPr lang="en-US" sz="1050" dirty="0"/>
              <a:t>(async)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9" y="5909747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719" y="5909747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848" y="4840706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1386989" y="613834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44091" y="5183608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1386989" y="6390479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1460948" y="5894414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1481118" y="6398038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URI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64398" y="5362236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1787982" y="4728575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780789" y="6455746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2926680" y="6513456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272671" y="4186708"/>
            <a:ext cx="672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Working method but bad security</a:t>
            </a:r>
          </a:p>
          <a:p>
            <a:r>
              <a:rPr lang="en-US" dirty="0">
                <a:solidFill>
                  <a:schemeClr val="accent6"/>
                </a:solidFill>
              </a:rPr>
              <a:t>because the image access is public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</TotalTime>
  <Words>109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10</cp:revision>
  <dcterms:created xsi:type="dcterms:W3CDTF">2023-06-18T20:59:13Z</dcterms:created>
  <dcterms:modified xsi:type="dcterms:W3CDTF">2023-07-11T06:02:06Z</dcterms:modified>
</cp:coreProperties>
</file>