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9" autoAdjust="0"/>
  </p:normalViewPr>
  <p:slideViewPr>
    <p:cSldViewPr snapToGrid="0">
      <p:cViewPr varScale="1">
        <p:scale>
          <a:sx n="107" d="100"/>
          <a:sy n="107" d="100"/>
        </p:scale>
        <p:origin x="17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4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9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2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044D-6778-4F98-907D-34CE59BFE85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617E825-5DFE-CF05-F4FD-4D15DDE6D918}"/>
              </a:ext>
            </a:extLst>
          </p:cNvPr>
          <p:cNvSpPr/>
          <p:nvPr/>
        </p:nvSpPr>
        <p:spPr>
          <a:xfrm>
            <a:off x="3844552" y="1323663"/>
            <a:ext cx="3847166" cy="228688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D18C4A-087E-F300-CE87-6682D145772F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2241179" y="1772392"/>
            <a:ext cx="1856894" cy="8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6">
            <a:extLst>
              <a:ext uri="{FF2B5EF4-FFF2-40B4-BE49-F238E27FC236}">
                <a16:creationId xmlns:a16="http://schemas.microsoft.com/office/drawing/2014/main" id="{54D9BC62-4513-A457-320A-D3A530AA97DC}"/>
              </a:ext>
            </a:extLst>
          </p:cNvPr>
          <p:cNvSpPr txBox="1"/>
          <p:nvPr/>
        </p:nvSpPr>
        <p:spPr>
          <a:xfrm>
            <a:off x="2352756" y="1356774"/>
            <a:ext cx="19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triggers CI/CD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E04B817-025E-9F90-84F3-7EA58AE2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122" y="786176"/>
            <a:ext cx="948505" cy="1074973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41B152-A01C-C9AA-8EA9-AC44F824BADF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5052941" y="2887611"/>
            <a:ext cx="18772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3">
            <a:extLst>
              <a:ext uri="{FF2B5EF4-FFF2-40B4-BE49-F238E27FC236}">
                <a16:creationId xmlns:a16="http://schemas.microsoft.com/office/drawing/2014/main" id="{FD09CA19-B29C-1494-F3E5-3FCCC7C925D5}"/>
              </a:ext>
            </a:extLst>
          </p:cNvPr>
          <p:cNvSpPr txBox="1"/>
          <p:nvPr/>
        </p:nvSpPr>
        <p:spPr>
          <a:xfrm>
            <a:off x="5111500" y="2476249"/>
            <a:ext cx="17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Testing &amp; Deploy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889FE9-CFB8-49B5-3DA6-0264FFECF5B5}"/>
              </a:ext>
            </a:extLst>
          </p:cNvPr>
          <p:cNvSpPr/>
          <p:nvPr/>
        </p:nvSpPr>
        <p:spPr>
          <a:xfrm>
            <a:off x="1326776" y="1549395"/>
            <a:ext cx="91440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F7BC7D-57B4-3DEB-6BA9-E0321BD32804}"/>
              </a:ext>
            </a:extLst>
          </p:cNvPr>
          <p:cNvSpPr/>
          <p:nvPr/>
        </p:nvSpPr>
        <p:spPr>
          <a:xfrm>
            <a:off x="1048874" y="2348008"/>
            <a:ext cx="147469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2AC360-6E52-D317-C998-BCB7AF839176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1783978" y="2013319"/>
            <a:ext cx="2243" cy="33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E52B091-540A-D820-BC71-F5729CCA51B7}"/>
              </a:ext>
            </a:extLst>
          </p:cNvPr>
          <p:cNvSpPr/>
          <p:nvPr/>
        </p:nvSpPr>
        <p:spPr>
          <a:xfrm>
            <a:off x="1366638" y="3146621"/>
            <a:ext cx="84268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F0D25B-353E-95C7-64AC-B57B49AA7591}"/>
              </a:ext>
            </a:extLst>
          </p:cNvPr>
          <p:cNvCxnSpPr>
            <a:cxnSpLocks/>
            <a:stCxn id="49" idx="0"/>
            <a:endCxn id="47" idx="2"/>
          </p:cNvCxnSpPr>
          <p:nvPr/>
        </p:nvCxnSpPr>
        <p:spPr>
          <a:xfrm flipH="1" flipV="1">
            <a:off x="1786221" y="2811932"/>
            <a:ext cx="1759" cy="33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6">
            <a:extLst>
              <a:ext uri="{FF2B5EF4-FFF2-40B4-BE49-F238E27FC236}">
                <a16:creationId xmlns:a16="http://schemas.microsoft.com/office/drawing/2014/main" id="{D7E408AE-E01A-ECD5-00E9-8144B982A41C}"/>
              </a:ext>
            </a:extLst>
          </p:cNvPr>
          <p:cNvSpPr txBox="1"/>
          <p:nvPr/>
        </p:nvSpPr>
        <p:spPr>
          <a:xfrm>
            <a:off x="1815218" y="2775933"/>
            <a:ext cx="22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Pull request</a:t>
            </a: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0C8B3009-643D-3E83-8076-8D4B70B6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104" y="2498376"/>
            <a:ext cx="909837" cy="77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1CFC901-D59C-FE29-B837-CB3182EE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073" y="1431202"/>
            <a:ext cx="1007239" cy="68237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8D73398-194B-34EE-1156-C46B2223715D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 flipH="1">
            <a:off x="4598023" y="2113581"/>
            <a:ext cx="3670" cy="384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46">
            <a:extLst>
              <a:ext uri="{FF2B5EF4-FFF2-40B4-BE49-F238E27FC236}">
                <a16:creationId xmlns:a16="http://schemas.microsoft.com/office/drawing/2014/main" id="{EEB9DA2A-CCC0-5406-3C5B-D82C572EC5E0}"/>
              </a:ext>
            </a:extLst>
          </p:cNvPr>
          <p:cNvSpPr txBox="1"/>
          <p:nvPr/>
        </p:nvSpPr>
        <p:spPr>
          <a:xfrm>
            <a:off x="1783977" y="1977998"/>
            <a:ext cx="22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6118AB-328F-2067-DF93-37EE492B264B}"/>
              </a:ext>
            </a:extLst>
          </p:cNvPr>
          <p:cNvSpPr txBox="1"/>
          <p:nvPr/>
        </p:nvSpPr>
        <p:spPr>
          <a:xfrm>
            <a:off x="3305935" y="29531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CI/CD pipeline</a:t>
            </a:r>
          </a:p>
        </p:txBody>
      </p:sp>
    </p:spTree>
    <p:extLst>
      <p:ext uri="{BB962C8B-B14F-4D97-AF65-F5344CB8AC3E}">
        <p14:creationId xmlns:p14="http://schemas.microsoft.com/office/powerpoint/2010/main" val="42313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A9B4C582-B661-5674-75F3-B1FFB1ADB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" y="1787746"/>
            <a:ext cx="685800" cy="6858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D6FF5960-2997-C532-63EC-D6F5B8F21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3848" y="1779317"/>
            <a:ext cx="685800" cy="685800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FAEBAB27-5B00-5B27-3213-44EFC900D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81" y="718705"/>
            <a:ext cx="685800" cy="6858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9F2C04-15A3-82E1-9F5F-DCB1008D05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30322" y="2130646"/>
            <a:ext cx="11026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09D8F1-6C34-D279-9AB5-EDC14685046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812810" y="1249389"/>
            <a:ext cx="333938" cy="529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276BB7-21D7-CA46-C2A5-32103BBF1EE5}"/>
              </a:ext>
            </a:extLst>
          </p:cNvPr>
          <p:cNvSpPr txBox="1"/>
          <p:nvPr/>
        </p:nvSpPr>
        <p:spPr>
          <a:xfrm>
            <a:off x="627596" y="1859945"/>
            <a:ext cx="124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Send an image</a:t>
            </a:r>
          </a:p>
        </p:txBody>
      </p:sp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9F54F095-5A69-EAFC-2782-033A6D52B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0838" y="1787745"/>
            <a:ext cx="685800" cy="685800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39A5D4AB-6198-9990-003F-990B4DFB9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2368" y="1787745"/>
            <a:ext cx="685800" cy="685800"/>
          </a:xfrm>
          <a:prstGeom prst="rect">
            <a:avLst/>
          </a:prstGeom>
        </p:spPr>
      </p:pic>
      <p:pic>
        <p:nvPicPr>
          <p:cNvPr id="19" name="Graphic 18" descr="Syncing cloud">
            <a:extLst>
              <a:ext uri="{FF2B5EF4-FFF2-40B4-BE49-F238E27FC236}">
                <a16:creationId xmlns:a16="http://schemas.microsoft.com/office/drawing/2014/main" id="{BA4E2670-A2CE-3373-6DA3-D77F3D8A1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497" y="718704"/>
            <a:ext cx="68580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1A5E97-D847-033E-D621-510DC55E55EC}"/>
              </a:ext>
            </a:extLst>
          </p:cNvPr>
          <p:cNvCxnSpPr>
            <a:cxnSpLocks/>
          </p:cNvCxnSpPr>
          <p:nvPr/>
        </p:nvCxnSpPr>
        <p:spPr>
          <a:xfrm>
            <a:off x="6136638" y="2016345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7D6C6B-EE05-DE28-C3AD-E87C17913AD9}"/>
              </a:ext>
            </a:extLst>
          </p:cNvPr>
          <p:cNvCxnSpPr>
            <a:cxnSpLocks/>
          </p:cNvCxnSpPr>
          <p:nvPr/>
        </p:nvCxnSpPr>
        <p:spPr>
          <a:xfrm flipH="1">
            <a:off x="6136638" y="2268477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AEC991-7441-E3F1-FED1-77F6B1D10639}"/>
              </a:ext>
            </a:extLst>
          </p:cNvPr>
          <p:cNvSpPr txBox="1"/>
          <p:nvPr/>
        </p:nvSpPr>
        <p:spPr>
          <a:xfrm>
            <a:off x="6210597" y="1772412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 Request an image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BB886-13C5-B346-238B-46132D621204}"/>
              </a:ext>
            </a:extLst>
          </p:cNvPr>
          <p:cNvSpPr txBox="1"/>
          <p:nvPr/>
        </p:nvSpPr>
        <p:spPr>
          <a:xfrm>
            <a:off x="6230767" y="2276036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 Send the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FF85D-0D71-40A5-97A4-ECF488D4C6F4}"/>
              </a:ext>
            </a:extLst>
          </p:cNvPr>
          <p:cNvSpPr txBox="1"/>
          <p:nvPr/>
        </p:nvSpPr>
        <p:spPr>
          <a:xfrm>
            <a:off x="116114" y="2328973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439A1-D93C-1AA9-55BD-E803AC34881B}"/>
              </a:ext>
            </a:extLst>
          </p:cNvPr>
          <p:cNvSpPr txBox="1"/>
          <p:nvPr/>
        </p:nvSpPr>
        <p:spPr>
          <a:xfrm>
            <a:off x="1843103" y="2391455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3D2DA-AEB8-A3F1-3DFF-C039D0D2768D}"/>
              </a:ext>
            </a:extLst>
          </p:cNvPr>
          <p:cNvSpPr txBox="1"/>
          <p:nvPr/>
        </p:nvSpPr>
        <p:spPr>
          <a:xfrm>
            <a:off x="1189403" y="606574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95EAC-2F77-33B2-E5D7-3E2F7D6F47D5}"/>
              </a:ext>
            </a:extLst>
          </p:cNvPr>
          <p:cNvSpPr txBox="1"/>
          <p:nvPr/>
        </p:nvSpPr>
        <p:spPr>
          <a:xfrm>
            <a:off x="6537631" y="606573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D8DC5-908F-B37F-5227-B97E583DFBBE}"/>
              </a:ext>
            </a:extLst>
          </p:cNvPr>
          <p:cNvSpPr txBox="1"/>
          <p:nvPr/>
        </p:nvSpPr>
        <p:spPr>
          <a:xfrm>
            <a:off x="5530438" y="2333744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B6712-249B-F255-61F3-381C52767801}"/>
              </a:ext>
            </a:extLst>
          </p:cNvPr>
          <p:cNvSpPr txBox="1"/>
          <p:nvPr/>
        </p:nvSpPr>
        <p:spPr>
          <a:xfrm>
            <a:off x="7676329" y="2391454"/>
            <a:ext cx="707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E20395B8-BB17-2BE7-C896-D8893539E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7088" y="1750299"/>
            <a:ext cx="685799" cy="68579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710370-5F45-3A77-5176-BB615E3DB5F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89648" y="2122217"/>
            <a:ext cx="1332110" cy="8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8EF6C7-7E70-6107-FBC3-803590E34173}"/>
              </a:ext>
            </a:extLst>
          </p:cNvPr>
          <p:cNvSpPr txBox="1"/>
          <p:nvPr/>
        </p:nvSpPr>
        <p:spPr>
          <a:xfrm>
            <a:off x="3280648" y="5509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AWS S3 image storage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47F306-5C4F-5BCC-5C33-4E582C472146}"/>
              </a:ext>
            </a:extLst>
          </p:cNvPr>
          <p:cNvSpPr txBox="1"/>
          <p:nvPr/>
        </p:nvSpPr>
        <p:spPr>
          <a:xfrm>
            <a:off x="3904621" y="2361592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9FA13E-4AA4-E04D-DC4C-6412D2E8399E}"/>
              </a:ext>
            </a:extLst>
          </p:cNvPr>
          <p:cNvCxnSpPr>
            <a:endCxn id="18" idx="0"/>
          </p:cNvCxnSpPr>
          <p:nvPr/>
        </p:nvCxnSpPr>
        <p:spPr>
          <a:xfrm>
            <a:off x="7349298" y="1138517"/>
            <a:ext cx="595970" cy="6492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A92DE4-41DB-CF2A-2007-87E019D91CD5}"/>
              </a:ext>
            </a:extLst>
          </p:cNvPr>
          <p:cNvSpPr txBox="1"/>
          <p:nvPr/>
        </p:nvSpPr>
        <p:spPr>
          <a:xfrm>
            <a:off x="7602368" y="1227701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 Download the image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B3B07D-D215-3BDD-59A4-31EA3EBE405F}"/>
              </a:ext>
            </a:extLst>
          </p:cNvPr>
          <p:cNvSpPr txBox="1"/>
          <p:nvPr/>
        </p:nvSpPr>
        <p:spPr>
          <a:xfrm>
            <a:off x="1979779" y="1219463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Store the image</a:t>
            </a:r>
          </a:p>
          <a:p>
            <a:r>
              <a:rPr lang="en-US" sz="1200" dirty="0"/>
              <a:t>in AWS S3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EB7B15-3C06-74CC-7814-EA276A02A203}"/>
              </a:ext>
            </a:extLst>
          </p:cNvPr>
          <p:cNvSpPr txBox="1"/>
          <p:nvPr/>
        </p:nvSpPr>
        <p:spPr>
          <a:xfrm>
            <a:off x="2405729" y="1644436"/>
            <a:ext cx="1416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Store the image’s</a:t>
            </a:r>
          </a:p>
          <a:p>
            <a:r>
              <a:rPr lang="en-US" sz="1200" dirty="0"/>
              <a:t>URI in DB</a:t>
            </a:r>
          </a:p>
        </p:txBody>
      </p:sp>
      <p:pic>
        <p:nvPicPr>
          <p:cNvPr id="48" name="Graphic 47" descr="Internet">
            <a:extLst>
              <a:ext uri="{FF2B5EF4-FFF2-40B4-BE49-F238E27FC236}">
                <a16:creationId xmlns:a16="http://schemas.microsoft.com/office/drawing/2014/main" id="{D25497E8-6CEF-3ABE-58B4-B0CD4F55B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189" y="5909747"/>
            <a:ext cx="685800" cy="685800"/>
          </a:xfrm>
          <a:prstGeom prst="rect">
            <a:avLst/>
          </a:prstGeom>
        </p:spPr>
      </p:pic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033D5E9E-4121-66DC-7049-7AF6DA487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2719" y="5909747"/>
            <a:ext cx="685800" cy="685800"/>
          </a:xfrm>
          <a:prstGeom prst="rect">
            <a:avLst/>
          </a:prstGeom>
        </p:spPr>
      </p:pic>
      <p:pic>
        <p:nvPicPr>
          <p:cNvPr id="50" name="Graphic 49" descr="Syncing cloud">
            <a:extLst>
              <a:ext uri="{FF2B5EF4-FFF2-40B4-BE49-F238E27FC236}">
                <a16:creationId xmlns:a16="http://schemas.microsoft.com/office/drawing/2014/main" id="{91C53482-B4DA-033C-8EBB-F83162CAC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3848" y="4840706"/>
            <a:ext cx="685800" cy="6858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4F49DC-B1BE-F746-1D81-82D8E13FC2FE}"/>
              </a:ext>
            </a:extLst>
          </p:cNvPr>
          <p:cNvCxnSpPr>
            <a:cxnSpLocks/>
          </p:cNvCxnSpPr>
          <p:nvPr/>
        </p:nvCxnSpPr>
        <p:spPr>
          <a:xfrm>
            <a:off x="1386989" y="6138347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62AB93-5D4F-B14E-BA5B-07DDC5A0C0B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044091" y="5183608"/>
            <a:ext cx="759759" cy="840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240905-6B06-71AE-62C1-36B3F098E2C9}"/>
              </a:ext>
            </a:extLst>
          </p:cNvPr>
          <p:cNvCxnSpPr>
            <a:cxnSpLocks/>
          </p:cNvCxnSpPr>
          <p:nvPr/>
        </p:nvCxnSpPr>
        <p:spPr>
          <a:xfrm flipH="1">
            <a:off x="1386989" y="6390479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388309-A673-4480-255A-59310368DF4D}"/>
              </a:ext>
            </a:extLst>
          </p:cNvPr>
          <p:cNvSpPr txBox="1"/>
          <p:nvPr/>
        </p:nvSpPr>
        <p:spPr>
          <a:xfrm>
            <a:off x="1460948" y="5894414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 Request an image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D405E5-4261-5B5A-1616-94B4C69E8FD6}"/>
              </a:ext>
            </a:extLst>
          </p:cNvPr>
          <p:cNvSpPr txBox="1"/>
          <p:nvPr/>
        </p:nvSpPr>
        <p:spPr>
          <a:xfrm>
            <a:off x="1481118" y="6398038"/>
            <a:ext cx="1465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 Send the URI of the image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E64053-CB3C-8661-3E17-736801C18669}"/>
              </a:ext>
            </a:extLst>
          </p:cNvPr>
          <p:cNvSpPr txBox="1"/>
          <p:nvPr/>
        </p:nvSpPr>
        <p:spPr>
          <a:xfrm>
            <a:off x="64398" y="5362236"/>
            <a:ext cx="2359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 Client gets the image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D34031-004C-9F41-B3D4-D86E017A16A5}"/>
              </a:ext>
            </a:extLst>
          </p:cNvPr>
          <p:cNvSpPr txBox="1"/>
          <p:nvPr/>
        </p:nvSpPr>
        <p:spPr>
          <a:xfrm>
            <a:off x="1787982" y="4728575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61FD90-EF2C-CFDB-F8CC-8C29378B38E3}"/>
              </a:ext>
            </a:extLst>
          </p:cNvPr>
          <p:cNvSpPr txBox="1"/>
          <p:nvPr/>
        </p:nvSpPr>
        <p:spPr>
          <a:xfrm>
            <a:off x="780789" y="6455746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F6D059-CC2D-0D22-490B-D712CAB068DE}"/>
              </a:ext>
            </a:extLst>
          </p:cNvPr>
          <p:cNvSpPr txBox="1"/>
          <p:nvPr/>
        </p:nvSpPr>
        <p:spPr>
          <a:xfrm>
            <a:off x="2926680" y="6513456"/>
            <a:ext cx="707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7B68B8-19E7-C177-E826-CEAFC4610C46}"/>
              </a:ext>
            </a:extLst>
          </p:cNvPr>
          <p:cNvSpPr txBox="1"/>
          <p:nvPr/>
        </p:nvSpPr>
        <p:spPr>
          <a:xfrm>
            <a:off x="272671" y="4186708"/>
            <a:ext cx="6723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Working method but bad security</a:t>
            </a:r>
          </a:p>
          <a:p>
            <a:r>
              <a:rPr lang="en-US" dirty="0">
                <a:solidFill>
                  <a:schemeClr val="accent6"/>
                </a:solidFill>
              </a:rPr>
              <a:t>because the image access is public</a:t>
            </a:r>
          </a:p>
        </p:txBody>
      </p:sp>
    </p:spTree>
    <p:extLst>
      <p:ext uri="{BB962C8B-B14F-4D97-AF65-F5344CB8AC3E}">
        <p14:creationId xmlns:p14="http://schemas.microsoft.com/office/powerpoint/2010/main" val="352647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76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2155</TotalTime>
  <Words>100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7</cp:revision>
  <dcterms:created xsi:type="dcterms:W3CDTF">2023-06-18T20:59:13Z</dcterms:created>
  <dcterms:modified xsi:type="dcterms:W3CDTF">2023-07-09T06:25:16Z</dcterms:modified>
</cp:coreProperties>
</file>