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41B152-A01C-C9AA-8EA9-AC44F824BADF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052941" y="2887611"/>
            <a:ext cx="18772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5111500" y="2476249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&amp;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04" y="249837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D73398-194B-34EE-1156-C46B2223715D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4598023" y="2113581"/>
            <a:ext cx="3670" cy="384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89" y="207461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9819" y="2074616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0948" y="100557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4091" y="2417516"/>
            <a:ext cx="15251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2146750" y="1348477"/>
            <a:ext cx="705971" cy="726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931122" y="184372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Server stores the image in AWS S3</a:t>
            </a:r>
          </a:p>
          <a:p>
            <a:r>
              <a:rPr lang="en-US" sz="900" dirty="0"/>
              <a:t>and its URI in DB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91" y="2074616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0321" y="2074616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450" y="1005575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5894591" y="2303216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B957E6-6779-6325-A48D-4582D8BCF12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51693" y="1348477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5894591" y="2555348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5968550" y="2086178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5988720" y="2562907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URI of the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11B55-1B03-6482-FDFC-4C659D9D95CD}"/>
              </a:ext>
            </a:extLst>
          </p:cNvPr>
          <p:cNvSpPr txBox="1"/>
          <p:nvPr/>
        </p:nvSpPr>
        <p:spPr>
          <a:xfrm>
            <a:off x="5968552" y="1629134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429881" y="261584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2569248" y="267832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503170" y="89344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295584" y="89344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288391" y="2620615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434282" y="2678325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0914" y="2074616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95619" y="2417515"/>
            <a:ext cx="4023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2741221" y="28839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598447" y="2685909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2142</TotalTime>
  <Words>61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6</cp:revision>
  <dcterms:created xsi:type="dcterms:W3CDTF">2023-06-18T20:59:13Z</dcterms:created>
  <dcterms:modified xsi:type="dcterms:W3CDTF">2023-07-09T06:04:23Z</dcterms:modified>
</cp:coreProperties>
</file>