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61603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2416124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7" y="3532114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358589"/>
            <a:ext cx="986118" cy="46616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5230905" y="1219201"/>
            <a:ext cx="1479178" cy="69476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4840941" y="2286002"/>
            <a:ext cx="986118" cy="466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FA15E-12CA-5B60-0E47-85EDF6DE785C}"/>
              </a:ext>
            </a:extLst>
          </p:cNvPr>
          <p:cNvSpPr/>
          <p:nvPr/>
        </p:nvSpPr>
        <p:spPr>
          <a:xfrm>
            <a:off x="6122894" y="2286002"/>
            <a:ext cx="986118" cy="466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OAuth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6BEB-ACC4-B247-F3D7-5EB5A6277D5B}"/>
              </a:ext>
            </a:extLst>
          </p:cNvPr>
          <p:cNvSpPr/>
          <p:nvPr/>
        </p:nvSpPr>
        <p:spPr>
          <a:xfrm>
            <a:off x="5477435" y="3137652"/>
            <a:ext cx="986118" cy="3765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E6CB-8FBA-FC91-C95B-B58F9B89D90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5334000" y="2752163"/>
            <a:ext cx="636494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68FBD-C907-ECAB-E67E-126E4D1E879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70494" y="2752163"/>
            <a:ext cx="645459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5925670" y="1342469"/>
            <a:ext cx="735106" cy="4482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973EA9-37FB-79E6-483B-EF516AD1378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0" y="1913968"/>
            <a:ext cx="636494" cy="372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366DF-44BD-0891-D064-AD14E0A7DED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970494" y="1913968"/>
            <a:ext cx="645459" cy="372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0053-22C2-D31A-D85C-DB621431BBA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70494" y="824753"/>
            <a:ext cx="0" cy="39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4</cp:revision>
  <dcterms:created xsi:type="dcterms:W3CDTF">2023-05-10T11:22:00Z</dcterms:created>
  <dcterms:modified xsi:type="dcterms:W3CDTF">2023-05-10T12:52:38Z</dcterms:modified>
</cp:coreProperties>
</file>