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839F-EDC3-8D1D-B057-0E6994F0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87EE-EBB2-6994-2D48-E0E8A178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715E-8DF5-29ED-441A-B5CB10F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2307-842F-34B0-2E74-BA567C7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3E2C-E718-9FFA-F4F5-F0867A8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177-3FCC-DA30-E38B-7B4C1E69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D3D3A-F026-E643-9748-72401BAF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07FB-F4A5-1A24-E4B3-08DDF6D2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0E-2F5B-5CEA-D67A-66A4ACDF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0DEF-F931-747D-ED22-D4A69174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A104F-B456-0976-4909-B3AAC1A2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53E9-5443-0256-C769-88A83FD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D748-3129-240F-F372-30FF4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4AB5-DDF0-DEE4-335F-A791D28E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CAA3-5A51-2653-6C91-88C762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1851-5D77-7C54-0BA4-53534E67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45-AAED-ECB7-8514-5DFF2515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688F-8166-C670-70C6-01185CEF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F4E3-D8AD-EB80-AB44-9683525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8C22-7AAA-95E4-EC02-541F82AA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78E-9AA1-344E-32C4-35662984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8539-F10D-2D05-37E0-CC3FEA79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6E52-FE1B-92C3-BA30-1EE1C364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8A42-1163-721A-1F5A-093E2B2D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66B4-7212-5C70-A823-3DFB34B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821-8CBE-AD01-84CC-840D7ED7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4F2-82F4-B7AF-0FAA-83D8DCAF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DE34-D60B-C9DA-324E-3BE615F8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F7C2-0DAE-116F-1EA2-D0CA39A8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FB8E-CFEB-6DD9-BD04-D70F8B30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0BB9-D491-4ABF-09D1-FCEBBE88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89D-BEA0-5431-27D9-D7A6B706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6E37-C373-6414-3A5C-72F32E04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6BAC-9589-38F7-834E-11C9352F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6BACA-CEDE-4298-832F-AE26F291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B312-1B0B-DFDC-7B11-CCC39C19F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570BC-9C82-1C3F-0E6E-ACA873B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F5E6-FBF7-095E-871A-5455DDB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78946-45A5-6214-5FB9-C26F7071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6C2-4261-F26D-B546-8BB0635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582E6-0BFE-9DEA-E822-74EFE87C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50FD1-09CC-9409-EA48-C36FB91B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CBDF6-20CC-C14D-4E7B-99FA0DD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5BE7B-9869-A0CB-60F3-1B519E9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32220-3B44-B7A1-4AF0-7216C2FF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CD58B-3464-1BA5-652F-82DEB75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F67-5FE1-FD79-CD92-C82FD002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F828-E011-C25B-A076-74C1019D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DAAD-9E7A-6993-88D7-07ACFDA7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0B7D-3D75-4FD0-13FB-E1FE34A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F81F-8A68-DA69-C9A1-F2F9C18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A531-DBC8-2B49-C6D8-0B7304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4892-463C-D2CE-10AB-E2D9F0A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720F-DE45-56B6-890F-0176A29E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54AE-4EAF-DC1A-A99C-0180E0AE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B457-4670-B976-B8EB-064E375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1ADE-A256-23FA-B52E-C59B345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42BD-A02F-E08D-84B8-B56627A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09AC8-C8F7-D6A7-D4A9-07515D94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DF23-CFBF-89C8-3AE3-3969858A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98D6-6DF3-52F4-5637-5EFAF9F0F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B7A-2230-6D91-ACC4-73D44DE7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9DD1-D757-A8A8-CE20-AB329B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CDADA6-A491-C06A-385A-D96D3AF6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0" y="4291926"/>
            <a:ext cx="1144866" cy="1033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A3A54B-C84A-1D45-2210-DCC6D77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7" y="2090039"/>
            <a:ext cx="1270371" cy="11946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A0C54-BF95-B46A-1E70-34168F9F8E19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1516343" y="3284693"/>
            <a:ext cx="0" cy="1007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AD190A-4C6C-9D27-CAFA-2F4C01B137C7}"/>
              </a:ext>
            </a:extLst>
          </p:cNvPr>
          <p:cNvSpPr txBox="1"/>
          <p:nvPr/>
        </p:nvSpPr>
        <p:spPr>
          <a:xfrm>
            <a:off x="881157" y="37259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426D3C-686E-D482-7030-F45E89F555B4}"/>
              </a:ext>
            </a:extLst>
          </p:cNvPr>
          <p:cNvSpPr/>
          <p:nvPr/>
        </p:nvSpPr>
        <p:spPr>
          <a:xfrm>
            <a:off x="2922496" y="1321422"/>
            <a:ext cx="4930586" cy="40672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917C0C-272F-23CE-B5DE-7E6868BF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23" y="2090039"/>
            <a:ext cx="1484899" cy="13219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ED452A-9B28-1787-619A-303BBB316049}"/>
              </a:ext>
            </a:extLst>
          </p:cNvPr>
          <p:cNvCxnSpPr>
            <a:cxnSpLocks/>
          </p:cNvCxnSpPr>
          <p:nvPr/>
        </p:nvCxnSpPr>
        <p:spPr>
          <a:xfrm>
            <a:off x="2151528" y="3039035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D58176-0B74-2046-AD4C-A0AF58C0DAE0}"/>
              </a:ext>
            </a:extLst>
          </p:cNvPr>
          <p:cNvCxnSpPr>
            <a:cxnSpLocks/>
          </p:cNvCxnSpPr>
          <p:nvPr/>
        </p:nvCxnSpPr>
        <p:spPr>
          <a:xfrm>
            <a:off x="2151528" y="2492188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AA9494-B2EA-453B-CECF-DDD10C7FF359}"/>
              </a:ext>
            </a:extLst>
          </p:cNvPr>
          <p:cNvSpPr txBox="1"/>
          <p:nvPr/>
        </p:nvSpPr>
        <p:spPr>
          <a:xfrm>
            <a:off x="2150299" y="184585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build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19ED80-671E-3C2A-73FD-CECF29C7BE0D}"/>
              </a:ext>
            </a:extLst>
          </p:cNvPr>
          <p:cNvSpPr txBox="1"/>
          <p:nvPr/>
        </p:nvSpPr>
        <p:spPr>
          <a:xfrm>
            <a:off x="2273347" y="2709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547581-4C16-367E-A077-DEA5BC161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877" y="240208"/>
            <a:ext cx="948505" cy="10749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B52D-1E6A-E607-7760-5882223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6" y="1616032"/>
            <a:ext cx="1628282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704DDB97-1A54-FD19-A1F7-8B26534D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3" y="2416124"/>
            <a:ext cx="1045605" cy="10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E4E70-08BD-24D5-6DF3-829EE53F139B}"/>
              </a:ext>
            </a:extLst>
          </p:cNvPr>
          <p:cNvCxnSpPr>
            <a:cxnSpLocks/>
          </p:cNvCxnSpPr>
          <p:nvPr/>
        </p:nvCxnSpPr>
        <p:spPr>
          <a:xfrm>
            <a:off x="4090780" y="3061072"/>
            <a:ext cx="1766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90365F-A045-5AAF-9E6C-040D6098E8F9}"/>
              </a:ext>
            </a:extLst>
          </p:cNvPr>
          <p:cNvSpPr txBox="1"/>
          <p:nvPr/>
        </p:nvSpPr>
        <p:spPr>
          <a:xfrm>
            <a:off x="4530848" y="26917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2" name="Picture 2" descr="Your custom development solution with React JS| Ubidreams">
            <a:extLst>
              <a:ext uri="{FF2B5EF4-FFF2-40B4-BE49-F238E27FC236}">
                <a16:creationId xmlns:a16="http://schemas.microsoft.com/office/drawing/2014/main" id="{3880AB63-4839-6573-CF96-5D3AD155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17" y="3532114"/>
            <a:ext cx="1174740" cy="7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AC9DE-9EF7-A01F-57D2-CE31FDA5D31B}"/>
              </a:ext>
            </a:extLst>
          </p:cNvPr>
          <p:cNvSpPr/>
          <p:nvPr/>
        </p:nvSpPr>
        <p:spPr>
          <a:xfrm>
            <a:off x="5477435" y="358589"/>
            <a:ext cx="986118" cy="46616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387A-1075-1B7C-5306-0643F65898B9}"/>
              </a:ext>
            </a:extLst>
          </p:cNvPr>
          <p:cNvSpPr/>
          <p:nvPr/>
        </p:nvSpPr>
        <p:spPr>
          <a:xfrm>
            <a:off x="5230905" y="1219201"/>
            <a:ext cx="1479178" cy="69476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2CC6C-5AC2-DE7A-BC45-EF37BE36A2B2}"/>
              </a:ext>
            </a:extLst>
          </p:cNvPr>
          <p:cNvSpPr/>
          <p:nvPr/>
        </p:nvSpPr>
        <p:spPr>
          <a:xfrm>
            <a:off x="4840941" y="2286002"/>
            <a:ext cx="986118" cy="466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8FA15E-12CA-5B60-0E47-85EDF6DE785C}"/>
              </a:ext>
            </a:extLst>
          </p:cNvPr>
          <p:cNvSpPr/>
          <p:nvPr/>
        </p:nvSpPr>
        <p:spPr>
          <a:xfrm>
            <a:off x="6122894" y="2286002"/>
            <a:ext cx="986118" cy="466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OAuth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D66BEB-ACC4-B247-F3D7-5EB5A6277D5B}"/>
              </a:ext>
            </a:extLst>
          </p:cNvPr>
          <p:cNvSpPr/>
          <p:nvPr/>
        </p:nvSpPr>
        <p:spPr>
          <a:xfrm>
            <a:off x="5477435" y="3137652"/>
            <a:ext cx="986118" cy="3765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AE6CB-8FBA-FC91-C95B-B58F9B89D905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5334000" y="2752163"/>
            <a:ext cx="636494" cy="385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E68FBD-C907-ECAB-E67E-126E4D1E8798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5970494" y="2752163"/>
            <a:ext cx="645459" cy="385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00082-29BE-B194-13CF-430637F0D3E5}"/>
              </a:ext>
            </a:extLst>
          </p:cNvPr>
          <p:cNvSpPr/>
          <p:nvPr/>
        </p:nvSpPr>
        <p:spPr>
          <a:xfrm>
            <a:off x="5925670" y="1342469"/>
            <a:ext cx="735106" cy="4482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routes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973EA9-37FB-79E6-483B-EF516AD1378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334000" y="1913968"/>
            <a:ext cx="636494" cy="372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366DF-44BD-0891-D064-AD14E0A7DED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970494" y="1913968"/>
            <a:ext cx="645459" cy="372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140053-22C2-D31A-D85C-DB621431BBA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970494" y="824753"/>
            <a:ext cx="0" cy="394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5</cp:revision>
  <dcterms:created xsi:type="dcterms:W3CDTF">2023-05-10T11:22:00Z</dcterms:created>
  <dcterms:modified xsi:type="dcterms:W3CDTF">2023-05-10T17:59:13Z</dcterms:modified>
</cp:coreProperties>
</file>