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F352-F725-AA08-F316-3EC2F3589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B194C-D27B-B923-6C01-09DDC133D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3660B-8469-48F3-6A27-75F948DC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B4290-5F74-32F3-D391-C6E95F16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4BCE-7970-C931-922C-3B457D0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9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0B7-D9B0-75FA-C050-A2BB1623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525BF-5D48-2079-B9C9-077E1CC74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5FF1-BADF-9129-AA6F-67597176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AEF6-45A3-D366-DE94-75E9042F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0BD3-77F6-97F6-2B53-27F6630D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9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68A19-224D-2409-A973-4A1D90704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A5987-4FE4-75D6-BED7-B6B4F1821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9BC40-0C7A-B883-1686-B7232F9B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FC99-83AD-28ED-9719-E14F1FC3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FBFF4-5064-1FD8-87AB-0FE91134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9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7B-E0E9-418C-341C-A76335A5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3866-E225-7E2D-603C-E850BFC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E07D8-5A1F-7FEC-5F95-6B8C5629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A5F2-49B4-2452-BAB2-6F110E3C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90828-BF6F-8A64-003B-5833C5F4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4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FA1-F13A-56D5-B648-8308E55B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552F1-B5B4-0A6E-CBE2-68AF7407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7E19-2A4B-AC87-5D49-99CF52E2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6741-86FF-59C9-D15B-7E688F74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28AC-5BC3-EFEB-1F69-7E9BE03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7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C5BA-6D8F-1529-F826-EA34BDF4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935C8-FED8-7B94-C179-9928BDDEC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C039A-7A58-AC86-8DA2-630C70CD4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F07C-F5EE-03B8-EF0C-819DA09A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9AE02-F4FC-81EC-D7F2-B48675BC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353DC-BED0-50B5-CADD-5173D6C0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6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8BC9-5106-DECD-C397-D556F11A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B0D42-F080-53BE-8FCB-D3E95855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AD103-A80A-BC0B-0062-C2A5CD39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0898B-BB19-D444-D161-325345D50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43B2D-2CF9-26BD-5654-8E14C305F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B0BF4-282C-97E3-466D-D98C267B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DF2F-5D17-D514-7A7B-BADECE5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CF3BC-6CCB-C811-42A9-3AAB3431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4DB9-4240-2325-90A5-CB22C7E0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E8A49-9AD4-7940-E95A-27378B9B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AE388-6732-D0D4-8C17-451F0FC4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81DC1-222C-EA2E-E898-AB169746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9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E925E-6186-7ACD-9E0C-892140DB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F3BA6-F638-0A49-329D-578140E7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BDE0B-1866-84FE-E673-404D8457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5D1F-EF51-E1C9-79EC-07D552DE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CFC74-7391-3E0F-F1EC-53A4F0A2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A79B-9F35-0AF7-1848-414ECD0C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500C5-CC23-0EB5-D5BE-2B9C3CFF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784CA-38D1-8D6B-07ED-A3EAAD3E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AECF3-6A81-62BB-5619-2C01E632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7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C8C4-ABC8-8C20-F276-DC9EEDDC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4CF7E-D727-1C9E-1B0A-658CA484A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9702C-B848-0164-2CF5-6A7580DAA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B6433-AD18-8045-A6CF-5E911064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A327-5B6B-4FEB-9F0E-3EEB9C79C3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89A4A-E91A-61FA-AC74-40019817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B9F65-322D-6745-5D5B-E11BDA50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A0E05-7C54-7A36-8B89-5F5C3F0A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1085-A9E3-D196-C030-7171140B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885A-14C7-6FEA-03A4-4CEFFC516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FA327-5B6B-4FEB-9F0E-3EEB9C79C3F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900E-6B99-AC46-5D7B-1196B263E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9424-8624-FDAC-73C1-D7E5FB87B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AA7B-9B86-4760-BB10-178525DD5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9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CDADA6-A491-C06A-385A-D96D3AF6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0" y="4291926"/>
            <a:ext cx="1144866" cy="10336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A3A54B-C84A-1D45-2210-DCC6D772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7" y="2090039"/>
            <a:ext cx="1270371" cy="11946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A0C54-BF95-B46A-1E70-34168F9F8E19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1516343" y="3284693"/>
            <a:ext cx="0" cy="1007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AD190A-4C6C-9D27-CAFA-2F4C01B137C7}"/>
              </a:ext>
            </a:extLst>
          </p:cNvPr>
          <p:cNvSpPr txBox="1"/>
          <p:nvPr/>
        </p:nvSpPr>
        <p:spPr>
          <a:xfrm>
            <a:off x="881157" y="37259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426D3C-686E-D482-7030-F45E89F555B4}"/>
              </a:ext>
            </a:extLst>
          </p:cNvPr>
          <p:cNvSpPr/>
          <p:nvPr/>
        </p:nvSpPr>
        <p:spPr>
          <a:xfrm>
            <a:off x="2922496" y="1321422"/>
            <a:ext cx="4930586" cy="40672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917C0C-272F-23CE-B5DE-7E6868BF8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223" y="2090039"/>
            <a:ext cx="1484899" cy="132192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ED452A-9B28-1787-619A-303BBB316049}"/>
              </a:ext>
            </a:extLst>
          </p:cNvPr>
          <p:cNvCxnSpPr>
            <a:cxnSpLocks/>
          </p:cNvCxnSpPr>
          <p:nvPr/>
        </p:nvCxnSpPr>
        <p:spPr>
          <a:xfrm>
            <a:off x="2151528" y="3039035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D58176-0B74-2046-AD4C-A0AF58C0DAE0}"/>
              </a:ext>
            </a:extLst>
          </p:cNvPr>
          <p:cNvCxnSpPr>
            <a:cxnSpLocks/>
          </p:cNvCxnSpPr>
          <p:nvPr/>
        </p:nvCxnSpPr>
        <p:spPr>
          <a:xfrm>
            <a:off x="2151528" y="2492188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AA9494-B2EA-453B-CECF-DDD10C7FF359}"/>
              </a:ext>
            </a:extLst>
          </p:cNvPr>
          <p:cNvSpPr txBox="1"/>
          <p:nvPr/>
        </p:nvSpPr>
        <p:spPr>
          <a:xfrm>
            <a:off x="2150299" y="184585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build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19ED80-671E-3C2A-73FD-CECF29C7BE0D}"/>
              </a:ext>
            </a:extLst>
          </p:cNvPr>
          <p:cNvSpPr txBox="1"/>
          <p:nvPr/>
        </p:nvSpPr>
        <p:spPr>
          <a:xfrm>
            <a:off x="2273347" y="27096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547581-4C16-367E-A077-DEA5BC161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836" y="234735"/>
            <a:ext cx="1161906" cy="13168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B52D-1E6A-E607-7760-58822232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08" y="1599282"/>
            <a:ext cx="1628282" cy="10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704DDB97-1A54-FD19-A1F7-8B26534D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47" y="2763037"/>
            <a:ext cx="1045605" cy="10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E4E70-08BD-24D5-6DF3-829EE53F139B}"/>
              </a:ext>
            </a:extLst>
          </p:cNvPr>
          <p:cNvCxnSpPr>
            <a:cxnSpLocks/>
          </p:cNvCxnSpPr>
          <p:nvPr/>
        </p:nvCxnSpPr>
        <p:spPr>
          <a:xfrm>
            <a:off x="4249269" y="2858477"/>
            <a:ext cx="1766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90365F-A045-5AAF-9E6C-040D6098E8F9}"/>
              </a:ext>
            </a:extLst>
          </p:cNvPr>
          <p:cNvSpPr txBox="1"/>
          <p:nvPr/>
        </p:nvSpPr>
        <p:spPr>
          <a:xfrm>
            <a:off x="4689337" y="2489145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68091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1</cp:revision>
  <dcterms:created xsi:type="dcterms:W3CDTF">2023-05-09T14:54:42Z</dcterms:created>
  <dcterms:modified xsi:type="dcterms:W3CDTF">2023-05-09T15:34:14Z</dcterms:modified>
</cp:coreProperties>
</file>