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845857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8" y="2898739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1577790"/>
            <a:ext cx="986118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6667495" y="2344038"/>
            <a:ext cx="1479178" cy="5827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6914025" y="3312220"/>
            <a:ext cx="986118" cy="3675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7344331" y="2420476"/>
            <a:ext cx="735106" cy="4387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3F53BD-08B4-01F0-EA0C-DCEAC42987E9}"/>
              </a:ext>
            </a:extLst>
          </p:cNvPr>
          <p:cNvSpPr/>
          <p:nvPr/>
        </p:nvSpPr>
        <p:spPr>
          <a:xfrm>
            <a:off x="5438214" y="2357481"/>
            <a:ext cx="1064559" cy="9547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Room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(manages sockets)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145AE9-F7EC-3807-DAE5-117BA71796AE}"/>
              </a:ext>
            </a:extLst>
          </p:cNvPr>
          <p:cNvSpPr/>
          <p:nvPr/>
        </p:nvSpPr>
        <p:spPr>
          <a:xfrm>
            <a:off x="4168590" y="2357481"/>
            <a:ext cx="1064559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SSL certificate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A38772-DDDE-B34B-6187-760B74CF388B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5970494" y="2052919"/>
            <a:ext cx="0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A249F2-07CA-237D-A46D-8896467E709E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700870" y="2052919"/>
            <a:ext cx="1269624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637DB-BE32-69A5-2F19-BB4D292BDAE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07084" y="2926731"/>
            <a:ext cx="0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6B8AC2-626A-5A95-54F4-67203F812C1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5970494" y="2052919"/>
            <a:ext cx="1436590" cy="291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55E44EAC-1E9F-75DC-475D-06BDAEC3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257" y="3173505"/>
            <a:ext cx="914400" cy="914400"/>
          </a:xfrm>
          <a:prstGeom prst="rect">
            <a:avLst/>
          </a:prstGeom>
        </p:spPr>
      </p:pic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5E89D127-A016-91F8-584F-070A287E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9681" y="3268524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57A7CAC-756F-1456-C9C4-3ABC6785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679" y="48980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94D46-B6E1-EF04-F32E-44D30BA0FF05}"/>
              </a:ext>
            </a:extLst>
          </p:cNvPr>
          <p:cNvSpPr txBox="1"/>
          <p:nvPr/>
        </p:nvSpPr>
        <p:spPr>
          <a:xfrm>
            <a:off x="2928502" y="29888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50907-7037-473D-89FE-581C803108A4}"/>
              </a:ext>
            </a:extLst>
          </p:cNvPr>
          <p:cNvSpPr txBox="1"/>
          <p:nvPr/>
        </p:nvSpPr>
        <p:spPr>
          <a:xfrm>
            <a:off x="7919633" y="308385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DA50C-8992-87C0-5FAE-D20CEAD145F9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H="1" flipV="1">
            <a:off x="6301079" y="947006"/>
            <a:ext cx="1985802" cy="2136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C7BB7-4E6A-E2DA-442D-990B1311C78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3295750" y="947006"/>
            <a:ext cx="2090929" cy="2041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B8A39-1DD1-E74F-AA9B-7EB9562A5A06}"/>
              </a:ext>
            </a:extLst>
          </p:cNvPr>
          <p:cNvSpPr txBox="1"/>
          <p:nvPr/>
        </p:nvSpPr>
        <p:spPr>
          <a:xfrm>
            <a:off x="7293980" y="1641447"/>
            <a:ext cx="213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Join </a:t>
            </a:r>
            <a:r>
              <a:rPr lang="en-US" sz="1400" dirty="0" err="1"/>
              <a:t>webRTC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0C982-FBC2-7F6F-1962-7004F4F9FFED}"/>
              </a:ext>
            </a:extLst>
          </p:cNvPr>
          <p:cNvCxnSpPr>
            <a:cxnSpLocks/>
          </p:cNvCxnSpPr>
          <p:nvPr/>
        </p:nvCxnSpPr>
        <p:spPr>
          <a:xfrm>
            <a:off x="3720657" y="3493889"/>
            <a:ext cx="4198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309889-AEA0-941A-1D88-40E4FEB2326A}"/>
              </a:ext>
            </a:extLst>
          </p:cNvPr>
          <p:cNvSpPr txBox="1"/>
          <p:nvPr/>
        </p:nvSpPr>
        <p:spPr>
          <a:xfrm>
            <a:off x="4691228" y="3518435"/>
            <a:ext cx="285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send media stream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62E9-F016-6C41-4872-259F89C64ABB}"/>
              </a:ext>
            </a:extLst>
          </p:cNvPr>
          <p:cNvCxnSpPr>
            <a:cxnSpLocks/>
          </p:cNvCxnSpPr>
          <p:nvPr/>
        </p:nvCxnSpPr>
        <p:spPr>
          <a:xfrm flipH="1">
            <a:off x="3720657" y="3840171"/>
            <a:ext cx="3959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1EE511-F78B-D467-D7CE-D7560B3C223F}"/>
              </a:ext>
            </a:extLst>
          </p:cNvPr>
          <p:cNvSpPr txBox="1"/>
          <p:nvPr/>
        </p:nvSpPr>
        <p:spPr>
          <a:xfrm>
            <a:off x="3167802" y="1803701"/>
            <a:ext cx="213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New peer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2CD552-2ECD-BF3C-4E71-1064A919881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62998" y="1201271"/>
            <a:ext cx="1923299" cy="1972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7CBAD8-D4CC-4783-060A-289CCAA3DD4C}"/>
              </a:ext>
            </a:extLst>
          </p:cNvPr>
          <p:cNvSpPr txBox="1"/>
          <p:nvPr/>
        </p:nvSpPr>
        <p:spPr>
          <a:xfrm>
            <a:off x="4807692" y="1895049"/>
            <a:ext cx="2317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User1 sends an offer</a:t>
            </a:r>
          </a:p>
          <a:p>
            <a:r>
              <a:rPr lang="en-US" sz="1400" dirty="0"/>
              <a:t>to User2, and ice candidate</a:t>
            </a:r>
          </a:p>
          <a:p>
            <a:r>
              <a:rPr lang="en-US" sz="1400" dirty="0"/>
              <a:t>4. User2 answers to User1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8BEDFF-030D-87B6-5DDD-CBD3824A33A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21175" y="1201271"/>
            <a:ext cx="1798458" cy="2067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55E44EAC-1E9F-75DC-475D-06BDAEC3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705" y="3541058"/>
            <a:ext cx="914400" cy="914400"/>
          </a:xfrm>
          <a:prstGeom prst="rect">
            <a:avLst/>
          </a:prstGeom>
        </p:spPr>
      </p:pic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5E89D127-A016-91F8-584F-070A287E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897" y="3541058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57A7CAC-756F-1456-C9C4-3ABC6785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3491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94D46-B6E1-EF04-F32E-44D30BA0FF05}"/>
              </a:ext>
            </a:extLst>
          </p:cNvPr>
          <p:cNvSpPr txBox="1"/>
          <p:nvPr/>
        </p:nvSpPr>
        <p:spPr>
          <a:xfrm>
            <a:off x="3720657" y="3356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50907-7037-473D-89FE-581C803108A4}"/>
              </a:ext>
            </a:extLst>
          </p:cNvPr>
          <p:cNvSpPr txBox="1"/>
          <p:nvPr/>
        </p:nvSpPr>
        <p:spPr>
          <a:xfrm>
            <a:off x="7736849" y="3356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DA50C-8992-87C0-5FAE-D20CEAD145F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553200" y="1806388"/>
            <a:ext cx="1183649" cy="173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C7BB7-4E6A-E2DA-442D-990B1311C78B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55153" y="1806388"/>
            <a:ext cx="1183647" cy="173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B8A39-1DD1-E74F-AA9B-7EB9562A5A06}"/>
              </a:ext>
            </a:extLst>
          </p:cNvPr>
          <p:cNvSpPr txBox="1"/>
          <p:nvPr/>
        </p:nvSpPr>
        <p:spPr>
          <a:xfrm>
            <a:off x="5404802" y="2263588"/>
            <a:ext cx="213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 Send User2’s information to User1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0C982-FBC2-7F6F-1962-7004F4F9FFED}"/>
              </a:ext>
            </a:extLst>
          </p:cNvPr>
          <p:cNvCxnSpPr>
            <a:cxnSpLocks/>
          </p:cNvCxnSpPr>
          <p:nvPr/>
        </p:nvCxnSpPr>
        <p:spPr>
          <a:xfrm>
            <a:off x="4437525" y="3725724"/>
            <a:ext cx="3299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309889-AEA0-941A-1D88-40E4FEB2326A}"/>
              </a:ext>
            </a:extLst>
          </p:cNvPr>
          <p:cNvSpPr txBox="1"/>
          <p:nvPr/>
        </p:nvSpPr>
        <p:spPr>
          <a:xfrm>
            <a:off x="4787003" y="3356392"/>
            <a:ext cx="285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calls User2 / sends media stream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62E9-F016-6C41-4872-259F89C64ABB}"/>
              </a:ext>
            </a:extLst>
          </p:cNvPr>
          <p:cNvCxnSpPr>
            <a:cxnSpLocks/>
          </p:cNvCxnSpPr>
          <p:nvPr/>
        </p:nvCxnSpPr>
        <p:spPr>
          <a:xfrm flipH="1">
            <a:off x="4545104" y="4233753"/>
            <a:ext cx="3101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60F5C1-39E8-5A50-379A-E82F6A266486}"/>
              </a:ext>
            </a:extLst>
          </p:cNvPr>
          <p:cNvSpPr txBox="1"/>
          <p:nvPr/>
        </p:nvSpPr>
        <p:spPr>
          <a:xfrm>
            <a:off x="4545104" y="4233752"/>
            <a:ext cx="3451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answers User1’s call / sends media 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B11BE-D263-8C8D-4DBC-AB2866969B8B}"/>
              </a:ext>
            </a:extLst>
          </p:cNvPr>
          <p:cNvSpPr txBox="1"/>
          <p:nvPr/>
        </p:nvSpPr>
        <p:spPr>
          <a:xfrm>
            <a:off x="5697493" y="1065492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peerJS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83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9</cp:revision>
  <dcterms:created xsi:type="dcterms:W3CDTF">2023-05-10T11:22:00Z</dcterms:created>
  <dcterms:modified xsi:type="dcterms:W3CDTF">2023-05-28T17:57:51Z</dcterms:modified>
</cp:coreProperties>
</file>