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839F-EDC3-8D1D-B057-0E6994F0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87EE-EBB2-6994-2D48-E0E8A1784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715E-8DF5-29ED-441A-B5CB10F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2307-842F-34B0-2E74-BA567C7E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3E2C-E718-9FFA-F4F5-F0867A8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177-3FCC-DA30-E38B-7B4C1E69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D3D3A-F026-E643-9748-72401BAF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07FB-F4A5-1A24-E4B3-08DDF6D2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0E-2F5B-5CEA-D67A-66A4ACDF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0DEF-F931-747D-ED22-D4A69174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A104F-B456-0976-4909-B3AAC1A2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53E9-5443-0256-C769-88A83FD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D748-3129-240F-F372-30FF4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4AB5-DDF0-DEE4-335F-A791D28E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CAA3-5A51-2653-6C91-88C762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1851-5D77-7C54-0BA4-53534E67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45-AAED-ECB7-8514-5DFF2515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688F-8166-C670-70C6-01185CEF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F4E3-D8AD-EB80-AB44-96835254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8C22-7AAA-95E4-EC02-541F82AA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78E-9AA1-344E-32C4-35662984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8539-F10D-2D05-37E0-CC3FEA79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6E52-FE1B-92C3-BA30-1EE1C364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8A42-1163-721A-1F5A-093E2B2D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66B4-7212-5C70-A823-3DFB34B7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821-8CBE-AD01-84CC-840D7ED7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4F2-82F4-B7AF-0FAA-83D8DCAF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DE34-D60B-C9DA-324E-3BE615F8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F7C2-0DAE-116F-1EA2-D0CA39A8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FB8E-CFEB-6DD9-BD04-D70F8B30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0BB9-D491-4ABF-09D1-FCEBBE88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89D-BEA0-5431-27D9-D7A6B706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6E37-C373-6414-3A5C-72F32E04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6BAC-9589-38F7-834E-11C9352F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6BACA-CEDE-4298-832F-AE26F291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9B312-1B0B-DFDC-7B11-CCC39C19F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570BC-9C82-1C3F-0E6E-ACA873B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F5E6-FBF7-095E-871A-5455DDB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78946-45A5-6214-5FB9-C26F7071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6C2-4261-F26D-B546-8BB0635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582E6-0BFE-9DEA-E822-74EFE87C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50FD1-09CC-9409-EA48-C36FB91B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CBDF6-20CC-C14D-4E7B-99FA0DD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5BE7B-9869-A0CB-60F3-1B519E95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32220-3B44-B7A1-4AF0-7216C2FF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CD58B-3464-1BA5-652F-82DEB756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F67-5FE1-FD79-CD92-C82FD002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F828-E011-C25B-A076-74C1019D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DAAD-9E7A-6993-88D7-07ACFDA7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0B7D-3D75-4FD0-13FB-E1FE34AC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F81F-8A68-DA69-C9A1-F2F9C18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DA531-DBC8-2B49-C6D8-0B7304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4892-463C-D2CE-10AB-E2D9F0A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720F-DE45-56B6-890F-0176A29E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54AE-4EAF-DC1A-A99C-0180E0AE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6B457-4670-B976-B8EB-064E375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C1ADE-A256-23FA-B52E-C59B3458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42BD-A02F-E08D-84B8-B56627AE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09AC8-C8F7-D6A7-D4A9-07515D94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DF23-CFBF-89C8-3AE3-3969858A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98D6-6DF3-52F4-5637-5EFAF9F0F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6B7A-2230-6D91-ACC4-73D44DE7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9DD1-D757-A8A8-CE20-AB329B25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CDADA6-A491-C06A-385A-D96D3AF6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0" y="4291926"/>
            <a:ext cx="1144866" cy="10336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A3A54B-C84A-1D45-2210-DCC6D772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7" y="2090039"/>
            <a:ext cx="1270371" cy="11946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A0C54-BF95-B46A-1E70-34168F9F8E19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1516343" y="3284693"/>
            <a:ext cx="0" cy="1007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AD190A-4C6C-9D27-CAFA-2F4C01B137C7}"/>
              </a:ext>
            </a:extLst>
          </p:cNvPr>
          <p:cNvSpPr txBox="1"/>
          <p:nvPr/>
        </p:nvSpPr>
        <p:spPr>
          <a:xfrm>
            <a:off x="881157" y="37259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426D3C-686E-D482-7030-F45E89F555B4}"/>
              </a:ext>
            </a:extLst>
          </p:cNvPr>
          <p:cNvSpPr/>
          <p:nvPr/>
        </p:nvSpPr>
        <p:spPr>
          <a:xfrm>
            <a:off x="2922496" y="1321422"/>
            <a:ext cx="4930586" cy="40672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917C0C-272F-23CE-B5DE-7E6868BF8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223" y="2090039"/>
            <a:ext cx="1484899" cy="132192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ED452A-9B28-1787-619A-303BBB316049}"/>
              </a:ext>
            </a:extLst>
          </p:cNvPr>
          <p:cNvCxnSpPr>
            <a:cxnSpLocks/>
          </p:cNvCxnSpPr>
          <p:nvPr/>
        </p:nvCxnSpPr>
        <p:spPr>
          <a:xfrm>
            <a:off x="2151528" y="3039035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D58176-0B74-2046-AD4C-A0AF58C0DAE0}"/>
              </a:ext>
            </a:extLst>
          </p:cNvPr>
          <p:cNvCxnSpPr>
            <a:cxnSpLocks/>
          </p:cNvCxnSpPr>
          <p:nvPr/>
        </p:nvCxnSpPr>
        <p:spPr>
          <a:xfrm>
            <a:off x="2151528" y="2492188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AA9494-B2EA-453B-CECF-DDD10C7FF359}"/>
              </a:ext>
            </a:extLst>
          </p:cNvPr>
          <p:cNvSpPr txBox="1"/>
          <p:nvPr/>
        </p:nvSpPr>
        <p:spPr>
          <a:xfrm>
            <a:off x="2150299" y="184585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build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19ED80-671E-3C2A-73FD-CECF29C7BE0D}"/>
              </a:ext>
            </a:extLst>
          </p:cNvPr>
          <p:cNvSpPr txBox="1"/>
          <p:nvPr/>
        </p:nvSpPr>
        <p:spPr>
          <a:xfrm>
            <a:off x="2273347" y="27096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547581-4C16-367E-A077-DEA5BC161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877" y="240208"/>
            <a:ext cx="948505" cy="10749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B52D-1E6A-E607-7760-58822232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46" y="1845857"/>
            <a:ext cx="1628282" cy="10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E4E70-08BD-24D5-6DF3-829EE53F139B}"/>
              </a:ext>
            </a:extLst>
          </p:cNvPr>
          <p:cNvCxnSpPr>
            <a:cxnSpLocks/>
          </p:cNvCxnSpPr>
          <p:nvPr/>
        </p:nvCxnSpPr>
        <p:spPr>
          <a:xfrm>
            <a:off x="4090780" y="3061072"/>
            <a:ext cx="1766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90365F-A045-5AAF-9E6C-040D6098E8F9}"/>
              </a:ext>
            </a:extLst>
          </p:cNvPr>
          <p:cNvSpPr txBox="1"/>
          <p:nvPr/>
        </p:nvSpPr>
        <p:spPr>
          <a:xfrm>
            <a:off x="4530848" y="26917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pic>
        <p:nvPicPr>
          <p:cNvPr id="2" name="Picture 2" descr="Your custom development solution with React JS| Ubidreams">
            <a:extLst>
              <a:ext uri="{FF2B5EF4-FFF2-40B4-BE49-F238E27FC236}">
                <a16:creationId xmlns:a16="http://schemas.microsoft.com/office/drawing/2014/main" id="{3880AB63-4839-6573-CF96-5D3AD155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58" y="2898739"/>
            <a:ext cx="1174740" cy="7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4AC9DE-9EF7-A01F-57D2-CE31FDA5D31B}"/>
              </a:ext>
            </a:extLst>
          </p:cNvPr>
          <p:cNvSpPr/>
          <p:nvPr/>
        </p:nvSpPr>
        <p:spPr>
          <a:xfrm>
            <a:off x="5477435" y="1577790"/>
            <a:ext cx="986118" cy="47512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server.js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D387A-1075-1B7C-5306-0643F65898B9}"/>
              </a:ext>
            </a:extLst>
          </p:cNvPr>
          <p:cNvSpPr/>
          <p:nvPr/>
        </p:nvSpPr>
        <p:spPr>
          <a:xfrm>
            <a:off x="6667495" y="2344038"/>
            <a:ext cx="1479178" cy="58270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D2CC6C-5AC2-DE7A-BC45-EF37BE36A2B2}"/>
              </a:ext>
            </a:extLst>
          </p:cNvPr>
          <p:cNvSpPr/>
          <p:nvPr/>
        </p:nvSpPr>
        <p:spPr>
          <a:xfrm>
            <a:off x="6914025" y="3312220"/>
            <a:ext cx="986118" cy="3675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00082-29BE-B194-13CF-430637F0D3E5}"/>
              </a:ext>
            </a:extLst>
          </p:cNvPr>
          <p:cNvSpPr/>
          <p:nvPr/>
        </p:nvSpPr>
        <p:spPr>
          <a:xfrm>
            <a:off x="7344331" y="2420476"/>
            <a:ext cx="735106" cy="4387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React routes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3F53BD-08B4-01F0-EA0C-DCEAC42987E9}"/>
              </a:ext>
            </a:extLst>
          </p:cNvPr>
          <p:cNvSpPr/>
          <p:nvPr/>
        </p:nvSpPr>
        <p:spPr>
          <a:xfrm>
            <a:off x="5438214" y="2357481"/>
            <a:ext cx="1064559" cy="9547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Room manager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(manages sockets)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145AE9-F7EC-3807-DAE5-117BA71796AE}"/>
              </a:ext>
            </a:extLst>
          </p:cNvPr>
          <p:cNvSpPr/>
          <p:nvPr/>
        </p:nvSpPr>
        <p:spPr>
          <a:xfrm>
            <a:off x="4168590" y="2357481"/>
            <a:ext cx="1064559" cy="47512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SSL certificate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A38772-DDDE-B34B-6187-760B74CF388B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5970494" y="2052919"/>
            <a:ext cx="0" cy="304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A249F2-07CA-237D-A46D-8896467E709E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700870" y="2052919"/>
            <a:ext cx="1269624" cy="304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637DB-BE32-69A5-2F19-BB4D292BDAE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407084" y="2926731"/>
            <a:ext cx="0" cy="385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6B8AC2-626A-5A95-54F4-67203F812C1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5970494" y="2052919"/>
            <a:ext cx="1436590" cy="291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55E44EAC-1E9F-75DC-475D-06BDAEC3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6257" y="3173505"/>
            <a:ext cx="914400" cy="914400"/>
          </a:xfrm>
          <a:prstGeom prst="rect">
            <a:avLst/>
          </a:prstGeom>
        </p:spPr>
      </p:pic>
      <p:pic>
        <p:nvPicPr>
          <p:cNvPr id="4" name="Graphic 3" descr="Internet">
            <a:extLst>
              <a:ext uri="{FF2B5EF4-FFF2-40B4-BE49-F238E27FC236}">
                <a16:creationId xmlns:a16="http://schemas.microsoft.com/office/drawing/2014/main" id="{5E89D127-A016-91F8-584F-070A287E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9681" y="3268524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757A7CAC-756F-1456-C9C4-3ABC6785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6679" y="489806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94D46-B6E1-EF04-F32E-44D30BA0FF05}"/>
              </a:ext>
            </a:extLst>
          </p:cNvPr>
          <p:cNvSpPr txBox="1"/>
          <p:nvPr/>
        </p:nvSpPr>
        <p:spPr>
          <a:xfrm>
            <a:off x="2928502" y="298883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50907-7037-473D-89FE-581C803108A4}"/>
              </a:ext>
            </a:extLst>
          </p:cNvPr>
          <p:cNvSpPr txBox="1"/>
          <p:nvPr/>
        </p:nvSpPr>
        <p:spPr>
          <a:xfrm>
            <a:off x="7919633" y="308385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DA50C-8992-87C0-5FAE-D20CEAD145F9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H="1" flipV="1">
            <a:off x="6301079" y="947006"/>
            <a:ext cx="1985802" cy="2136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AC7BB7-4E6A-E2DA-442D-990B1311C78B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3295750" y="947006"/>
            <a:ext cx="2090929" cy="2041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AB8A39-1DD1-E74F-AA9B-7EB9562A5A06}"/>
              </a:ext>
            </a:extLst>
          </p:cNvPr>
          <p:cNvSpPr txBox="1"/>
          <p:nvPr/>
        </p:nvSpPr>
        <p:spPr>
          <a:xfrm>
            <a:off x="7293980" y="1641447"/>
            <a:ext cx="213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Join </a:t>
            </a:r>
            <a:r>
              <a:rPr lang="en-US" sz="1400" dirty="0" err="1"/>
              <a:t>webRTC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0C982-FBC2-7F6F-1962-7004F4F9FFED}"/>
              </a:ext>
            </a:extLst>
          </p:cNvPr>
          <p:cNvCxnSpPr>
            <a:cxnSpLocks/>
          </p:cNvCxnSpPr>
          <p:nvPr/>
        </p:nvCxnSpPr>
        <p:spPr>
          <a:xfrm>
            <a:off x="3720657" y="3493889"/>
            <a:ext cx="41989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309889-AEA0-941A-1D88-40E4FEB2326A}"/>
              </a:ext>
            </a:extLst>
          </p:cNvPr>
          <p:cNvSpPr txBox="1"/>
          <p:nvPr/>
        </p:nvSpPr>
        <p:spPr>
          <a:xfrm>
            <a:off x="4691228" y="3518435"/>
            <a:ext cx="2859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send media stream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462E9-F016-6C41-4872-259F89C64ABB}"/>
              </a:ext>
            </a:extLst>
          </p:cNvPr>
          <p:cNvCxnSpPr>
            <a:cxnSpLocks/>
          </p:cNvCxnSpPr>
          <p:nvPr/>
        </p:nvCxnSpPr>
        <p:spPr>
          <a:xfrm flipH="1">
            <a:off x="3720657" y="3840171"/>
            <a:ext cx="39598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1EE511-F78B-D467-D7CE-D7560B3C223F}"/>
              </a:ext>
            </a:extLst>
          </p:cNvPr>
          <p:cNvSpPr txBox="1"/>
          <p:nvPr/>
        </p:nvSpPr>
        <p:spPr>
          <a:xfrm>
            <a:off x="3167802" y="1803701"/>
            <a:ext cx="213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New peer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2CD552-2ECD-BF3C-4E71-1064A919881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62998" y="1201271"/>
            <a:ext cx="1923299" cy="1972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7CBAD8-D4CC-4783-060A-289CCAA3DD4C}"/>
              </a:ext>
            </a:extLst>
          </p:cNvPr>
          <p:cNvSpPr txBox="1"/>
          <p:nvPr/>
        </p:nvSpPr>
        <p:spPr>
          <a:xfrm>
            <a:off x="4548757" y="2152177"/>
            <a:ext cx="268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User1 sends an offer to User2</a:t>
            </a:r>
          </a:p>
          <a:p>
            <a:r>
              <a:rPr lang="en-US" sz="1400" dirty="0"/>
              <a:t>4. User2 answers to User1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8BEDFF-030D-87B6-5DDD-CBD3824A33A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21175" y="1201271"/>
            <a:ext cx="1798458" cy="2067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55E44EAC-1E9F-75DC-475D-06BDAEC3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705" y="3541058"/>
            <a:ext cx="914400" cy="914400"/>
          </a:xfrm>
          <a:prstGeom prst="rect">
            <a:avLst/>
          </a:prstGeom>
        </p:spPr>
      </p:pic>
      <p:pic>
        <p:nvPicPr>
          <p:cNvPr id="4" name="Graphic 3" descr="Internet">
            <a:extLst>
              <a:ext uri="{FF2B5EF4-FFF2-40B4-BE49-F238E27FC236}">
                <a16:creationId xmlns:a16="http://schemas.microsoft.com/office/drawing/2014/main" id="{5E89D127-A016-91F8-584F-070A287E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6897" y="3541058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757A7CAC-756F-1456-C9C4-3ABC6785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34918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94D46-B6E1-EF04-F32E-44D30BA0FF05}"/>
              </a:ext>
            </a:extLst>
          </p:cNvPr>
          <p:cNvSpPr txBox="1"/>
          <p:nvPr/>
        </p:nvSpPr>
        <p:spPr>
          <a:xfrm>
            <a:off x="3720657" y="33563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50907-7037-473D-89FE-581C803108A4}"/>
              </a:ext>
            </a:extLst>
          </p:cNvPr>
          <p:cNvSpPr txBox="1"/>
          <p:nvPr/>
        </p:nvSpPr>
        <p:spPr>
          <a:xfrm>
            <a:off x="7736849" y="33563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DA50C-8992-87C0-5FAE-D20CEAD145F9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553200" y="1806388"/>
            <a:ext cx="1183649" cy="1734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AC7BB7-4E6A-E2DA-442D-990B1311C78B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455153" y="1806388"/>
            <a:ext cx="1183647" cy="1734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AB8A39-1DD1-E74F-AA9B-7EB9562A5A06}"/>
              </a:ext>
            </a:extLst>
          </p:cNvPr>
          <p:cNvSpPr txBox="1"/>
          <p:nvPr/>
        </p:nvSpPr>
        <p:spPr>
          <a:xfrm>
            <a:off x="5404802" y="2263588"/>
            <a:ext cx="213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 Send User2’s information to User1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0C982-FBC2-7F6F-1962-7004F4F9FFED}"/>
              </a:ext>
            </a:extLst>
          </p:cNvPr>
          <p:cNvCxnSpPr>
            <a:cxnSpLocks/>
          </p:cNvCxnSpPr>
          <p:nvPr/>
        </p:nvCxnSpPr>
        <p:spPr>
          <a:xfrm>
            <a:off x="4437525" y="3725724"/>
            <a:ext cx="3299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309889-AEA0-941A-1D88-40E4FEB2326A}"/>
              </a:ext>
            </a:extLst>
          </p:cNvPr>
          <p:cNvSpPr txBox="1"/>
          <p:nvPr/>
        </p:nvSpPr>
        <p:spPr>
          <a:xfrm>
            <a:off x="4787003" y="3356392"/>
            <a:ext cx="2859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calls User2 / sends media stream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462E9-F016-6C41-4872-259F89C64ABB}"/>
              </a:ext>
            </a:extLst>
          </p:cNvPr>
          <p:cNvCxnSpPr>
            <a:cxnSpLocks/>
          </p:cNvCxnSpPr>
          <p:nvPr/>
        </p:nvCxnSpPr>
        <p:spPr>
          <a:xfrm flipH="1">
            <a:off x="4545104" y="4233753"/>
            <a:ext cx="3101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60F5C1-39E8-5A50-379A-E82F6A266486}"/>
              </a:ext>
            </a:extLst>
          </p:cNvPr>
          <p:cNvSpPr txBox="1"/>
          <p:nvPr/>
        </p:nvSpPr>
        <p:spPr>
          <a:xfrm>
            <a:off x="4545104" y="4233752"/>
            <a:ext cx="3451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answers User1’s call / sends media stream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B11BE-D263-8C8D-4DBC-AB2866969B8B}"/>
              </a:ext>
            </a:extLst>
          </p:cNvPr>
          <p:cNvSpPr txBox="1"/>
          <p:nvPr/>
        </p:nvSpPr>
        <p:spPr>
          <a:xfrm>
            <a:off x="5697493" y="1065492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peerJS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79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10</cp:revision>
  <dcterms:created xsi:type="dcterms:W3CDTF">2023-05-10T11:22:00Z</dcterms:created>
  <dcterms:modified xsi:type="dcterms:W3CDTF">2023-05-29T05:43:58Z</dcterms:modified>
</cp:coreProperties>
</file>