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1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C0B5-65C7-4EAD-AFF1-1BC19C5114D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8DBA-FBD1-423E-994E-58B9DE6F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1951687"/>
            <a:ext cx="1905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Ticket</a:t>
            </a:r>
            <a:endParaRPr lang="ru-RU" sz="1400" dirty="0" smtClean="0"/>
          </a:p>
          <a:p>
            <a:r>
              <a:rPr lang="ru-RU" sz="1200" dirty="0" smtClean="0"/>
              <a:t>Класс представляет собой заявку в системе</a:t>
            </a:r>
          </a:p>
          <a:p>
            <a:endParaRPr lang="ru-RU" dirty="0"/>
          </a:p>
          <a:p>
            <a:r>
              <a:rPr lang="en-US" sz="1100" dirty="0" smtClean="0"/>
              <a:t>name : String</a:t>
            </a:r>
          </a:p>
          <a:p>
            <a:r>
              <a:rPr lang="en-US" sz="1100" dirty="0" smtClean="0"/>
              <a:t>description : String</a:t>
            </a:r>
          </a:p>
          <a:p>
            <a:r>
              <a:rPr lang="en-US" sz="1100" dirty="0" smtClean="0"/>
              <a:t>id : Integer</a:t>
            </a:r>
          </a:p>
          <a:p>
            <a:r>
              <a:rPr lang="en-US" sz="1100" dirty="0" smtClean="0"/>
              <a:t>comments : String[]</a:t>
            </a:r>
          </a:p>
          <a:p>
            <a:r>
              <a:rPr lang="en-US" sz="1100" dirty="0" err="1" smtClean="0"/>
              <a:t>createdDate</a:t>
            </a:r>
            <a:r>
              <a:rPr lang="en-US" sz="1100" dirty="0" smtClean="0"/>
              <a:t> : long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addComment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95400" y="2713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3856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5800" y="1951687"/>
            <a:ext cx="1905000" cy="213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Tracker</a:t>
            </a:r>
            <a:endParaRPr lang="ru-RU" sz="1400" dirty="0" smtClean="0"/>
          </a:p>
          <a:p>
            <a:r>
              <a:rPr lang="ru-RU" sz="1200" dirty="0" smtClean="0"/>
              <a:t>Класс представляет собой хранилище заявок</a:t>
            </a:r>
          </a:p>
          <a:p>
            <a:endParaRPr lang="ru-RU" dirty="0"/>
          </a:p>
          <a:p>
            <a:r>
              <a:rPr lang="en-US" sz="1100" dirty="0" smtClean="0"/>
              <a:t>tickets : Ticket[]</a:t>
            </a:r>
          </a:p>
          <a:p>
            <a:endParaRPr lang="en-US" sz="1100" dirty="0"/>
          </a:p>
          <a:p>
            <a:r>
              <a:rPr lang="en-US" sz="1100" dirty="0" err="1" smtClean="0"/>
              <a:t>addTicket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removeTicket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editTicket</a:t>
            </a:r>
            <a:r>
              <a:rPr lang="en-US" sz="1100" dirty="0" smtClean="0"/>
              <a:t>()</a:t>
            </a:r>
          </a:p>
          <a:p>
            <a:r>
              <a:rPr lang="en-US" sz="1100" dirty="0" err="1" smtClean="0"/>
              <a:t>filterTickets</a:t>
            </a:r>
            <a:r>
              <a:rPr lang="en-US" sz="1100" dirty="0" smtClean="0"/>
              <a:t>()</a:t>
            </a:r>
          </a:p>
          <a:p>
            <a:endParaRPr lang="en-US" sz="11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495800" y="2713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09468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0400" y="324708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00" y="609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Диаграмма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54932" y="1114168"/>
            <a:ext cx="1447800" cy="5737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69232" y="11702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Вывести меню на екран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154932" y="1952368"/>
            <a:ext cx="1447800" cy="7620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69232" y="20084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Пользователь выбирает пункт меню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269232" y="3096861"/>
            <a:ext cx="1219200" cy="5176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64482" y="3137778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Пункт меню существует?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269232" y="4371028"/>
            <a:ext cx="1219200" cy="5176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64482" y="441194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Выполнить действие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878707" y="5205614"/>
            <a:ext cx="2000250" cy="51769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14214" y="52336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Спросить хочет ли юзер продолжить?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1" idx="2"/>
            <a:endCxn id="13" idx="0"/>
          </p:cNvCxnSpPr>
          <p:nvPr/>
        </p:nvCxnSpPr>
        <p:spPr>
          <a:xfrm>
            <a:off x="3878832" y="1687900"/>
            <a:ext cx="0" cy="264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3878832" y="2714368"/>
            <a:ext cx="0" cy="382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0"/>
          </p:cNvCxnSpPr>
          <p:nvPr/>
        </p:nvCxnSpPr>
        <p:spPr>
          <a:xfrm>
            <a:off x="3878832" y="4888726"/>
            <a:ext cx="0" cy="31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1" idx="3"/>
          </p:cNvCxnSpPr>
          <p:nvPr/>
        </p:nvCxnSpPr>
        <p:spPr>
          <a:xfrm flipH="1" flipV="1">
            <a:off x="4602732" y="1401034"/>
            <a:ext cx="276225" cy="4063429"/>
          </a:xfrm>
          <a:prstGeom prst="bentConnector3">
            <a:avLst>
              <a:gd name="adj1" fmla="val -5980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9400" y="2875719"/>
            <a:ext cx="4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93761" y="3838904"/>
            <a:ext cx="4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465843" y="6090718"/>
            <a:ext cx="825978" cy="43703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580143" y="614675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Выход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16" idx="2"/>
            <a:endCxn id="18" idx="0"/>
          </p:cNvCxnSpPr>
          <p:nvPr/>
        </p:nvCxnSpPr>
        <p:spPr>
          <a:xfrm>
            <a:off x="3878832" y="3614559"/>
            <a:ext cx="0" cy="756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1"/>
            <a:endCxn id="20" idx="1"/>
          </p:cNvCxnSpPr>
          <p:nvPr/>
        </p:nvCxnSpPr>
        <p:spPr>
          <a:xfrm rot="10800000" flipV="1">
            <a:off x="2878708" y="3355709"/>
            <a:ext cx="390525" cy="2108753"/>
          </a:xfrm>
          <a:prstGeom prst="bentConnector3">
            <a:avLst>
              <a:gd name="adj1" fmla="val 1585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81200" y="414668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Нет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20" idx="2"/>
            <a:endCxn id="46" idx="0"/>
          </p:cNvCxnSpPr>
          <p:nvPr/>
        </p:nvCxnSpPr>
        <p:spPr>
          <a:xfrm>
            <a:off x="3878832" y="5723312"/>
            <a:ext cx="0" cy="367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93032" y="30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Merkotan</dc:creator>
  <cp:lastModifiedBy>Vadim Merkotan</cp:lastModifiedBy>
  <cp:revision>7</cp:revision>
  <dcterms:created xsi:type="dcterms:W3CDTF">2016-12-05T14:26:19Z</dcterms:created>
  <dcterms:modified xsi:type="dcterms:W3CDTF">2016-12-05T15:02:13Z</dcterms:modified>
</cp:coreProperties>
</file>