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d73219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d73219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fd73219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fd73219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fd73219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fd73219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d73219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d73219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fd73219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fd73219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fd732191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fd73219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d732191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d732191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d732191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d732191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fd732191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fd73219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thec03u5/fifa-18-demo-player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Player position </a:t>
            </a:r>
            <a:r>
              <a:rPr lang="en"/>
              <a:t>prediction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 Venkatesh Prasad</a:t>
            </a:r>
            <a:endParaRPr sz="2100"/>
          </a:p>
        </p:txBody>
      </p:sp>
      <p:sp>
        <p:nvSpPr>
          <p:cNvPr id="68" name="Google Shape;68;p13"/>
          <p:cNvSpPr txBox="1"/>
          <p:nvPr/>
        </p:nvSpPr>
        <p:spPr>
          <a:xfrm>
            <a:off x="1345850" y="3469125"/>
            <a:ext cx="6795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Data science with Python 677 project </a:t>
            </a:r>
            <a:endParaRPr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19444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of the dataset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  of sample feature of playe</a:t>
            </a:r>
            <a:r>
              <a:rPr lang="en"/>
              <a:t>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Normalizing the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positions of player with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r>
              <a:rPr lang="en"/>
              <a:t> of dataset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4552" l="0" r="1127" t="0"/>
          <a:stretch/>
        </p:blipFill>
        <p:spPr>
          <a:xfrm>
            <a:off x="729500" y="2299625"/>
            <a:ext cx="6877550" cy="13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kaggle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https://www.kaggle.com/thec03u5/fifa-18-demo-player-dataset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features are players performance in </a:t>
            </a:r>
            <a:r>
              <a:rPr lang="en"/>
              <a:t>different</a:t>
            </a:r>
            <a:r>
              <a:rPr lang="en"/>
              <a:t> skill set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Players preferred </a:t>
            </a:r>
            <a:r>
              <a:rPr lang="en"/>
              <a:t>position as player prospect to justify sport </a:t>
            </a:r>
            <a:r>
              <a:rPr lang="en"/>
              <a:t> as class att.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15952 players stats ,75 </a:t>
            </a:r>
            <a:r>
              <a:rPr lang="en"/>
              <a:t>attributes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GoalKeeper’s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spaces before and after the </a:t>
            </a:r>
            <a:r>
              <a:rPr lang="en"/>
              <a:t>classifier</a:t>
            </a:r>
            <a:r>
              <a:rPr lang="en"/>
              <a:t> attribute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</a:t>
            </a:r>
            <a:r>
              <a:rPr lang="en"/>
              <a:t>values</a:t>
            </a:r>
            <a:r>
              <a:rPr lang="en"/>
              <a:t> to forward attacking , defence and </a:t>
            </a:r>
            <a:r>
              <a:rPr lang="en"/>
              <a:t>midfield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25" y="2276425"/>
            <a:ext cx="5384701" cy="25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600" y="994250"/>
            <a:ext cx="5905901" cy="39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sample features </a:t>
            </a:r>
            <a:r>
              <a:rPr lang="en"/>
              <a:t>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74825" y="1185025"/>
            <a:ext cx="741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Striker sample  for the data set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Number of samples :  200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400" y="958075"/>
            <a:ext cx="5951600" cy="3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2400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r>
              <a:rPr lang="en"/>
              <a:t> after </a:t>
            </a:r>
            <a:r>
              <a:rPr lang="en"/>
              <a:t>normalization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859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Normalized</a:t>
            </a:r>
            <a:r>
              <a:rPr lang="en"/>
              <a:t> striker </a:t>
            </a:r>
            <a:r>
              <a:rPr lang="en"/>
              <a:t>attrib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Classifiers Used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</a:t>
            </a:r>
            <a:r>
              <a:rPr lang="en"/>
              <a:t> 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Network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</a:t>
            </a:r>
            <a:r>
              <a:rPr lang="en"/>
              <a:t> Naive bayes 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425" y="1905225"/>
            <a:ext cx="3481980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425" y="2198575"/>
            <a:ext cx="2951443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988" y="2520738"/>
            <a:ext cx="35528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4575" y="2811375"/>
            <a:ext cx="3014828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1075" y="283725"/>
            <a:ext cx="3014824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33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takes the best features and boosts accuracy for a  model . However 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Principal</a:t>
            </a:r>
            <a:r>
              <a:rPr lang="en"/>
              <a:t> component </a:t>
            </a:r>
            <a:r>
              <a:rPr lang="en"/>
              <a:t>analysis had a lower accuracy  for the best 15 features is reduced to 44%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reason for reduction in accuracy due to further scaling of normalized data 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100" y="3382600"/>
            <a:ext cx="2774525" cy="3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Conclusion</a:t>
            </a:r>
            <a:r>
              <a:rPr lang="en"/>
              <a:t>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accuracy confusion matrix has 0,1,2 as defence ,midfield  , Attack Respectively 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Neural network has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accuracy of  75.3 %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9387" l="0" r="0" t="0"/>
          <a:stretch/>
        </p:blipFill>
        <p:spPr>
          <a:xfrm>
            <a:off x="6182525" y="2252325"/>
            <a:ext cx="2228850" cy="9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-7609" l="0" r="0" t="7610"/>
          <a:stretch/>
        </p:blipFill>
        <p:spPr>
          <a:xfrm>
            <a:off x="3339625" y="1973950"/>
            <a:ext cx="2933550" cy="22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