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BF9D7-2496-4013-A9F1-D3D04F81F80C}" v="1" dt="2020-12-04T18:53:44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daga venkatesh prasad" userId="d337a0c1d59f03da" providerId="LiveId" clId="{F5BBF9D7-2496-4013-A9F1-D3D04F81F80C}"/>
    <pc:docChg chg="undo custSel delSld modSld">
      <pc:chgData name="vadaga venkatesh prasad" userId="d337a0c1d59f03da" providerId="LiveId" clId="{F5BBF9D7-2496-4013-A9F1-D3D04F81F80C}" dt="2020-12-04T21:55:06.855" v="303" actId="1076"/>
      <pc:docMkLst>
        <pc:docMk/>
      </pc:docMkLst>
      <pc:sldChg chg="modSp">
        <pc:chgData name="vadaga venkatesh prasad" userId="d337a0c1d59f03da" providerId="LiveId" clId="{F5BBF9D7-2496-4013-A9F1-D3D04F81F80C}" dt="2020-12-04T18:48:36.500" v="137" actId="313"/>
        <pc:sldMkLst>
          <pc:docMk/>
          <pc:sldMk cId="1167637211" sldId="259"/>
        </pc:sldMkLst>
        <pc:spChg chg="mod">
          <ac:chgData name="vadaga venkatesh prasad" userId="d337a0c1d59f03da" providerId="LiveId" clId="{F5BBF9D7-2496-4013-A9F1-D3D04F81F80C}" dt="2020-12-04T18:48:36.500" v="137" actId="313"/>
          <ac:spMkLst>
            <pc:docMk/>
            <pc:sldMk cId="1167637211" sldId="259"/>
            <ac:spMk id="4" creationId="{9E429A16-0A12-4D5E-9117-538A7372584A}"/>
          </ac:spMkLst>
        </pc:spChg>
      </pc:sldChg>
      <pc:sldChg chg="modSp">
        <pc:chgData name="vadaga venkatesh prasad" userId="d337a0c1d59f03da" providerId="LiveId" clId="{F5BBF9D7-2496-4013-A9F1-D3D04F81F80C}" dt="2020-12-04T18:50:47.908" v="205" actId="20577"/>
        <pc:sldMkLst>
          <pc:docMk/>
          <pc:sldMk cId="195978643" sldId="261"/>
        </pc:sldMkLst>
        <pc:spChg chg="mod">
          <ac:chgData name="vadaga venkatesh prasad" userId="d337a0c1d59f03da" providerId="LiveId" clId="{F5BBF9D7-2496-4013-A9F1-D3D04F81F80C}" dt="2020-12-04T18:50:47.908" v="205" actId="20577"/>
          <ac:spMkLst>
            <pc:docMk/>
            <pc:sldMk cId="195978643" sldId="261"/>
            <ac:spMk id="3" creationId="{C3E0982F-4E70-43F9-A5BA-015433C2DA4B}"/>
          </ac:spMkLst>
        </pc:spChg>
      </pc:sldChg>
      <pc:sldChg chg="del">
        <pc:chgData name="vadaga venkatesh prasad" userId="d337a0c1d59f03da" providerId="LiveId" clId="{F5BBF9D7-2496-4013-A9F1-D3D04F81F80C}" dt="2020-12-04T18:55:28.540" v="302" actId="2696"/>
        <pc:sldMkLst>
          <pc:docMk/>
          <pc:sldMk cId="2239866977" sldId="263"/>
        </pc:sldMkLst>
      </pc:sldChg>
      <pc:sldChg chg="modSp">
        <pc:chgData name="vadaga venkatesh prasad" userId="d337a0c1d59f03da" providerId="LiveId" clId="{F5BBF9D7-2496-4013-A9F1-D3D04F81F80C}" dt="2020-12-04T21:55:06.855" v="303" actId="1076"/>
        <pc:sldMkLst>
          <pc:docMk/>
          <pc:sldMk cId="3653262649" sldId="266"/>
        </pc:sldMkLst>
        <pc:spChg chg="mod">
          <ac:chgData name="vadaga venkatesh prasad" userId="d337a0c1d59f03da" providerId="LiveId" clId="{F5BBF9D7-2496-4013-A9F1-D3D04F81F80C}" dt="2020-12-04T18:51:35.992" v="226" actId="20577"/>
          <ac:spMkLst>
            <pc:docMk/>
            <pc:sldMk cId="3653262649" sldId="266"/>
            <ac:spMk id="2" creationId="{ABAD945E-DCC1-4B81-B56A-8BC8AA81BBF3}"/>
          </ac:spMkLst>
        </pc:spChg>
        <pc:spChg chg="mod">
          <ac:chgData name="vadaga venkatesh prasad" userId="d337a0c1d59f03da" providerId="LiveId" clId="{F5BBF9D7-2496-4013-A9F1-D3D04F81F80C}" dt="2020-12-04T18:53:45.563" v="301" actId="20577"/>
          <ac:spMkLst>
            <pc:docMk/>
            <pc:sldMk cId="3653262649" sldId="266"/>
            <ac:spMk id="4" creationId="{FFBDEBFF-C05C-465A-84CE-ECFD42570B80}"/>
          </ac:spMkLst>
        </pc:spChg>
        <pc:picChg chg="mod">
          <ac:chgData name="vadaga venkatesh prasad" userId="d337a0c1d59f03da" providerId="LiveId" clId="{F5BBF9D7-2496-4013-A9F1-D3D04F81F80C}" dt="2020-12-04T21:55:06.855" v="303" actId="1076"/>
          <ac:picMkLst>
            <pc:docMk/>
            <pc:sldMk cId="3653262649" sldId="266"/>
            <ac:picMk id="5" creationId="{F6D72C30-8DC4-4B97-BE2D-B67CD89C395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0.png"/><Relationship Id="rId5" Type="http://schemas.openxmlformats.org/officeDocument/2006/relationships/hyperlink" Target="http://www.google.com/" TargetMode="External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3A67E3-F101-4054-A1D8-0091A25026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FD112D9-3FCF-43A1-B7DE-ACC0CEF869AE}">
      <dgm:prSet/>
      <dgm:spPr/>
      <dgm:t>
        <a:bodyPr/>
        <a:lstStyle/>
        <a:p>
          <a:r>
            <a:rPr lang="en-US"/>
            <a:t>The sales of products that are being purchased shows a requirement to have a business evaluation stepping forward.  </a:t>
          </a:r>
        </a:p>
      </dgm:t>
    </dgm:pt>
    <dgm:pt modelId="{A54638B7-4F47-42D8-8157-13276254B981}" type="parTrans" cxnId="{984F4F32-6140-42D4-8052-DA553440EF4E}">
      <dgm:prSet/>
      <dgm:spPr/>
      <dgm:t>
        <a:bodyPr/>
        <a:lstStyle/>
        <a:p>
          <a:endParaRPr lang="en-US"/>
        </a:p>
      </dgm:t>
    </dgm:pt>
    <dgm:pt modelId="{E66B6D5C-0834-453D-9644-DDB5945ADAD1}" type="sibTrans" cxnId="{984F4F32-6140-42D4-8052-DA553440EF4E}">
      <dgm:prSet/>
      <dgm:spPr/>
      <dgm:t>
        <a:bodyPr/>
        <a:lstStyle/>
        <a:p>
          <a:endParaRPr lang="en-US"/>
        </a:p>
      </dgm:t>
    </dgm:pt>
    <dgm:pt modelId="{7B655EDE-8A0E-4263-BD23-51AB2613267C}">
      <dgm:prSet/>
      <dgm:spPr/>
      <dgm:t>
        <a:bodyPr/>
        <a:lstStyle/>
        <a:p>
          <a:r>
            <a:rPr lang="en-US"/>
            <a:t>The sales figures have shown lowering the interest of customer as the sales has dropped due to high competition.</a:t>
          </a:r>
        </a:p>
      </dgm:t>
    </dgm:pt>
    <dgm:pt modelId="{8BBB7476-C13F-4B7C-9595-6E41888A59B1}" type="parTrans" cxnId="{59C3AC67-8286-488C-9AC7-86C8F3352478}">
      <dgm:prSet/>
      <dgm:spPr/>
      <dgm:t>
        <a:bodyPr/>
        <a:lstStyle/>
        <a:p>
          <a:endParaRPr lang="en-US"/>
        </a:p>
      </dgm:t>
    </dgm:pt>
    <dgm:pt modelId="{C9D48743-1F1A-42C2-AA40-E797492823BD}" type="sibTrans" cxnId="{59C3AC67-8286-488C-9AC7-86C8F3352478}">
      <dgm:prSet/>
      <dgm:spPr/>
      <dgm:t>
        <a:bodyPr/>
        <a:lstStyle/>
        <a:p>
          <a:endParaRPr lang="en-US"/>
        </a:p>
      </dgm:t>
    </dgm:pt>
    <dgm:pt modelId="{F025AA3A-2908-4F50-B78B-953386D45598}" type="pres">
      <dgm:prSet presAssocID="{A13A67E3-F101-4054-A1D8-0091A250267D}" presName="root" presStyleCnt="0">
        <dgm:presLayoutVars>
          <dgm:dir/>
          <dgm:resizeHandles val="exact"/>
        </dgm:presLayoutVars>
      </dgm:prSet>
      <dgm:spPr/>
    </dgm:pt>
    <dgm:pt modelId="{572ECF48-0D0A-43F0-8648-567F621E949F}" type="pres">
      <dgm:prSet presAssocID="{1FD112D9-3FCF-43A1-B7DE-ACC0CEF869AE}" presName="compNode" presStyleCnt="0"/>
      <dgm:spPr/>
    </dgm:pt>
    <dgm:pt modelId="{81FE09C3-3B38-4117-A916-CB1E91745BBB}" type="pres">
      <dgm:prSet presAssocID="{1FD112D9-3FCF-43A1-B7DE-ACC0CEF869AE}" presName="bgRect" presStyleLbl="bgShp" presStyleIdx="0" presStyleCnt="2"/>
      <dgm:spPr/>
    </dgm:pt>
    <dgm:pt modelId="{FCF87C27-411F-46A3-9014-B8A0447E4DE1}" type="pres">
      <dgm:prSet presAssocID="{1FD112D9-3FCF-43A1-B7DE-ACC0CEF869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7D4F665-5112-4D8F-A5A7-B73FC7AA6AD8}" type="pres">
      <dgm:prSet presAssocID="{1FD112D9-3FCF-43A1-B7DE-ACC0CEF869AE}" presName="spaceRect" presStyleCnt="0"/>
      <dgm:spPr/>
    </dgm:pt>
    <dgm:pt modelId="{8C7F840C-333F-4774-8C42-CC68F2F9343C}" type="pres">
      <dgm:prSet presAssocID="{1FD112D9-3FCF-43A1-B7DE-ACC0CEF869AE}" presName="parTx" presStyleLbl="revTx" presStyleIdx="0" presStyleCnt="2">
        <dgm:presLayoutVars>
          <dgm:chMax val="0"/>
          <dgm:chPref val="0"/>
        </dgm:presLayoutVars>
      </dgm:prSet>
      <dgm:spPr/>
    </dgm:pt>
    <dgm:pt modelId="{72ECBFDA-D56E-42F0-BFD8-E439A5F47CFA}" type="pres">
      <dgm:prSet presAssocID="{E66B6D5C-0834-453D-9644-DDB5945ADAD1}" presName="sibTrans" presStyleCnt="0"/>
      <dgm:spPr/>
    </dgm:pt>
    <dgm:pt modelId="{01235065-F183-423C-823C-271066D5A2F9}" type="pres">
      <dgm:prSet presAssocID="{7B655EDE-8A0E-4263-BD23-51AB2613267C}" presName="compNode" presStyleCnt="0"/>
      <dgm:spPr/>
    </dgm:pt>
    <dgm:pt modelId="{79FD563F-08F3-4833-80A6-87F1A0CA03FA}" type="pres">
      <dgm:prSet presAssocID="{7B655EDE-8A0E-4263-BD23-51AB2613267C}" presName="bgRect" presStyleLbl="bgShp" presStyleIdx="1" presStyleCnt="2"/>
      <dgm:spPr/>
    </dgm:pt>
    <dgm:pt modelId="{72DD08CF-89C5-4D26-9F4D-F249F36EC12D}" type="pres">
      <dgm:prSet presAssocID="{7B655EDE-8A0E-4263-BD23-51AB261326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0688FC3E-33CE-4DEA-9430-24C1D9278D39}" type="pres">
      <dgm:prSet presAssocID="{7B655EDE-8A0E-4263-BD23-51AB2613267C}" presName="spaceRect" presStyleCnt="0"/>
      <dgm:spPr/>
    </dgm:pt>
    <dgm:pt modelId="{E077D8AA-3DEE-4625-AA5B-00BA9CDD3B8F}" type="pres">
      <dgm:prSet presAssocID="{7B655EDE-8A0E-4263-BD23-51AB2613267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84F4F32-6140-42D4-8052-DA553440EF4E}" srcId="{A13A67E3-F101-4054-A1D8-0091A250267D}" destId="{1FD112D9-3FCF-43A1-B7DE-ACC0CEF869AE}" srcOrd="0" destOrd="0" parTransId="{A54638B7-4F47-42D8-8157-13276254B981}" sibTransId="{E66B6D5C-0834-453D-9644-DDB5945ADAD1}"/>
    <dgm:cxn modelId="{9405ED34-D15C-412A-BA97-C72BDB12EB47}" type="presOf" srcId="{7B655EDE-8A0E-4263-BD23-51AB2613267C}" destId="{E077D8AA-3DEE-4625-AA5B-00BA9CDD3B8F}" srcOrd="0" destOrd="0" presId="urn:microsoft.com/office/officeart/2018/2/layout/IconVerticalSolidList"/>
    <dgm:cxn modelId="{59C3AC67-8286-488C-9AC7-86C8F3352478}" srcId="{A13A67E3-F101-4054-A1D8-0091A250267D}" destId="{7B655EDE-8A0E-4263-BD23-51AB2613267C}" srcOrd="1" destOrd="0" parTransId="{8BBB7476-C13F-4B7C-9595-6E41888A59B1}" sibTransId="{C9D48743-1F1A-42C2-AA40-E797492823BD}"/>
    <dgm:cxn modelId="{6799F778-4EC8-4DBB-A031-9EE5D1BEACCB}" type="presOf" srcId="{1FD112D9-3FCF-43A1-B7DE-ACC0CEF869AE}" destId="{8C7F840C-333F-4774-8C42-CC68F2F9343C}" srcOrd="0" destOrd="0" presId="urn:microsoft.com/office/officeart/2018/2/layout/IconVerticalSolidList"/>
    <dgm:cxn modelId="{9E99E088-5D4F-4CF4-BF17-AC9E32509693}" type="presOf" srcId="{A13A67E3-F101-4054-A1D8-0091A250267D}" destId="{F025AA3A-2908-4F50-B78B-953386D45598}" srcOrd="0" destOrd="0" presId="urn:microsoft.com/office/officeart/2018/2/layout/IconVerticalSolidList"/>
    <dgm:cxn modelId="{5FE6E576-F0F3-4DF0-AE13-6408B5F11583}" type="presParOf" srcId="{F025AA3A-2908-4F50-B78B-953386D45598}" destId="{572ECF48-0D0A-43F0-8648-567F621E949F}" srcOrd="0" destOrd="0" presId="urn:microsoft.com/office/officeart/2018/2/layout/IconVerticalSolidList"/>
    <dgm:cxn modelId="{5E19824D-FCA0-4341-BABA-321B2525CF9E}" type="presParOf" srcId="{572ECF48-0D0A-43F0-8648-567F621E949F}" destId="{81FE09C3-3B38-4117-A916-CB1E91745BBB}" srcOrd="0" destOrd="0" presId="urn:microsoft.com/office/officeart/2018/2/layout/IconVerticalSolidList"/>
    <dgm:cxn modelId="{E11B3913-5550-48EE-B235-63A0DD7BF170}" type="presParOf" srcId="{572ECF48-0D0A-43F0-8648-567F621E949F}" destId="{FCF87C27-411F-46A3-9014-B8A0447E4DE1}" srcOrd="1" destOrd="0" presId="urn:microsoft.com/office/officeart/2018/2/layout/IconVerticalSolidList"/>
    <dgm:cxn modelId="{AAC6775B-27DE-4DFF-B77C-4A968D7B95DF}" type="presParOf" srcId="{572ECF48-0D0A-43F0-8648-567F621E949F}" destId="{27D4F665-5112-4D8F-A5A7-B73FC7AA6AD8}" srcOrd="2" destOrd="0" presId="urn:microsoft.com/office/officeart/2018/2/layout/IconVerticalSolidList"/>
    <dgm:cxn modelId="{F5B67C22-4BE0-4215-AAE2-728B49816BFF}" type="presParOf" srcId="{572ECF48-0D0A-43F0-8648-567F621E949F}" destId="{8C7F840C-333F-4774-8C42-CC68F2F9343C}" srcOrd="3" destOrd="0" presId="urn:microsoft.com/office/officeart/2018/2/layout/IconVerticalSolidList"/>
    <dgm:cxn modelId="{ACCFB110-E535-463C-B0B7-0D7B76061298}" type="presParOf" srcId="{F025AA3A-2908-4F50-B78B-953386D45598}" destId="{72ECBFDA-D56E-42F0-BFD8-E439A5F47CFA}" srcOrd="1" destOrd="0" presId="urn:microsoft.com/office/officeart/2018/2/layout/IconVerticalSolidList"/>
    <dgm:cxn modelId="{5629C04F-4B55-4DE9-9511-28C9E0B2A94C}" type="presParOf" srcId="{F025AA3A-2908-4F50-B78B-953386D45598}" destId="{01235065-F183-423C-823C-271066D5A2F9}" srcOrd="2" destOrd="0" presId="urn:microsoft.com/office/officeart/2018/2/layout/IconVerticalSolidList"/>
    <dgm:cxn modelId="{296CC2FF-6290-4585-B0C2-6DE239638E9B}" type="presParOf" srcId="{01235065-F183-423C-823C-271066D5A2F9}" destId="{79FD563F-08F3-4833-80A6-87F1A0CA03FA}" srcOrd="0" destOrd="0" presId="urn:microsoft.com/office/officeart/2018/2/layout/IconVerticalSolidList"/>
    <dgm:cxn modelId="{2CF3228D-7800-4B32-BD09-DAC751327BE1}" type="presParOf" srcId="{01235065-F183-423C-823C-271066D5A2F9}" destId="{72DD08CF-89C5-4D26-9F4D-F249F36EC12D}" srcOrd="1" destOrd="0" presId="urn:microsoft.com/office/officeart/2018/2/layout/IconVerticalSolidList"/>
    <dgm:cxn modelId="{9624B257-D8D8-44A4-8B43-CA15566B0E10}" type="presParOf" srcId="{01235065-F183-423C-823C-271066D5A2F9}" destId="{0688FC3E-33CE-4DEA-9430-24C1D9278D39}" srcOrd="2" destOrd="0" presId="urn:microsoft.com/office/officeart/2018/2/layout/IconVerticalSolidList"/>
    <dgm:cxn modelId="{DDD7ECDA-AABF-42E7-818E-2F0B678922F9}" type="presParOf" srcId="{01235065-F183-423C-823C-271066D5A2F9}" destId="{E077D8AA-3DEE-4625-AA5B-00BA9CDD3B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198980-FBF3-4B06-A324-01BC6E04107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D965D0-1FA2-47B6-A0C9-008127EE12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have used a combination of python and SQL server management to prepare the data and insert it into database.</a:t>
          </a:r>
        </a:p>
      </dgm:t>
    </dgm:pt>
    <dgm:pt modelId="{6068F02F-AB4E-4B54-B2FA-02D61445EC70}" type="parTrans" cxnId="{95C45E74-8952-4314-AEA2-C52A42788F1E}">
      <dgm:prSet/>
      <dgm:spPr/>
      <dgm:t>
        <a:bodyPr/>
        <a:lstStyle/>
        <a:p>
          <a:endParaRPr lang="en-US"/>
        </a:p>
      </dgm:t>
    </dgm:pt>
    <dgm:pt modelId="{A0F4D82A-C4D8-4260-89A0-ED7B722A732C}" type="sibTrans" cxnId="{95C45E74-8952-4314-AEA2-C52A42788F1E}">
      <dgm:prSet/>
      <dgm:spPr/>
      <dgm:t>
        <a:bodyPr/>
        <a:lstStyle/>
        <a:p>
          <a:endParaRPr lang="en-US"/>
        </a:p>
      </dgm:t>
    </dgm:pt>
    <dgm:pt modelId="{B745ED5D-F098-4DFA-9262-E7F426D503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used tabuleau to  understand the behavior of the data.</a:t>
          </a:r>
        </a:p>
      </dgm:t>
    </dgm:pt>
    <dgm:pt modelId="{839E36FA-F6BC-44C5-8D92-1A783B576BAC}" type="parTrans" cxnId="{551AB61D-94F0-493C-9A4C-C087C1C229C6}">
      <dgm:prSet/>
      <dgm:spPr/>
      <dgm:t>
        <a:bodyPr/>
        <a:lstStyle/>
        <a:p>
          <a:endParaRPr lang="en-US"/>
        </a:p>
      </dgm:t>
    </dgm:pt>
    <dgm:pt modelId="{FD1B17A6-14FC-4A9D-99BF-15884265F939}" type="sibTrans" cxnId="{551AB61D-94F0-493C-9A4C-C087C1C229C6}">
      <dgm:prSet/>
      <dgm:spPr/>
      <dgm:t>
        <a:bodyPr/>
        <a:lstStyle/>
        <a:p>
          <a:endParaRPr lang="en-US"/>
        </a:p>
      </dgm:t>
    </dgm:pt>
    <dgm:pt modelId="{CBF72690-DB29-43C3-9907-051DB9AA3F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References : Google / </a:t>
          </a:r>
          <a:r>
            <a:rPr lang="en-US" dirty="0" err="1"/>
            <a:t>StackOverflow</a:t>
          </a:r>
          <a:r>
            <a:rPr lang="en-US" dirty="0"/>
            <a:t> / python documentation / </a:t>
          </a:r>
          <a:r>
            <a:rPr lang="en-US" dirty="0" err="1"/>
            <a:t>Tablaeu</a:t>
          </a:r>
          <a:r>
            <a:rPr lang="en-US" dirty="0"/>
            <a:t> </a:t>
          </a:r>
        </a:p>
      </dgm:t>
    </dgm:pt>
    <dgm:pt modelId="{C6BFA34D-6F20-4751-8324-1CF077870477}" type="parTrans" cxnId="{D69495DB-ED45-46BA-A4CE-DAE892E28B2B}">
      <dgm:prSet/>
      <dgm:spPr/>
      <dgm:t>
        <a:bodyPr/>
        <a:lstStyle/>
        <a:p>
          <a:endParaRPr lang="en-US"/>
        </a:p>
      </dgm:t>
    </dgm:pt>
    <dgm:pt modelId="{F4FF8A0C-98C1-4677-A7C4-70837406869F}" type="sibTrans" cxnId="{D69495DB-ED45-46BA-A4CE-DAE892E28B2B}">
      <dgm:prSet/>
      <dgm:spPr/>
      <dgm:t>
        <a:bodyPr/>
        <a:lstStyle/>
        <a:p>
          <a:endParaRPr lang="en-US"/>
        </a:p>
      </dgm:t>
    </dgm:pt>
    <dgm:pt modelId="{3435EFDF-99E5-4C9F-B4D1-DB5C51DC3904}" type="pres">
      <dgm:prSet presAssocID="{0D198980-FBF3-4B06-A324-01BC6E041073}" presName="root" presStyleCnt="0">
        <dgm:presLayoutVars>
          <dgm:dir/>
          <dgm:resizeHandles val="exact"/>
        </dgm:presLayoutVars>
      </dgm:prSet>
      <dgm:spPr/>
    </dgm:pt>
    <dgm:pt modelId="{AAFE3CF1-8D76-4640-B0F2-16602B4BD8C2}" type="pres">
      <dgm:prSet presAssocID="{A5D965D0-1FA2-47B6-A0C9-008127EE12D0}" presName="compNode" presStyleCnt="0"/>
      <dgm:spPr/>
    </dgm:pt>
    <dgm:pt modelId="{40F57722-151B-4B57-8431-A9464735CBAC}" type="pres">
      <dgm:prSet presAssocID="{A5D965D0-1FA2-47B6-A0C9-008127EE12D0}" presName="bgRect" presStyleLbl="bgShp" presStyleIdx="0" presStyleCnt="3"/>
      <dgm:spPr/>
    </dgm:pt>
    <dgm:pt modelId="{5C650C00-7192-4CF2-ACEF-6BFAA15247D5}" type="pres">
      <dgm:prSet presAssocID="{A5D965D0-1FA2-47B6-A0C9-008127EE12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EC9EAC4-61C2-4CEB-B905-4ED3E9882EE0}" type="pres">
      <dgm:prSet presAssocID="{A5D965D0-1FA2-47B6-A0C9-008127EE12D0}" presName="spaceRect" presStyleCnt="0"/>
      <dgm:spPr/>
    </dgm:pt>
    <dgm:pt modelId="{8EC3DC95-FB27-45BC-833B-D1EA4C4A4783}" type="pres">
      <dgm:prSet presAssocID="{A5D965D0-1FA2-47B6-A0C9-008127EE12D0}" presName="parTx" presStyleLbl="revTx" presStyleIdx="0" presStyleCnt="3">
        <dgm:presLayoutVars>
          <dgm:chMax val="0"/>
          <dgm:chPref val="0"/>
        </dgm:presLayoutVars>
      </dgm:prSet>
      <dgm:spPr/>
    </dgm:pt>
    <dgm:pt modelId="{7574B8A7-3EF8-4882-AAB0-74883814A4C9}" type="pres">
      <dgm:prSet presAssocID="{A0F4D82A-C4D8-4260-89A0-ED7B722A732C}" presName="sibTrans" presStyleCnt="0"/>
      <dgm:spPr/>
    </dgm:pt>
    <dgm:pt modelId="{A553B014-4AFE-4B6F-AC2D-15AC8FAD4472}" type="pres">
      <dgm:prSet presAssocID="{B745ED5D-F098-4DFA-9262-E7F426D503EF}" presName="compNode" presStyleCnt="0"/>
      <dgm:spPr/>
    </dgm:pt>
    <dgm:pt modelId="{DCF7C1D9-C2A9-44A3-9466-A85DE1FC464B}" type="pres">
      <dgm:prSet presAssocID="{B745ED5D-F098-4DFA-9262-E7F426D503EF}" presName="bgRect" presStyleLbl="bgShp" presStyleIdx="1" presStyleCnt="3"/>
      <dgm:spPr/>
    </dgm:pt>
    <dgm:pt modelId="{5611C431-C383-4EF6-842F-998C27FD8393}" type="pres">
      <dgm:prSet presAssocID="{B745ED5D-F098-4DFA-9262-E7F426D503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CEB3E54-47D6-4B09-9959-80BA6DF25FE7}" type="pres">
      <dgm:prSet presAssocID="{B745ED5D-F098-4DFA-9262-E7F426D503EF}" presName="spaceRect" presStyleCnt="0"/>
      <dgm:spPr/>
    </dgm:pt>
    <dgm:pt modelId="{D6F5984C-8132-4C31-B529-23276E6889E7}" type="pres">
      <dgm:prSet presAssocID="{B745ED5D-F098-4DFA-9262-E7F426D503EF}" presName="parTx" presStyleLbl="revTx" presStyleIdx="1" presStyleCnt="3">
        <dgm:presLayoutVars>
          <dgm:chMax val="0"/>
          <dgm:chPref val="0"/>
        </dgm:presLayoutVars>
      </dgm:prSet>
      <dgm:spPr/>
    </dgm:pt>
    <dgm:pt modelId="{AAADB069-2FB2-42B5-81D5-C980EB672415}" type="pres">
      <dgm:prSet presAssocID="{FD1B17A6-14FC-4A9D-99BF-15884265F939}" presName="sibTrans" presStyleCnt="0"/>
      <dgm:spPr/>
    </dgm:pt>
    <dgm:pt modelId="{E06F96C6-04FA-4C20-B42D-EAC59832C0EC}" type="pres">
      <dgm:prSet presAssocID="{CBF72690-DB29-43C3-9907-051DB9AA3F4F}" presName="compNode" presStyleCnt="0"/>
      <dgm:spPr/>
    </dgm:pt>
    <dgm:pt modelId="{0B0FFA02-6C73-4818-A66C-EE999808F25B}" type="pres">
      <dgm:prSet presAssocID="{CBF72690-DB29-43C3-9907-051DB9AA3F4F}" presName="bgRect" presStyleLbl="bgShp" presStyleIdx="2" presStyleCnt="3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/>
          </dgm14:cNvPr>
        </a:ext>
      </dgm:extLst>
    </dgm:pt>
    <dgm:pt modelId="{3AEFA5BA-91BE-4D37-BCD7-C83E5AC40147}" type="pres">
      <dgm:prSet presAssocID="{CBF72690-DB29-43C3-9907-051DB9AA3F4F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C82117E-F168-4C9A-95C1-962AD58F6819}" type="pres">
      <dgm:prSet presAssocID="{CBF72690-DB29-43C3-9907-051DB9AA3F4F}" presName="spaceRect" presStyleCnt="0"/>
      <dgm:spPr/>
    </dgm:pt>
    <dgm:pt modelId="{7CE0D6D9-00C6-4BAE-B864-732314548BE2}" type="pres">
      <dgm:prSet presAssocID="{CBF72690-DB29-43C3-9907-051DB9AA3F4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51AB61D-94F0-493C-9A4C-C087C1C229C6}" srcId="{0D198980-FBF3-4B06-A324-01BC6E041073}" destId="{B745ED5D-F098-4DFA-9262-E7F426D503EF}" srcOrd="1" destOrd="0" parTransId="{839E36FA-F6BC-44C5-8D92-1A783B576BAC}" sibTransId="{FD1B17A6-14FC-4A9D-99BF-15884265F939}"/>
    <dgm:cxn modelId="{CD1F8D5D-2D69-49B8-940B-20CD0FA61A01}" type="presOf" srcId="{B745ED5D-F098-4DFA-9262-E7F426D503EF}" destId="{D6F5984C-8132-4C31-B529-23276E6889E7}" srcOrd="0" destOrd="0" presId="urn:microsoft.com/office/officeart/2018/2/layout/IconVerticalSolidList"/>
    <dgm:cxn modelId="{95C45E74-8952-4314-AEA2-C52A42788F1E}" srcId="{0D198980-FBF3-4B06-A324-01BC6E041073}" destId="{A5D965D0-1FA2-47B6-A0C9-008127EE12D0}" srcOrd="0" destOrd="0" parTransId="{6068F02F-AB4E-4B54-B2FA-02D61445EC70}" sibTransId="{A0F4D82A-C4D8-4260-89A0-ED7B722A732C}"/>
    <dgm:cxn modelId="{FF3A4F8E-50AF-4862-A814-E483C3DBD681}" type="presOf" srcId="{A5D965D0-1FA2-47B6-A0C9-008127EE12D0}" destId="{8EC3DC95-FB27-45BC-833B-D1EA4C4A4783}" srcOrd="0" destOrd="0" presId="urn:microsoft.com/office/officeart/2018/2/layout/IconVerticalSolidList"/>
    <dgm:cxn modelId="{6C1A3697-D55D-44AC-93B8-99DE2259F595}" type="presOf" srcId="{CBF72690-DB29-43C3-9907-051DB9AA3F4F}" destId="{7CE0D6D9-00C6-4BAE-B864-732314548BE2}" srcOrd="0" destOrd="0" presId="urn:microsoft.com/office/officeart/2018/2/layout/IconVerticalSolidList"/>
    <dgm:cxn modelId="{D69495DB-ED45-46BA-A4CE-DAE892E28B2B}" srcId="{0D198980-FBF3-4B06-A324-01BC6E041073}" destId="{CBF72690-DB29-43C3-9907-051DB9AA3F4F}" srcOrd="2" destOrd="0" parTransId="{C6BFA34D-6F20-4751-8324-1CF077870477}" sibTransId="{F4FF8A0C-98C1-4677-A7C4-70837406869F}"/>
    <dgm:cxn modelId="{CBFAC8DD-2D4B-4FBC-BACA-089FF9C96B6E}" type="presOf" srcId="{0D198980-FBF3-4B06-A324-01BC6E041073}" destId="{3435EFDF-99E5-4C9F-B4D1-DB5C51DC3904}" srcOrd="0" destOrd="0" presId="urn:microsoft.com/office/officeart/2018/2/layout/IconVerticalSolidList"/>
    <dgm:cxn modelId="{AC56F84B-0F76-4715-9C27-ACE58C28E963}" type="presParOf" srcId="{3435EFDF-99E5-4C9F-B4D1-DB5C51DC3904}" destId="{AAFE3CF1-8D76-4640-B0F2-16602B4BD8C2}" srcOrd="0" destOrd="0" presId="urn:microsoft.com/office/officeart/2018/2/layout/IconVerticalSolidList"/>
    <dgm:cxn modelId="{0DA7A0C7-4DA1-4958-9906-60C76307B5F4}" type="presParOf" srcId="{AAFE3CF1-8D76-4640-B0F2-16602B4BD8C2}" destId="{40F57722-151B-4B57-8431-A9464735CBAC}" srcOrd="0" destOrd="0" presId="urn:microsoft.com/office/officeart/2018/2/layout/IconVerticalSolidList"/>
    <dgm:cxn modelId="{BBDD57D9-6934-44EF-A4E8-3AA538B84E6D}" type="presParOf" srcId="{AAFE3CF1-8D76-4640-B0F2-16602B4BD8C2}" destId="{5C650C00-7192-4CF2-ACEF-6BFAA15247D5}" srcOrd="1" destOrd="0" presId="urn:microsoft.com/office/officeart/2018/2/layout/IconVerticalSolidList"/>
    <dgm:cxn modelId="{32AF4497-8F80-4D7D-805F-BAE8F895F86A}" type="presParOf" srcId="{AAFE3CF1-8D76-4640-B0F2-16602B4BD8C2}" destId="{DEC9EAC4-61C2-4CEB-B905-4ED3E9882EE0}" srcOrd="2" destOrd="0" presId="urn:microsoft.com/office/officeart/2018/2/layout/IconVerticalSolidList"/>
    <dgm:cxn modelId="{01026C84-29E1-4B08-9685-9AFD962093EE}" type="presParOf" srcId="{AAFE3CF1-8D76-4640-B0F2-16602B4BD8C2}" destId="{8EC3DC95-FB27-45BC-833B-D1EA4C4A4783}" srcOrd="3" destOrd="0" presId="urn:microsoft.com/office/officeart/2018/2/layout/IconVerticalSolidList"/>
    <dgm:cxn modelId="{4837C037-2974-47BD-AF50-2BA472F18EBB}" type="presParOf" srcId="{3435EFDF-99E5-4C9F-B4D1-DB5C51DC3904}" destId="{7574B8A7-3EF8-4882-AAB0-74883814A4C9}" srcOrd="1" destOrd="0" presId="urn:microsoft.com/office/officeart/2018/2/layout/IconVerticalSolidList"/>
    <dgm:cxn modelId="{57C7BF1F-8E41-423E-8B73-5666086D3EF0}" type="presParOf" srcId="{3435EFDF-99E5-4C9F-B4D1-DB5C51DC3904}" destId="{A553B014-4AFE-4B6F-AC2D-15AC8FAD4472}" srcOrd="2" destOrd="0" presId="urn:microsoft.com/office/officeart/2018/2/layout/IconVerticalSolidList"/>
    <dgm:cxn modelId="{2A953B86-732A-45D1-A0BF-5F20B6AD83B6}" type="presParOf" srcId="{A553B014-4AFE-4B6F-AC2D-15AC8FAD4472}" destId="{DCF7C1D9-C2A9-44A3-9466-A85DE1FC464B}" srcOrd="0" destOrd="0" presId="urn:microsoft.com/office/officeart/2018/2/layout/IconVerticalSolidList"/>
    <dgm:cxn modelId="{B1AD7418-3722-44A4-ABA6-BE6037D43B19}" type="presParOf" srcId="{A553B014-4AFE-4B6F-AC2D-15AC8FAD4472}" destId="{5611C431-C383-4EF6-842F-998C27FD8393}" srcOrd="1" destOrd="0" presId="urn:microsoft.com/office/officeart/2018/2/layout/IconVerticalSolidList"/>
    <dgm:cxn modelId="{0DA8C325-131B-43E7-B495-168BD85592A5}" type="presParOf" srcId="{A553B014-4AFE-4B6F-AC2D-15AC8FAD4472}" destId="{9CEB3E54-47D6-4B09-9959-80BA6DF25FE7}" srcOrd="2" destOrd="0" presId="urn:microsoft.com/office/officeart/2018/2/layout/IconVerticalSolidList"/>
    <dgm:cxn modelId="{AAED362F-EBE7-47B2-BF9C-C8624E007C74}" type="presParOf" srcId="{A553B014-4AFE-4B6F-AC2D-15AC8FAD4472}" destId="{D6F5984C-8132-4C31-B529-23276E6889E7}" srcOrd="3" destOrd="0" presId="urn:microsoft.com/office/officeart/2018/2/layout/IconVerticalSolidList"/>
    <dgm:cxn modelId="{46CDF05D-456A-492D-AC21-814818D118D1}" type="presParOf" srcId="{3435EFDF-99E5-4C9F-B4D1-DB5C51DC3904}" destId="{AAADB069-2FB2-42B5-81D5-C980EB672415}" srcOrd="3" destOrd="0" presId="urn:microsoft.com/office/officeart/2018/2/layout/IconVerticalSolidList"/>
    <dgm:cxn modelId="{C37933E6-30D7-4645-9C40-14CA5B6DFFFF}" type="presParOf" srcId="{3435EFDF-99E5-4C9F-B4D1-DB5C51DC3904}" destId="{E06F96C6-04FA-4C20-B42D-EAC59832C0EC}" srcOrd="4" destOrd="0" presId="urn:microsoft.com/office/officeart/2018/2/layout/IconVerticalSolidList"/>
    <dgm:cxn modelId="{A535B9BE-2E4E-429C-9D14-95B5CBBC4DC4}" type="presParOf" srcId="{E06F96C6-04FA-4C20-B42D-EAC59832C0EC}" destId="{0B0FFA02-6C73-4818-A66C-EE999808F25B}" srcOrd="0" destOrd="0" presId="urn:microsoft.com/office/officeart/2018/2/layout/IconVerticalSolidList"/>
    <dgm:cxn modelId="{6267A6B2-D956-4498-8A07-4689C3B78B65}" type="presParOf" srcId="{E06F96C6-04FA-4C20-B42D-EAC59832C0EC}" destId="{3AEFA5BA-91BE-4D37-BCD7-C83E5AC40147}" srcOrd="1" destOrd="0" presId="urn:microsoft.com/office/officeart/2018/2/layout/IconVerticalSolidList"/>
    <dgm:cxn modelId="{B590C085-403B-4A9D-9CAF-2AD8A2E72361}" type="presParOf" srcId="{E06F96C6-04FA-4C20-B42D-EAC59832C0EC}" destId="{4C82117E-F168-4C9A-95C1-962AD58F6819}" srcOrd="2" destOrd="0" presId="urn:microsoft.com/office/officeart/2018/2/layout/IconVerticalSolidList"/>
    <dgm:cxn modelId="{B42DB6B3-A508-49CF-84AF-97DCBF271063}" type="presParOf" srcId="{E06F96C6-04FA-4C20-B42D-EAC59832C0EC}" destId="{7CE0D6D9-00C6-4BAE-B864-732314548B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E09C3-3B38-4117-A916-CB1E91745BBB}">
      <dsp:nvSpPr>
        <dsp:cNvPr id="0" name=""/>
        <dsp:cNvSpPr/>
      </dsp:nvSpPr>
      <dsp:spPr>
        <a:xfrm>
          <a:off x="0" y="800734"/>
          <a:ext cx="5607050" cy="1478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87C27-411F-46A3-9014-B8A0447E4DE1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F840C-333F-4774-8C42-CC68F2F9343C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sales of products that are being purchased shows a requirement to have a business evaluation stepping forward.  </a:t>
          </a:r>
        </a:p>
      </dsp:txBody>
      <dsp:txXfrm>
        <a:off x="1707413" y="800734"/>
        <a:ext cx="3899636" cy="1478280"/>
      </dsp:txXfrm>
    </dsp:sp>
    <dsp:sp modelId="{79FD563F-08F3-4833-80A6-87F1A0CA03FA}">
      <dsp:nvSpPr>
        <dsp:cNvPr id="0" name=""/>
        <dsp:cNvSpPr/>
      </dsp:nvSpPr>
      <dsp:spPr>
        <a:xfrm>
          <a:off x="0" y="2648585"/>
          <a:ext cx="5607050" cy="1478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D08CF-89C5-4D26-9F4D-F249F36EC12D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7D8AA-3DEE-4625-AA5B-00BA9CDD3B8F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sales figures have shown lowering the interest of customer as the sales has dropped due to high competition.</a:t>
          </a:r>
        </a:p>
      </dsp:txBody>
      <dsp:txXfrm>
        <a:off x="1707413" y="2648585"/>
        <a:ext cx="3899636" cy="1478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57722-151B-4B57-8431-A9464735CBAC}">
      <dsp:nvSpPr>
        <dsp:cNvPr id="0" name=""/>
        <dsp:cNvSpPr/>
      </dsp:nvSpPr>
      <dsp:spPr>
        <a:xfrm>
          <a:off x="0" y="601"/>
          <a:ext cx="5607050" cy="14075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50C00-7192-4CF2-ACEF-6BFAA15247D5}">
      <dsp:nvSpPr>
        <dsp:cNvPr id="0" name=""/>
        <dsp:cNvSpPr/>
      </dsp:nvSpPr>
      <dsp:spPr>
        <a:xfrm>
          <a:off x="425781" y="317298"/>
          <a:ext cx="774148" cy="77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3DC95-FB27-45BC-833B-D1EA4C4A478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 have used a combination of python and SQL server management to prepare the data and insert it into database.</a:t>
          </a:r>
        </a:p>
      </dsp:txBody>
      <dsp:txXfrm>
        <a:off x="1625711" y="601"/>
        <a:ext cx="3981338" cy="1407541"/>
      </dsp:txXfrm>
    </dsp:sp>
    <dsp:sp modelId="{DCF7C1D9-C2A9-44A3-9466-A85DE1FC464B}">
      <dsp:nvSpPr>
        <dsp:cNvPr id="0" name=""/>
        <dsp:cNvSpPr/>
      </dsp:nvSpPr>
      <dsp:spPr>
        <a:xfrm>
          <a:off x="0" y="1760029"/>
          <a:ext cx="5607050" cy="14075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1C431-C383-4EF6-842F-998C27FD8393}">
      <dsp:nvSpPr>
        <dsp:cNvPr id="0" name=""/>
        <dsp:cNvSpPr/>
      </dsp:nvSpPr>
      <dsp:spPr>
        <a:xfrm>
          <a:off x="425781" y="2076725"/>
          <a:ext cx="774148" cy="77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5984C-8132-4C31-B529-23276E6889E7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 used tabuleau to  understand the behavior of the data.</a:t>
          </a:r>
        </a:p>
      </dsp:txBody>
      <dsp:txXfrm>
        <a:off x="1625711" y="1760029"/>
        <a:ext cx="3981338" cy="1407541"/>
      </dsp:txXfrm>
    </dsp:sp>
    <dsp:sp modelId="{0B0FFA02-6C73-4818-A66C-EE999808F25B}">
      <dsp:nvSpPr>
        <dsp:cNvPr id="0" name=""/>
        <dsp:cNvSpPr/>
      </dsp:nvSpPr>
      <dsp:spPr>
        <a:xfrm>
          <a:off x="0" y="3519456"/>
          <a:ext cx="5607050" cy="14075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FA5BA-91BE-4D37-BCD7-C83E5AC40147}">
      <dsp:nvSpPr>
        <dsp:cNvPr id="0" name=""/>
        <dsp:cNvSpPr/>
      </dsp:nvSpPr>
      <dsp:spPr>
        <a:xfrm>
          <a:off x="425781" y="3836153"/>
          <a:ext cx="774148" cy="774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0D6D9-00C6-4BAE-B864-732314548BE2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References : Google / </a:t>
          </a:r>
          <a:r>
            <a:rPr lang="en-US" sz="1800" kern="1200" dirty="0" err="1"/>
            <a:t>StackOverflow</a:t>
          </a:r>
          <a:r>
            <a:rPr lang="en-US" sz="1800" kern="1200" dirty="0"/>
            <a:t> / python documentation / </a:t>
          </a:r>
          <a:r>
            <a:rPr lang="en-US" sz="1800" kern="1200" dirty="0" err="1"/>
            <a:t>Tablaeu</a:t>
          </a:r>
          <a:r>
            <a:rPr lang="en-US" sz="1800" kern="1200" dirty="0"/>
            <a:t> </a:t>
          </a: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9FE6-CD14-4C23-BEC5-D70315C42EB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C706-A10C-4782-AF63-1AEB6DA4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98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9FE6-CD14-4C23-BEC5-D70315C42EB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C706-A10C-4782-AF63-1AEB6DA4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9FE6-CD14-4C23-BEC5-D70315C42EB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C706-A10C-4782-AF63-1AEB6DA4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1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9FE6-CD14-4C23-BEC5-D70315C42EB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C706-A10C-4782-AF63-1AEB6DA4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0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9FE6-CD14-4C23-BEC5-D70315C42EB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C706-A10C-4782-AF63-1AEB6DA4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61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9FE6-CD14-4C23-BEC5-D70315C42EB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C706-A10C-4782-AF63-1AEB6DA4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4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9FE6-CD14-4C23-BEC5-D70315C42EB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C706-A10C-4782-AF63-1AEB6DA41E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3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9FE6-CD14-4C23-BEC5-D70315C42EB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C706-A10C-4782-AF63-1AEB6DA4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9FE6-CD14-4C23-BEC5-D70315C42EB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C706-A10C-4782-AF63-1AEB6DA4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4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9FE6-CD14-4C23-BEC5-D70315C42EB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C706-A10C-4782-AF63-1AEB6DA4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26B9FE6-CD14-4C23-BEC5-D70315C42EB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C706-A10C-4782-AF63-1AEB6DA4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8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26B9FE6-CD14-4C23-BEC5-D70315C42EB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1CEC706-A10C-4782-AF63-1AEB6DA4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680C-068B-44AD-B4FC-54E567750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600201"/>
            <a:ext cx="9144000" cy="973137"/>
          </a:xfrm>
        </p:spPr>
        <p:txBody>
          <a:bodyPr/>
          <a:lstStyle/>
          <a:p>
            <a:r>
              <a:rPr lang="en-US" dirty="0"/>
              <a:t>   Sales Forecast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4BF8F-AC3F-42A7-A2B6-FEF37C41B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3374"/>
            <a:ext cx="9144000" cy="1114425"/>
          </a:xfrm>
        </p:spPr>
        <p:txBody>
          <a:bodyPr/>
          <a:lstStyle/>
          <a:p>
            <a:pPr algn="r"/>
            <a:r>
              <a:rPr lang="en-US" dirty="0"/>
              <a:t>vadaga venkatesh  Prasad</a:t>
            </a:r>
          </a:p>
          <a:p>
            <a:pPr algn="r"/>
            <a:r>
              <a:rPr lang="en-US" dirty="0"/>
              <a:t>CS 689 Project</a:t>
            </a:r>
          </a:p>
        </p:txBody>
      </p:sp>
    </p:spTree>
    <p:extLst>
      <p:ext uri="{BB962C8B-B14F-4D97-AF65-F5344CB8AC3E}">
        <p14:creationId xmlns:p14="http://schemas.microsoft.com/office/powerpoint/2010/main" val="67138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EB93-B62D-4CE8-B4E4-54008977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02515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635C5-00D0-41ED-954A-B78B17F3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Overview </a:t>
            </a: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AE41C00D-84A9-462C-B326-C285E1F690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2865585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53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A1DE-8D5A-4B50-9A08-1AB3AEAC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-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385E2-3C90-47F1-84AC-C036C1CD7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diagram shows the arrangement of orchestration of diversifying dimensions to have a profound impact on the organization.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33979-048A-467A-88DB-D57CA34D4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272" y="962025"/>
            <a:ext cx="6098213" cy="50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2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D37D-4DE4-49D2-9AAC-ABED8524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and </a:t>
            </a:r>
            <a:r>
              <a:rPr lang="en-US" dirty="0" err="1"/>
              <a:t>SCd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7E23-B1AE-407C-A5D2-02B83EEBF0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Date and region have hierarchy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Date has day ,week ,month , year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region has continent and country as the hierarchy.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29A16-0A12-4D5E-9117-538A737258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SCD</a:t>
            </a:r>
          </a:p>
          <a:p>
            <a:r>
              <a:rPr lang="en-US" dirty="0"/>
              <a:t>I considered a possibility of item name as SCD changing .</a:t>
            </a:r>
          </a:p>
          <a:p>
            <a:r>
              <a:rPr lang="en-US" dirty="0"/>
              <a:t>The Item  name is change to attract more varieties.  </a:t>
            </a:r>
          </a:p>
        </p:txBody>
      </p:sp>
    </p:spTree>
    <p:extLst>
      <p:ext uri="{BB962C8B-B14F-4D97-AF65-F5344CB8AC3E}">
        <p14:creationId xmlns:p14="http://schemas.microsoft.com/office/powerpoint/2010/main" val="116763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229A4-7803-45B0-9DDA-F40F5AF0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ETL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AF0058-DEA9-4FD6-8379-4EB9FB74317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26414930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08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DBB1-C9DB-4536-A785-9E267615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sheet 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F5CCF2C-62DF-41BD-AA88-ED84A0DA89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44357" y="1438275"/>
            <a:ext cx="6503276" cy="377189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AE324-6E95-4AD5-928F-40FDC80BA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Declining sales from 2016 to 2017.</a:t>
            </a:r>
          </a:p>
          <a:p>
            <a:r>
              <a:rPr lang="en-US" dirty="0"/>
              <a:t>Major costs of purchased by Europe and Sub-</a:t>
            </a:r>
            <a:r>
              <a:rPr lang="en-US" dirty="0" err="1"/>
              <a:t>Saharan_Africa</a:t>
            </a:r>
            <a:endParaRPr lang="en-US" dirty="0"/>
          </a:p>
          <a:p>
            <a:r>
              <a:rPr lang="en-US" dirty="0"/>
              <a:t>Least opportunity of growth is North America.</a:t>
            </a:r>
          </a:p>
          <a:p>
            <a:r>
              <a:rPr lang="en-US" dirty="0"/>
              <a:t>Asia comes at around 9 Billion total cost .</a:t>
            </a:r>
          </a:p>
        </p:txBody>
      </p:sp>
    </p:spTree>
    <p:extLst>
      <p:ext uri="{BB962C8B-B14F-4D97-AF65-F5344CB8AC3E}">
        <p14:creationId xmlns:p14="http://schemas.microsoft.com/office/powerpoint/2010/main" val="328295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28F6-B1AF-463A-9AB7-01D50468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Online Vs offline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982F-4E70-43F9-A5BA-015433C2D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Well clearly Online growth over years and Offline are same  remain </a:t>
            </a:r>
            <a:r>
              <a:rPr lang="en-US" dirty="0" err="1"/>
              <a:t>consitant</a:t>
            </a:r>
            <a:r>
              <a:rPr lang="en-US" dirty="0"/>
              <a:t> with overall sales.</a:t>
            </a:r>
          </a:p>
          <a:p>
            <a:r>
              <a:rPr lang="en-US" dirty="0"/>
              <a:t>Major cost items is office supplies followed by household products.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325DCC-3E28-47A9-8712-AD2C13F8C6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2A441F-8C8E-4BB3-9613-A633E87F1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758" y="964692"/>
            <a:ext cx="8071869" cy="493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DC88-D4E6-4BB3-B0B7-745F8EE8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dirty="0"/>
              <a:t>Total cost vs profit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9B82F-8D23-495B-BD37-5A6278AE9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total cost of cosmetics is less when compared to household and office supplies ,However when it comes to profits .</a:t>
            </a:r>
          </a:p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Baby food have a lower sales but have a higher profit 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511EF-0916-484D-A2EF-FE8E573B4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3366" y="1549284"/>
            <a:ext cx="6227064" cy="376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2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945E-DCC1-4B81-B56A-8BC8AA81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dirty="0"/>
              <a:t>Total cost vs profit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D72C30-8DC4-4B97-BE2D-B67CD89C3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929" y="1506394"/>
            <a:ext cx="6227064" cy="38452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DEBFF-C05C-465A-84CE-ECFD42570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1249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can see a slight hike in coming to the third month and profits tend to increase in August and slight decline  through out the rest of the time.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have created the hierarchy in tableau </a:t>
            </a:r>
          </a:p>
        </p:txBody>
      </p:sp>
    </p:spTree>
    <p:extLst>
      <p:ext uri="{BB962C8B-B14F-4D97-AF65-F5344CB8AC3E}">
        <p14:creationId xmlns:p14="http://schemas.microsoft.com/office/powerpoint/2010/main" val="36532626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313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   Sales Forecast </vt:lpstr>
      <vt:lpstr>Overview </vt:lpstr>
      <vt:lpstr>ERD - Diagram</vt:lpstr>
      <vt:lpstr>Hierarchy and SCd </vt:lpstr>
      <vt:lpstr>ETL </vt:lpstr>
      <vt:lpstr>The sheet </vt:lpstr>
      <vt:lpstr>Online Vs offline </vt:lpstr>
      <vt:lpstr>Total cost vs profit</vt:lpstr>
      <vt:lpstr>Total cost vs profit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Sales Forecast </dc:title>
  <dc:creator>vadaga venkatesh prasad</dc:creator>
  <cp:lastModifiedBy>vadaga venkatesh prasad</cp:lastModifiedBy>
  <cp:revision>3</cp:revision>
  <dcterms:created xsi:type="dcterms:W3CDTF">2020-12-02T22:41:41Z</dcterms:created>
  <dcterms:modified xsi:type="dcterms:W3CDTF">2020-12-04T21:55:17Z</dcterms:modified>
</cp:coreProperties>
</file>