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79" autoAdjust="0"/>
    <p:restoredTop sz="94660"/>
  </p:normalViewPr>
  <p:slideViewPr>
    <p:cSldViewPr snapToGrid="0">
      <p:cViewPr>
        <p:scale>
          <a:sx n="69" d="100"/>
          <a:sy n="69" d="100"/>
        </p:scale>
        <p:origin x="4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1A0E729-FA65-42FA-86A1-EA765C21A23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B831D9-332E-44CD-B5A2-5F70A3A3195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19147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E729-FA65-42FA-86A1-EA765C21A23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31D9-332E-44CD-B5A2-5F70A3A31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9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E729-FA65-42FA-86A1-EA765C21A23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31D9-332E-44CD-B5A2-5F70A3A31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9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E729-FA65-42FA-86A1-EA765C21A23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31D9-332E-44CD-B5A2-5F70A3A31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A0E729-FA65-42FA-86A1-EA765C21A23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B831D9-332E-44CD-B5A2-5F70A3A319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74992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E729-FA65-42FA-86A1-EA765C21A23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31D9-332E-44CD-B5A2-5F70A3A31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8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E729-FA65-42FA-86A1-EA765C21A23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31D9-332E-44CD-B5A2-5F70A3A31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9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E729-FA65-42FA-86A1-EA765C21A23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31D9-332E-44CD-B5A2-5F70A3A31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9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E729-FA65-42FA-86A1-EA765C21A23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831D9-332E-44CD-B5A2-5F70A3A31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2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A0E729-FA65-42FA-86A1-EA765C21A23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B831D9-332E-44CD-B5A2-5F70A3A319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179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A0E729-FA65-42FA-86A1-EA765C21A23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B831D9-332E-44CD-B5A2-5F70A3A319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32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1A0E729-FA65-42FA-86A1-EA765C21A23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B831D9-332E-44CD-B5A2-5F70A3A319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003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Game</a:t>
            </a:r>
            <a:br>
              <a:rPr lang="en-US" dirty="0" smtClean="0"/>
            </a:br>
            <a:r>
              <a:rPr lang="en-US" dirty="0" smtClean="0"/>
              <a:t> “Space </a:t>
            </a:r>
            <a:r>
              <a:rPr lang="en-US" dirty="0" smtClean="0"/>
              <a:t>Invaders”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80"/>
            <a:ext cx="6831673" cy="1059066"/>
          </a:xfrm>
        </p:spPr>
        <p:txBody>
          <a:bodyPr/>
          <a:lstStyle/>
          <a:p>
            <a:r>
              <a:rPr lang="en-US" dirty="0" smtClean="0"/>
              <a:t>Using PyGame ,Random ,Math</a:t>
            </a:r>
          </a:p>
          <a:p>
            <a:r>
              <a:rPr lang="en-US" dirty="0" smtClean="0"/>
              <a:t>By Venkatesh Prasad</a:t>
            </a:r>
          </a:p>
        </p:txBody>
      </p:sp>
    </p:spTree>
    <p:extLst>
      <p:ext uri="{BB962C8B-B14F-4D97-AF65-F5344CB8AC3E}">
        <p14:creationId xmlns:p14="http://schemas.microsoft.com/office/powerpoint/2010/main" val="50272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Collision Check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764" y="1616364"/>
            <a:ext cx="4193309" cy="42510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Define a class collision check with enemy(x,y),bullet (x,y)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If distance is small return true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Change bullet y , change state , increase score ,declare enemies per each enemy killed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73" y="1476338"/>
            <a:ext cx="6659418" cy="13979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73" y="3177308"/>
            <a:ext cx="6559887" cy="347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96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Printing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3763818" cy="3581400"/>
          </a:xfrm>
        </p:spPr>
        <p:txBody>
          <a:bodyPr/>
          <a:lstStyle/>
          <a:p>
            <a:r>
              <a:rPr lang="en-US" dirty="0" smtClean="0"/>
              <a:t>A function show score at (x,y) co ordinates</a:t>
            </a:r>
          </a:p>
          <a:p>
            <a:r>
              <a:rPr lang="en-US" dirty="0" smtClean="0"/>
              <a:t>Defining Game over function to display as the player losses the game in complete white color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776" y="3206996"/>
            <a:ext cx="5772447" cy="239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71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End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8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</a:t>
            </a:r>
            <a:r>
              <a:rPr lang="en-US" dirty="0" smtClean="0"/>
              <a:t>Game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Player ,enemy ,bullet coordinates (x,y)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and while loops </a:t>
            </a:r>
            <a:r>
              <a:rPr lang="en-US" dirty="0" smtClean="0"/>
              <a:t>to run game continuously </a:t>
            </a:r>
            <a:endParaRPr lang="en-US" dirty="0" smtClean="0"/>
          </a:p>
          <a:p>
            <a:r>
              <a:rPr lang="en-US" dirty="0" smtClean="0"/>
              <a:t>Enemy coordinates are defined as “list” </a:t>
            </a:r>
            <a:endParaRPr lang="en-US" dirty="0" smtClean="0"/>
          </a:p>
          <a:p>
            <a:r>
              <a:rPr lang="en-US" dirty="0"/>
              <a:t>Class to access collision test  </a:t>
            </a:r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ser </a:t>
            </a:r>
            <a:r>
              <a:rPr lang="en-US" dirty="0" smtClean="0"/>
              <a:t>defined </a:t>
            </a:r>
            <a:r>
              <a:rPr lang="en-US" dirty="0" smtClean="0"/>
              <a:t>function like display score ,game over text </a:t>
            </a:r>
            <a:endParaRPr lang="en-US" dirty="0" smtClean="0"/>
          </a:p>
          <a:p>
            <a:r>
              <a:rPr lang="en-US" dirty="0" smtClean="0"/>
              <a:t>Conditional statement </a:t>
            </a:r>
            <a:r>
              <a:rPr lang="en-US" dirty="0" smtClean="0"/>
              <a:t>in  loop </a:t>
            </a:r>
            <a:endParaRPr lang="en-US" dirty="0" smtClean="0"/>
          </a:p>
          <a:p>
            <a:r>
              <a:rPr lang="en-US" dirty="0" smtClean="0"/>
              <a:t>Input as key strokes from keyboard</a:t>
            </a:r>
          </a:p>
          <a:p>
            <a:r>
              <a:rPr lang="en-US" dirty="0" smtClean="0"/>
              <a:t>Output displayed as score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8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Screen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655" y="1300296"/>
            <a:ext cx="6908800" cy="5376700"/>
          </a:xfrm>
        </p:spPr>
      </p:pic>
    </p:spTree>
    <p:extLst>
      <p:ext uri="{BB962C8B-B14F-4D97-AF65-F5344CB8AC3E}">
        <p14:creationId xmlns:p14="http://schemas.microsoft.com/office/powerpoint/2010/main" val="34361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ayout of the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456545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Create screen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Create Player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Create Enemy and the further implement in list 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Create Bullet 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Construct of game main loop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Define boundaries (player , enemies)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Define Bullet State </a:t>
            </a:r>
            <a:r>
              <a:rPr lang="en-US" dirty="0" smtClean="0"/>
              <a:t> </a:t>
            </a:r>
            <a:endParaRPr lang="en-US" dirty="0" smtClean="0"/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Collision check of enemy list with bullet 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Implement score </a:t>
            </a:r>
            <a:r>
              <a:rPr lang="en-US" dirty="0" smtClean="0"/>
              <a:t>,If </a:t>
            </a:r>
            <a:r>
              <a:rPr lang="en-US" dirty="0" smtClean="0"/>
              <a:t>enemy reaches near our space ship display game 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61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Screen using blit()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455" y="2059709"/>
            <a:ext cx="3846945" cy="38076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Initialize pygame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Display screen with width and height ,here (800,600)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Set a background image that matches the pixel size of screen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Add caption ,Icon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5" y="2059709"/>
            <a:ext cx="5248961" cy="340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7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Player Details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371600" y="2286000"/>
            <a:ext cx="4087091" cy="358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Create a player X and Y co-ordinates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Define a player function to display player position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Assign the player within limits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As our player moves in only X axis we define single and initialize player Y co ordinate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316" y="2268910"/>
            <a:ext cx="3702240" cy="10097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316" y="4509552"/>
            <a:ext cx="3638737" cy="13208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316" y="3567040"/>
            <a:ext cx="2863997" cy="65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3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41746"/>
            <a:ext cx="9601200" cy="964860"/>
          </a:xfrm>
        </p:spPr>
        <p:txBody>
          <a:bodyPr/>
          <a:lstStyle/>
          <a:p>
            <a:pPr algn="ctr"/>
            <a:r>
              <a:rPr lang="en-US" dirty="0" smtClean="0"/>
              <a:t>Enemy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1700"/>
            <a:ext cx="5389418" cy="36957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Create enemy X,Y ;x_change ,y_change ,number of enemies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Append all the enemies in a for loop which here is a random var.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Function enemy to blit screen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Define enemy movement in main game loop with exit condition and declaration of enemy movement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792" y="4085334"/>
            <a:ext cx="4357174" cy="2702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695" y="3404371"/>
            <a:ext cx="3378374" cy="781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792" y="1040570"/>
            <a:ext cx="4419827" cy="246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1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7928"/>
            <a:ext cx="9601200" cy="1025236"/>
          </a:xfrm>
        </p:spPr>
        <p:txBody>
          <a:bodyPr/>
          <a:lstStyle/>
          <a:p>
            <a:pPr algn="ctr"/>
            <a:r>
              <a:rPr lang="en-US" dirty="0" smtClean="0"/>
              <a:t>Fire Bullet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1196922"/>
            <a:ext cx="5144655" cy="4670478"/>
          </a:xfrm>
        </p:spPr>
        <p:txBody>
          <a:bodyPr/>
          <a:lstStyle/>
          <a:p>
            <a:r>
              <a:rPr lang="en-US" dirty="0" smtClean="0"/>
              <a:t>Create bullet x , y  and the increment variable x change ,y change </a:t>
            </a:r>
          </a:p>
          <a:p>
            <a:r>
              <a:rPr lang="en-US" dirty="0" smtClean="0"/>
              <a:t>Define bullet state = ready </a:t>
            </a:r>
          </a:p>
          <a:p>
            <a:r>
              <a:rPr lang="en-US" dirty="0" smtClean="0"/>
              <a:t>When space is pressed bullet is function is called setting bullet state = fire</a:t>
            </a:r>
          </a:p>
          <a:p>
            <a:r>
              <a:rPr lang="en-US" dirty="0" smtClean="0"/>
              <a:t>Globally declared state in function launches </a:t>
            </a:r>
            <a:r>
              <a:rPr lang="en-US" dirty="0" err="1" smtClean="0"/>
              <a:t>blit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Movement is tracked in the main loop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185" y="1196922"/>
            <a:ext cx="4134062" cy="2063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811" y="5264273"/>
            <a:ext cx="4273770" cy="15812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455" y="4426030"/>
            <a:ext cx="4305521" cy="8382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60" y="3247812"/>
            <a:ext cx="4997707" cy="133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9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Main Game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4733636" cy="4197927"/>
          </a:xfrm>
        </p:spPr>
        <p:txBody>
          <a:bodyPr>
            <a:normAutofit/>
          </a:bodyPr>
          <a:lstStyle/>
          <a:p>
            <a:r>
              <a:rPr lang="en-US" dirty="0" smtClean="0"/>
              <a:t>Main Loop starts with while =True </a:t>
            </a:r>
          </a:p>
          <a:p>
            <a:r>
              <a:rPr lang="en-US" dirty="0" smtClean="0"/>
              <a:t>Starting by filling black in screen followed by background image </a:t>
            </a:r>
          </a:p>
          <a:p>
            <a:r>
              <a:rPr lang="en-US" dirty="0" smtClean="0"/>
              <a:t>A for loop to operate Keyboard operation</a:t>
            </a:r>
          </a:p>
          <a:p>
            <a:r>
              <a:rPr lang="en-US" dirty="0" smtClean="0"/>
              <a:t>Inside event </a:t>
            </a:r>
            <a:r>
              <a:rPr lang="en-US" dirty="0" smtClean="0"/>
              <a:t>s</a:t>
            </a:r>
            <a:r>
              <a:rPr lang="en-US" dirty="0" smtClean="0"/>
              <a:t>pace we declar</a:t>
            </a:r>
            <a:r>
              <a:rPr lang="en-US" dirty="0" smtClean="0"/>
              <a:t>e a condition when ready giving same co ordinates as </a:t>
            </a:r>
            <a:r>
              <a:rPr lang="en-US" dirty="0" smtClean="0"/>
              <a:t> player and then changing it independently in the called fire function</a:t>
            </a:r>
          </a:p>
          <a:p>
            <a:r>
              <a:rPr lang="en-US" dirty="0" smtClean="0"/>
              <a:t>Call remaining functions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117" y="1428750"/>
            <a:ext cx="5715294" cy="4235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063" y="5867400"/>
            <a:ext cx="3264068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464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1568</TotalTime>
  <Words>414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Franklin Gothic Book</vt:lpstr>
      <vt:lpstr>Wingdings</vt:lpstr>
      <vt:lpstr>Crop</vt:lpstr>
      <vt:lpstr>A Game  “Space Invaders”</vt:lpstr>
      <vt:lpstr>The Game Outline</vt:lpstr>
      <vt:lpstr>Screen </vt:lpstr>
      <vt:lpstr>Layout of the Code </vt:lpstr>
      <vt:lpstr>Project Screen using blit()</vt:lpstr>
      <vt:lpstr>Player Details</vt:lpstr>
      <vt:lpstr>Enemy list </vt:lpstr>
      <vt:lpstr>Fire Bullet </vt:lpstr>
      <vt:lpstr>Main Game loop</vt:lpstr>
      <vt:lpstr>Collision Check </vt:lpstr>
      <vt:lpstr>Printing score</vt:lpstr>
      <vt:lpstr>End of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vadaga venkatesh prasad</dc:creator>
  <cp:lastModifiedBy>vadaga venkatesh prasad</cp:lastModifiedBy>
  <cp:revision>26</cp:revision>
  <dcterms:created xsi:type="dcterms:W3CDTF">2019-12-04T22:29:19Z</dcterms:created>
  <dcterms:modified xsi:type="dcterms:W3CDTF">2019-12-06T01:27:29Z</dcterms:modified>
</cp:coreProperties>
</file>