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12/15/2019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12/15/2019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12/15/2019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12/15/2019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12/15/2019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FIFA</a:t>
            </a:r>
            <a:br>
              <a:rPr lang="en-US" dirty="0" smtClean="0"/>
            </a:br>
            <a:r>
              <a:rPr lang="fr-FR" dirty="0"/>
              <a:t> </a:t>
            </a:r>
            <a:r>
              <a:rPr lang="fr-FR" sz="3600" dirty="0"/>
              <a:t>Fédération Internationale de Football </a:t>
            </a:r>
            <a:r>
              <a:rPr lang="fr-FR" sz="3600" dirty="0" smtClean="0"/>
              <a:t>Association</a:t>
            </a:r>
            <a:br>
              <a:rPr lang="fr-FR" sz="3600" dirty="0" smtClean="0"/>
            </a:br>
            <a:r>
              <a:rPr lang="fr-FR" sz="3600" dirty="0" smtClean="0"/>
              <a:t>kaggle dataset</a:t>
            </a:r>
            <a:endParaRPr lang="en-US" dirty="0"/>
          </a:p>
        </p:txBody>
      </p:sp>
      <p:sp>
        <p:nvSpPr>
          <p:cNvPr id="3" name="Subtitle 2"/>
          <p:cNvSpPr>
            <a:spLocks noGrp="1"/>
          </p:cNvSpPr>
          <p:nvPr>
            <p:ph type="subTitle" idx="1"/>
          </p:nvPr>
        </p:nvSpPr>
        <p:spPr/>
        <p:txBody>
          <a:bodyPr>
            <a:normAutofit lnSpcReduction="10000"/>
          </a:bodyPr>
          <a:lstStyle/>
          <a:p>
            <a:r>
              <a:rPr lang="en-US" dirty="0" smtClean="0"/>
              <a:t>By –Venkatesh Prasad</a:t>
            </a:r>
          </a:p>
          <a:p>
            <a:r>
              <a:rPr lang="en-US" dirty="0" smtClean="0"/>
              <a:t>Cs544-final project</a:t>
            </a:r>
            <a:endParaRPr lang="en-US" dirty="0"/>
          </a:p>
        </p:txBody>
      </p:sp>
    </p:spTree>
    <p:extLst>
      <p:ext uri="{BB962C8B-B14F-4D97-AF65-F5344CB8AC3E}">
        <p14:creationId xmlns:p14="http://schemas.microsoft.com/office/powerpoint/2010/main" val="100639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Central limit theorem </a:t>
            </a:r>
            <a:endParaRPr lang="en-US" dirty="0"/>
          </a:p>
        </p:txBody>
      </p:sp>
      <p:pic>
        <p:nvPicPr>
          <p:cNvPr id="4" name="Content Placeholder 3"/>
          <p:cNvPicPr>
            <a:picLocks noGrp="1" noChangeAspect="1"/>
          </p:cNvPicPr>
          <p:nvPr>
            <p:ph idx="1"/>
          </p:nvPr>
        </p:nvPicPr>
        <p:blipFill>
          <a:blip r:embed="rId2"/>
          <a:stretch>
            <a:fillRect/>
          </a:stretch>
        </p:blipFill>
        <p:spPr>
          <a:xfrm>
            <a:off x="6340839" y="3145441"/>
            <a:ext cx="4065375" cy="23795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17" y="1653309"/>
            <a:ext cx="6236020" cy="1347096"/>
          </a:xfrm>
          <a:prstGeom prst="rect">
            <a:avLst/>
          </a:prstGeom>
        </p:spPr>
      </p:pic>
    </p:spTree>
    <p:extLst>
      <p:ext uri="{BB962C8B-B14F-4D97-AF65-F5344CB8AC3E}">
        <p14:creationId xmlns:p14="http://schemas.microsoft.com/office/powerpoint/2010/main" val="42425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String operations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353" y="1490002"/>
            <a:ext cx="9322279" cy="228611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890" y="3776119"/>
            <a:ext cx="6936213" cy="2722927"/>
          </a:xfrm>
          <a:prstGeom prst="rect">
            <a:avLst/>
          </a:prstGeom>
        </p:spPr>
      </p:pic>
    </p:spTree>
    <p:extLst>
      <p:ext uri="{BB962C8B-B14F-4D97-AF65-F5344CB8AC3E}">
        <p14:creationId xmlns:p14="http://schemas.microsoft.com/office/powerpoint/2010/main" val="21731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Preparation of data</a:t>
            </a:r>
            <a:endParaRPr lang="en-US" dirty="0"/>
          </a:p>
        </p:txBody>
      </p:sp>
      <p:sp>
        <p:nvSpPr>
          <p:cNvPr id="3" name="Content Placeholder 2"/>
          <p:cNvSpPr>
            <a:spLocks noGrp="1"/>
          </p:cNvSpPr>
          <p:nvPr>
            <p:ph idx="1"/>
          </p:nvPr>
        </p:nvSpPr>
        <p:spPr/>
        <p:txBody>
          <a:bodyPr/>
          <a:lstStyle/>
          <a:p>
            <a:pPr marL="0" indent="0">
              <a:buNone/>
            </a:pPr>
            <a:r>
              <a:rPr lang="en-US" dirty="0" smtClean="0"/>
              <a:t>Initial data “football_data” has many elements which we do not need as we progress through in my project like</a:t>
            </a:r>
          </a:p>
          <a:p>
            <a:r>
              <a:rPr lang="en-US" dirty="0" smtClean="0"/>
              <a:t>Player photo</a:t>
            </a:r>
          </a:p>
          <a:p>
            <a:r>
              <a:rPr lang="en-US" dirty="0" smtClean="0"/>
              <a:t>Country flag</a:t>
            </a:r>
          </a:p>
          <a:p>
            <a:r>
              <a:rPr lang="en-US" dirty="0" smtClean="0"/>
              <a:t>Club logo</a:t>
            </a:r>
          </a:p>
          <a:p>
            <a:r>
              <a:rPr lang="en-US" dirty="0" smtClean="0"/>
              <a:t>LS to RB (individual position stamina of player)</a:t>
            </a:r>
          </a:p>
          <a:p>
            <a:r>
              <a:rPr lang="en-US" dirty="0" smtClean="0"/>
              <a:t>Real. Face (pes game intel)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633" y="2663765"/>
            <a:ext cx="5806985" cy="1759259"/>
          </a:xfrm>
          <a:prstGeom prst="rect">
            <a:avLst/>
          </a:prstGeom>
        </p:spPr>
      </p:pic>
    </p:spTree>
    <p:extLst>
      <p:ext uri="{BB962C8B-B14F-4D97-AF65-F5344CB8AC3E}">
        <p14:creationId xmlns:p14="http://schemas.microsoft.com/office/powerpoint/2010/main" val="202458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Nation producing players</a:t>
            </a:r>
            <a:endParaRPr lang="en-US" dirty="0"/>
          </a:p>
        </p:txBody>
      </p:sp>
      <p:sp>
        <p:nvSpPr>
          <p:cNvPr id="3" name="Content Placeholder 2"/>
          <p:cNvSpPr>
            <a:spLocks noGrp="1"/>
          </p:cNvSpPr>
          <p:nvPr>
            <p:ph idx="1"/>
          </p:nvPr>
        </p:nvSpPr>
        <p:spPr/>
        <p:txBody>
          <a:bodyPr/>
          <a:lstStyle/>
          <a:p>
            <a:pPr marL="0" indent="0">
              <a:buNone/>
            </a:pPr>
            <a:r>
              <a:rPr lang="en-US" dirty="0" smtClean="0"/>
              <a:t>Which country produces most of the players who play football (American soccer).</a:t>
            </a:r>
          </a:p>
          <a:p>
            <a:pPr marL="0" indent="0">
              <a:buNone/>
            </a:pPr>
            <a:r>
              <a:rPr lang="en-US" dirty="0" smtClean="0"/>
              <a:t>Sorting table x in decreasing </a:t>
            </a:r>
          </a:p>
          <a:p>
            <a:pPr marL="0" indent="0">
              <a:buNone/>
            </a:pPr>
            <a:r>
              <a:rPr lang="en-US" dirty="0" smtClean="0"/>
              <a:t>Order would fetch the number of</a:t>
            </a:r>
          </a:p>
          <a:p>
            <a:pPr marL="0" indent="0">
              <a:buNone/>
            </a:pPr>
            <a:r>
              <a:rPr lang="en-US" dirty="0" smtClean="0"/>
              <a:t>Players produced by each nation</a:t>
            </a:r>
          </a:p>
          <a:p>
            <a:pPr marL="0" indent="0">
              <a:buNone/>
            </a:pPr>
            <a:r>
              <a:rPr lang="en-US" dirty="0" smtClean="0"/>
              <a:t>INTEL:</a:t>
            </a:r>
          </a:p>
          <a:p>
            <a:pPr marL="0" indent="0">
              <a:buNone/>
            </a:pPr>
            <a:r>
              <a:rPr lang="en-US" dirty="0" smtClean="0"/>
              <a:t>England out numbered the number of player of France and Brazil together .</a:t>
            </a:r>
          </a:p>
          <a:p>
            <a:pPr marL="0" indent="0">
              <a:buNone/>
            </a:pPr>
            <a:r>
              <a:rPr lang="en-US" dirty="0" smtClean="0"/>
              <a:t>This also concludes that in England and Germany people have a lot of craze for the game of football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3" y="2863533"/>
            <a:ext cx="6174963" cy="1219263"/>
          </a:xfrm>
          <a:prstGeom prst="rect">
            <a:avLst/>
          </a:prstGeom>
        </p:spPr>
      </p:pic>
    </p:spTree>
    <p:extLst>
      <p:ext uri="{BB962C8B-B14F-4D97-AF65-F5344CB8AC3E}">
        <p14:creationId xmlns:p14="http://schemas.microsoft.com/office/powerpoint/2010/main" val="381260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Preferred foot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Players can be either right or left footed , and the undefined footed are the goalkeepers which need not master any foot.</a:t>
            </a:r>
          </a:p>
          <a:p>
            <a:r>
              <a:rPr lang="en-US" dirty="0" smtClean="0"/>
              <a:t>It makes a difference  ,player who are left footed maintain right side of the pitch which lets them to curl the ball to the farther side of the good</a:t>
            </a:r>
          </a:p>
          <a:p>
            <a:r>
              <a:rPr lang="en-US" dirty="0" smtClean="0"/>
              <a:t>Left footed player are less predictable and are very much demanding in the current market .</a:t>
            </a:r>
          </a:p>
          <a:p>
            <a:pPr marL="0" indent="0">
              <a:buNone/>
            </a:pPr>
            <a:endParaRPr lang="en-US" dirty="0" smtClean="0"/>
          </a:p>
          <a:p>
            <a:pPr marL="0" indent="0">
              <a:buNone/>
            </a:pPr>
            <a:r>
              <a:rPr lang="en-US" dirty="0" smtClean="0"/>
              <a:t>As players occupy both side equally </a:t>
            </a:r>
          </a:p>
          <a:p>
            <a:pPr marL="0" indent="0">
              <a:buNone/>
            </a:pPr>
            <a:r>
              <a:rPr lang="en-US" dirty="0" smtClean="0"/>
              <a:t>That makes preferred left foot more </a:t>
            </a:r>
          </a:p>
          <a:p>
            <a:pPr marL="0" indent="0">
              <a:buNone/>
            </a:pPr>
            <a:r>
              <a:rPr lang="en-US" dirty="0" smtClean="0"/>
              <a:t>valuable .</a:t>
            </a:r>
          </a:p>
          <a:p>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31" y="3879273"/>
            <a:ext cx="7187169" cy="1834065"/>
          </a:xfrm>
          <a:prstGeom prst="rect">
            <a:avLst/>
          </a:prstGeom>
        </p:spPr>
      </p:pic>
    </p:spTree>
    <p:extLst>
      <p:ext uri="{BB962C8B-B14F-4D97-AF65-F5344CB8AC3E}">
        <p14:creationId xmlns:p14="http://schemas.microsoft.com/office/powerpoint/2010/main" val="159938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vs potential </a:t>
            </a:r>
            <a:endParaRPr lang="en-US" dirty="0"/>
          </a:p>
        </p:txBody>
      </p:sp>
      <p:sp>
        <p:nvSpPr>
          <p:cNvPr id="3" name="Content Placeholder 2"/>
          <p:cNvSpPr>
            <a:spLocks noGrp="1"/>
          </p:cNvSpPr>
          <p:nvPr>
            <p:ph idx="1"/>
          </p:nvPr>
        </p:nvSpPr>
        <p:spPr/>
        <p:txBody>
          <a:bodyPr/>
          <a:lstStyle/>
          <a:p>
            <a:r>
              <a:rPr lang="en-US" dirty="0" smtClean="0"/>
              <a:t>Overall is the actual output that that players produce in the past time and potential is the hypothetical output producing capability of the player which is predicted using the medical data or training program data .which would exclude the hypothetical medical injury . </a:t>
            </a:r>
          </a:p>
          <a:p>
            <a:r>
              <a:rPr lang="en-US" dirty="0" smtClean="0"/>
              <a:t>The below scatterplot justifies that player is always less than or equal to what is expected from the player and there are few players who’s </a:t>
            </a:r>
          </a:p>
          <a:p>
            <a:pPr marL="0" indent="0">
              <a:buNone/>
            </a:pPr>
            <a:r>
              <a:rPr lang="en-US" dirty="0"/>
              <a:t> </a:t>
            </a:r>
            <a:r>
              <a:rPr lang="en-US" dirty="0" smtClean="0"/>
              <a:t>   are expected to produce some times fail due </a:t>
            </a:r>
          </a:p>
          <a:p>
            <a:pPr marL="0" indent="0">
              <a:buNone/>
            </a:pPr>
            <a:r>
              <a:rPr lang="en-US" dirty="0" smtClean="0"/>
              <a:t>    opponent strategy may find themselves in far </a:t>
            </a:r>
          </a:p>
          <a:p>
            <a:pPr marL="0" indent="0">
              <a:buNone/>
            </a:pPr>
            <a:r>
              <a:rPr lang="en-US" dirty="0"/>
              <a:t> </a:t>
            </a:r>
            <a:r>
              <a:rPr lang="en-US" dirty="0" smtClean="0"/>
              <a:t>   right side ,as more potential is discovered </a:t>
            </a:r>
          </a:p>
          <a:p>
            <a:pPr marL="0" indent="0">
              <a:buNone/>
            </a:pPr>
            <a:r>
              <a:rPr lang="en-US" dirty="0"/>
              <a:t> </a:t>
            </a:r>
            <a:r>
              <a:rPr lang="en-US" dirty="0" smtClean="0"/>
              <a:t>   less time played by the player</a:t>
            </a:r>
            <a:endParaRPr lang="en-US" dirty="0"/>
          </a:p>
        </p:txBody>
      </p:sp>
      <p:pic>
        <p:nvPicPr>
          <p:cNvPr id="4" name="Picture 3"/>
          <p:cNvPicPr>
            <a:picLocks noChangeAspect="1"/>
          </p:cNvPicPr>
          <p:nvPr/>
        </p:nvPicPr>
        <p:blipFill>
          <a:blip r:embed="rId2"/>
          <a:stretch>
            <a:fillRect/>
          </a:stretch>
        </p:blipFill>
        <p:spPr>
          <a:xfrm>
            <a:off x="6340839" y="3796145"/>
            <a:ext cx="5550802" cy="2738049"/>
          </a:xfrm>
          <a:prstGeom prst="rect">
            <a:avLst/>
          </a:prstGeom>
        </p:spPr>
      </p:pic>
    </p:spTree>
    <p:extLst>
      <p:ext uri="{BB962C8B-B14F-4D97-AF65-F5344CB8AC3E}">
        <p14:creationId xmlns:p14="http://schemas.microsoft.com/office/powerpoint/2010/main" val="425779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Distribution </a:t>
            </a:r>
            <a:endParaRPr lang="en-US" dirty="0"/>
          </a:p>
        </p:txBody>
      </p:sp>
      <p:sp>
        <p:nvSpPr>
          <p:cNvPr id="3" name="Content Placeholder 2"/>
          <p:cNvSpPr>
            <a:spLocks noGrp="1"/>
          </p:cNvSpPr>
          <p:nvPr>
            <p:ph idx="1"/>
          </p:nvPr>
        </p:nvSpPr>
        <p:spPr/>
        <p:txBody>
          <a:bodyPr/>
          <a:lstStyle/>
          <a:p>
            <a:r>
              <a:rPr lang="en-US" dirty="0" smtClean="0"/>
              <a:t>Plotting pdf and cdf for the distribution using dnorm to the ability of a player in a give match to pass a cross ball to another player in actual run time .</a:t>
            </a:r>
          </a:p>
          <a:p>
            <a:r>
              <a:rPr lang="en-US" dirty="0" smtClean="0"/>
              <a:t>The crossing increases with ever correct cross the make as their previous steps.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943927" y="3548994"/>
            <a:ext cx="6891775" cy="2330598"/>
          </a:xfrm>
          <a:prstGeom prst="rect">
            <a:avLst/>
          </a:prstGeom>
        </p:spPr>
      </p:pic>
    </p:spTree>
    <p:extLst>
      <p:ext uri="{BB962C8B-B14F-4D97-AF65-F5344CB8AC3E}">
        <p14:creationId xmlns:p14="http://schemas.microsoft.com/office/powerpoint/2010/main" val="206548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03087"/>
            <a:ext cx="10178322" cy="1492132"/>
          </a:xfrm>
        </p:spPr>
        <p:txBody>
          <a:bodyPr/>
          <a:lstStyle/>
          <a:p>
            <a:pPr algn="ctr"/>
            <a:r>
              <a:rPr lang="en-US" dirty="0" smtClean="0"/>
              <a:t>France and Barcelona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204" y="2886459"/>
            <a:ext cx="4824068" cy="1297613"/>
          </a:xfrm>
          <a:prstGeom prst="rect">
            <a:avLst/>
          </a:prstGeom>
        </p:spPr>
      </p:pic>
      <p:sp>
        <p:nvSpPr>
          <p:cNvPr id="7" name="Content Placeholder 6"/>
          <p:cNvSpPr>
            <a:spLocks noGrp="1"/>
          </p:cNvSpPr>
          <p:nvPr>
            <p:ph idx="1"/>
          </p:nvPr>
        </p:nvSpPr>
        <p:spPr>
          <a:xfrm>
            <a:off x="1362515" y="2172404"/>
            <a:ext cx="10178322" cy="3593591"/>
          </a:xfrm>
        </p:spPr>
        <p:txBody>
          <a:bodyPr/>
          <a:lstStyle/>
          <a:p>
            <a:r>
              <a:rPr lang="en-US" dirty="0" smtClean="0"/>
              <a:t>Barcelona is a world class club winners to many trophies and these are the players in FCB</a:t>
            </a:r>
          </a:p>
          <a:p>
            <a:r>
              <a:rPr lang="en-US" dirty="0" smtClean="0"/>
              <a:t>Paris saint Germaine is a French club having young talents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987" y="4184072"/>
            <a:ext cx="9405703" cy="2142835"/>
          </a:xfrm>
          <a:prstGeom prst="rect">
            <a:avLst/>
          </a:prstGeom>
        </p:spPr>
      </p:pic>
    </p:spTree>
    <p:extLst>
      <p:ext uri="{BB962C8B-B14F-4D97-AF65-F5344CB8AC3E}">
        <p14:creationId xmlns:p14="http://schemas.microsoft.com/office/powerpoint/2010/main" val="270998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Ranked players </a:t>
            </a:r>
            <a:endParaRPr lang="en-US" dirty="0"/>
          </a:p>
        </p:txBody>
      </p:sp>
      <p:sp>
        <p:nvSpPr>
          <p:cNvPr id="3" name="Content Placeholder 2"/>
          <p:cNvSpPr>
            <a:spLocks noGrp="1"/>
          </p:cNvSpPr>
          <p:nvPr>
            <p:ph idx="1"/>
          </p:nvPr>
        </p:nvSpPr>
        <p:spPr/>
        <p:txBody>
          <a:bodyPr/>
          <a:lstStyle/>
          <a:p>
            <a:r>
              <a:rPr lang="en-US" dirty="0" smtClean="0"/>
              <a:t>World class football experience comes from the player’s having their stats up in their sheet </a:t>
            </a:r>
          </a:p>
          <a:p>
            <a:r>
              <a:rPr lang="en-US" dirty="0" smtClean="0"/>
              <a:t>Goalkeepers with clean sheets like de </a:t>
            </a:r>
            <a:r>
              <a:rPr lang="en-US" dirty="0" err="1" smtClean="0"/>
              <a:t>Gea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520" y="3417456"/>
            <a:ext cx="7055213" cy="2799296"/>
          </a:xfrm>
          <a:prstGeom prst="rect">
            <a:avLst/>
          </a:prstGeom>
        </p:spPr>
      </p:pic>
    </p:spTree>
    <p:extLst>
      <p:ext uri="{BB962C8B-B14F-4D97-AF65-F5344CB8AC3E}">
        <p14:creationId xmlns:p14="http://schemas.microsoft.com/office/powerpoint/2010/main" val="416779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3250345" y="2286000"/>
            <a:ext cx="6180260" cy="3594100"/>
          </a:xfrm>
          <a:prstGeom prst="rect">
            <a:avLst/>
          </a:prstGeom>
        </p:spPr>
      </p:pic>
    </p:spTree>
    <p:extLst>
      <p:ext uri="{BB962C8B-B14F-4D97-AF65-F5344CB8AC3E}">
        <p14:creationId xmlns:p14="http://schemas.microsoft.com/office/powerpoint/2010/main" val="36989875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125</TotalTime>
  <Words>421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FIFA  Fédération Internationale de Football Association kaggle dataset</vt:lpstr>
      <vt:lpstr>Preparation of data</vt:lpstr>
      <vt:lpstr>Nation producing players</vt:lpstr>
      <vt:lpstr>Preferred foot</vt:lpstr>
      <vt:lpstr>Overall vs potential </vt:lpstr>
      <vt:lpstr>Distribution </vt:lpstr>
      <vt:lpstr>France and Barcelona</vt:lpstr>
      <vt:lpstr>Ranked players </vt:lpstr>
      <vt:lpstr>Normal distribution</vt:lpstr>
      <vt:lpstr>Central limit theorem </vt:lpstr>
      <vt:lpstr>String operations</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Fédération Internationale de Football Association kaggle dataset</dc:title>
  <dc:creator>vadaga venkatesh prasad</dc:creator>
  <cp:lastModifiedBy>vadaga venkatesh prasad</cp:lastModifiedBy>
  <cp:revision>12</cp:revision>
  <dcterms:created xsi:type="dcterms:W3CDTF">2019-12-16T03:02:06Z</dcterms:created>
  <dcterms:modified xsi:type="dcterms:W3CDTF">2019-12-16T05:07:23Z</dcterms:modified>
</cp:coreProperties>
</file>