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48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C85D-2EFD-4C2E-855E-A0D92AC8D0D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17EA-9AE8-45BE-A9D2-17B7551F58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Five Design Sheet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VADDE PAVAN KUMAR</a:t>
            </a:r>
          </a:p>
          <a:p>
            <a:r>
              <a:rPr lang="en-US" dirty="0" smtClean="0"/>
              <a:t>29772990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62000"/>
            <a:ext cx="383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NTR Arogya Seva: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992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Introduction:</a:t>
            </a:r>
          </a:p>
          <a:p>
            <a:r>
              <a:rPr lang="en-US" dirty="0" smtClean="0"/>
              <a:t> scheme started by the Government of Andhra Pradesh, India</a:t>
            </a:r>
          </a:p>
          <a:p>
            <a:r>
              <a:rPr lang="en-US" dirty="0" smtClean="0"/>
              <a:t>Where lakhs of people are getting benefited by the scheme .</a:t>
            </a:r>
          </a:p>
          <a:p>
            <a:endParaRPr lang="en-US" dirty="0"/>
          </a:p>
          <a:p>
            <a:r>
              <a:rPr lang="en-US" b="1" dirty="0" smtClean="0"/>
              <a:t>Motivation:</a:t>
            </a:r>
          </a:p>
          <a:p>
            <a:r>
              <a:rPr lang="en-US" dirty="0" smtClean="0"/>
              <a:t>In daily life, we see lot of people in and around will be dying with out</a:t>
            </a:r>
          </a:p>
          <a:p>
            <a:r>
              <a:rPr lang="en-US" dirty="0" smtClean="0"/>
              <a:t> proper medication for the diseases which treatment costs high.</a:t>
            </a:r>
          </a:p>
          <a:p>
            <a:endParaRPr lang="en-US" dirty="0"/>
          </a:p>
          <a:p>
            <a:r>
              <a:rPr lang="en-US" b="1" dirty="0" smtClean="0"/>
              <a:t>Outline:</a:t>
            </a:r>
          </a:p>
          <a:p>
            <a:r>
              <a:rPr lang="en-US" dirty="0" smtClean="0"/>
              <a:t>Government is sponsoring the people who are in need and help that to based</a:t>
            </a:r>
          </a:p>
          <a:p>
            <a:r>
              <a:rPr lang="en-US" dirty="0" smtClean="0"/>
              <a:t>On the financial status of the person and coming from the rural background.</a:t>
            </a:r>
          </a:p>
          <a:p>
            <a:endParaRPr lang="en-US" dirty="0"/>
          </a:p>
          <a:p>
            <a:r>
              <a:rPr lang="en-US" dirty="0" smtClean="0"/>
              <a:t>That helps lot of poor and unhealthy people can get world class treatment and can live longer and happy life.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095"/>
            <a:ext cx="9144000" cy="689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thank y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19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Five Design Sheet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Design Sheet </dc:title>
  <dc:creator>pavnkumar vadde</dc:creator>
  <cp:lastModifiedBy>pavnkumar vadde</cp:lastModifiedBy>
  <cp:revision>14</cp:revision>
  <dcterms:created xsi:type="dcterms:W3CDTF">2019-05-27T01:29:35Z</dcterms:created>
  <dcterms:modified xsi:type="dcterms:W3CDTF">2019-05-27T03:38:03Z</dcterms:modified>
</cp:coreProperties>
</file>