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56" r:id="rId2"/>
    <p:sldId id="257" r:id="rId3"/>
    <p:sldId id="258" r:id="rId4"/>
    <p:sldId id="259" r:id="rId5"/>
    <p:sldId id="260" r:id="rId6"/>
    <p:sldId id="262" r:id="rId7"/>
    <p:sldId id="261"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93381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20419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218056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66354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974652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3010705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94179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75759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14870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264990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396339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41017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44792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61419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95549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313627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69571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EC7A5A-E294-4FA0-A63D-AA0B199DD71A}" type="datetimeFigureOut">
              <a:rPr lang="en-IN" smtClean="0"/>
              <a:pPr/>
              <a:t>18-10-2021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2664385004"/>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4D5C-9228-4A2B-9269-913866095C58}"/>
              </a:ext>
            </a:extLst>
          </p:cNvPr>
          <p:cNvSpPr>
            <a:spLocks noGrp="1"/>
          </p:cNvSpPr>
          <p:nvPr>
            <p:ph type="ctrTitle"/>
          </p:nvPr>
        </p:nvSpPr>
        <p:spPr>
          <a:xfrm>
            <a:off x="1524000" y="1150938"/>
            <a:ext cx="9144000" cy="2387600"/>
          </a:xfrm>
        </p:spPr>
        <p:txBody>
          <a:bodyPr>
            <a:normAutofit/>
          </a:bodyPr>
          <a:lstStyle/>
          <a:p>
            <a:r>
              <a:rPr lang="en-US" sz="3200" b="1" dirty="0">
                <a:latin typeface="Times New Roman" panose="02020603050405020304" pitchFamily="18" charset="0"/>
                <a:cs typeface="Times New Roman" panose="02020603050405020304" pitchFamily="18" charset="0"/>
              </a:rPr>
              <a:t>ONLINE SHOPPING MANAGEMENT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8573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28C4CC-0C5A-4162-B87A-7AC5FA1D9B00}"/>
              </a:ext>
            </a:extLst>
          </p:cNvPr>
          <p:cNvSpPr>
            <a:spLocks noGrp="1"/>
          </p:cNvSpPr>
          <p:nvPr>
            <p:ph type="title"/>
          </p:nvPr>
        </p:nvSpPr>
        <p:spPr>
          <a:xfrm>
            <a:off x="904875" y="127000"/>
            <a:ext cx="10515600" cy="835025"/>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FCD09F7-6E73-4D9A-96D7-A57CAC30D629}"/>
              </a:ext>
            </a:extLst>
          </p:cNvPr>
          <p:cNvSpPr>
            <a:spLocks noGrp="1"/>
          </p:cNvSpPr>
          <p:nvPr>
            <p:ph idx="1"/>
          </p:nvPr>
        </p:nvSpPr>
        <p:spPr>
          <a:xfrm>
            <a:off x="838200" y="1181100"/>
            <a:ext cx="10515600" cy="5381625"/>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system has been developed with much care and free of errors and at the same time it is efficient and less time consuming. </a:t>
            </a:r>
          </a:p>
          <a:p>
            <a:r>
              <a:rPr lang="en-US" sz="2400" dirty="0">
                <a:latin typeface="Times New Roman" panose="02020603050405020304" pitchFamily="18" charset="0"/>
                <a:cs typeface="Times New Roman" panose="02020603050405020304" pitchFamily="18" charset="0"/>
              </a:rPr>
              <a:t>The purpose of this project was to develop a web application and an android application for purchasing items from a shop. </a:t>
            </a:r>
          </a:p>
          <a:p>
            <a:r>
              <a:rPr lang="en-US" sz="2400" dirty="0">
                <a:latin typeface="Times New Roman" panose="02020603050405020304" pitchFamily="18" charset="0"/>
                <a:cs typeface="Times New Roman" panose="02020603050405020304" pitchFamily="18" charset="0"/>
              </a:rPr>
              <a:t>This project helped us in gaining valuable information and practical knowledge on several topics like designing web pages using html &amp;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usage of responsive templates, designing of android applications, and management of database using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The entire system is secured. Also the project helped us understanding about the development phases of a project and software development life cycle. We learned how to test different features of a project.</a:t>
            </a:r>
          </a:p>
          <a:p>
            <a:r>
              <a:rPr lang="en-US" sz="1600" dirty="0"/>
              <a:t> </a:t>
            </a:r>
            <a:r>
              <a:rPr lang="en-US" sz="2400" dirty="0">
                <a:latin typeface="Times New Roman" panose="02020603050405020304" pitchFamily="18" charset="0"/>
                <a:cs typeface="Times New Roman" panose="02020603050405020304" pitchFamily="18" charset="0"/>
              </a:rPr>
              <a:t>This project has given us great satisfaction in having designed an application which can be implemented to any nearby shops or branded shops selling various kinds of products by simple modifications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2084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D25BD-F545-4D23-85AF-FA78BEEE5E25}"/>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D1FC6B-EB8C-4DF3-9B19-A057632BC669}"/>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This project is a web based shopping system for an existing shop. The project objective is to deliver the online shopping application into android platform.</a:t>
            </a:r>
          </a:p>
          <a:p>
            <a:r>
              <a:rPr lang="en-US" sz="2400" dirty="0">
                <a:latin typeface="Times New Roman" panose="02020603050405020304" pitchFamily="18" charset="0"/>
                <a:cs typeface="Times New Roman" panose="02020603050405020304" pitchFamily="18" charset="0"/>
              </a:rPr>
              <a:t> Online shopping is the process whereby consumers directly buy goods or services from a seller in real-time, without an intermediary service, over the Internet. </a:t>
            </a:r>
          </a:p>
          <a:p>
            <a:r>
              <a:rPr lang="en-US" sz="2400" dirty="0">
                <a:latin typeface="Times New Roman" panose="02020603050405020304" pitchFamily="18" charset="0"/>
                <a:cs typeface="Times New Roman" panose="02020603050405020304" pitchFamily="18" charset="0"/>
              </a:rPr>
              <a:t>It is a form of electronic commerce. This project is an attempt to provide the advantages of online shopping to customers of a real shop. </a:t>
            </a:r>
          </a:p>
          <a:p>
            <a:r>
              <a:rPr lang="en-US" sz="2400" dirty="0">
                <a:latin typeface="Times New Roman" panose="02020603050405020304" pitchFamily="18" charset="0"/>
                <a:cs typeface="Times New Roman" panose="02020603050405020304" pitchFamily="18" charset="0"/>
              </a:rPr>
              <a:t>It helps buying the products in the shop anywhere through internet by using an android device.</a:t>
            </a:r>
          </a:p>
          <a:p>
            <a:r>
              <a:rPr lang="en-US" sz="2400" dirty="0">
                <a:latin typeface="Times New Roman" panose="02020603050405020304" pitchFamily="18" charset="0"/>
                <a:cs typeface="Times New Roman" panose="02020603050405020304" pitchFamily="18" charset="0"/>
              </a:rPr>
              <a:t> Thus the customer will get the service of online shopping and home delivery from his favorite shop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200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AF1797-FBFA-4D9C-8044-E061EC8F665D}"/>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PROJECT OBJECTIVE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408048-5C9A-40E8-B7EE-16325B7D159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objective of the project is to make an application in android platform to purchase items in an existing shop. </a:t>
            </a:r>
          </a:p>
          <a:p>
            <a:r>
              <a:rPr lang="en-US" sz="2400" dirty="0">
                <a:latin typeface="Times New Roman" panose="02020603050405020304" pitchFamily="18" charset="0"/>
                <a:cs typeface="Times New Roman" panose="02020603050405020304" pitchFamily="18" charset="0"/>
              </a:rPr>
              <a:t>In order to build such an application complete web support need to be provided. </a:t>
            </a:r>
          </a:p>
          <a:p>
            <a:r>
              <a:rPr lang="en-US" sz="2400" dirty="0">
                <a:latin typeface="Times New Roman" panose="02020603050405020304" pitchFamily="18" charset="0"/>
                <a:cs typeface="Times New Roman" panose="02020603050405020304" pitchFamily="18" charset="0"/>
              </a:rPr>
              <a:t>A complete and efficient web application which can provide the online shopping experience is the basic objective of the project.</a:t>
            </a:r>
          </a:p>
          <a:p>
            <a:r>
              <a:rPr lang="en-US" sz="2400" dirty="0">
                <a:latin typeface="Times New Roman" panose="02020603050405020304" pitchFamily="18" charset="0"/>
                <a:cs typeface="Times New Roman" panose="02020603050405020304" pitchFamily="18" charset="0"/>
              </a:rPr>
              <a:t> The web application can be implemented in the form of an android application with web view.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405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782B6-9479-4224-AFD0-BD57BE0244C5}"/>
              </a:ext>
            </a:extLst>
          </p:cNvPr>
          <p:cNvSpPr>
            <a:spLocks noGrp="1"/>
          </p:cNvSpPr>
          <p:nvPr>
            <p:ph type="title"/>
          </p:nvPr>
        </p:nvSpPr>
        <p:spPr>
          <a:xfrm>
            <a:off x="838200" y="0"/>
            <a:ext cx="10515600" cy="600075"/>
          </a:xfrm>
        </p:spPr>
        <p:txBody>
          <a:bodyPr>
            <a:normAutofit/>
          </a:bodyPr>
          <a:lstStyle/>
          <a:p>
            <a:pPr algn="ctr"/>
            <a:r>
              <a:rPr lang="en-US" sz="2800" b="1" dirty="0">
                <a:latin typeface="Times New Roman" panose="02020603050405020304" pitchFamily="18" charset="0"/>
                <a:cs typeface="Times New Roman" panose="02020603050405020304" pitchFamily="18" charset="0"/>
              </a:rPr>
              <a:t>PURPOSE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C39A134-5BD0-4EFF-A654-2C7C0E1CF566}"/>
              </a:ext>
            </a:extLst>
          </p:cNvPr>
          <p:cNvSpPr>
            <a:spLocks noGrp="1"/>
          </p:cNvSpPr>
          <p:nvPr>
            <p:ph idx="1"/>
          </p:nvPr>
        </p:nvSpPr>
        <p:spPr>
          <a:xfrm>
            <a:off x="838200" y="685801"/>
            <a:ext cx="10515600" cy="6010274"/>
          </a:xfrm>
        </p:spPr>
        <p:txBody>
          <a:bodyPr>
            <a:noAutofit/>
          </a:bodyPr>
          <a:lstStyle/>
          <a:p>
            <a:r>
              <a:rPr lang="en-US" sz="2400" dirty="0">
                <a:latin typeface="Times New Roman" panose="02020603050405020304" pitchFamily="18" charset="0"/>
                <a:cs typeface="Times New Roman" panose="02020603050405020304" pitchFamily="18" charset="0"/>
              </a:rPr>
              <a:t>The central concept of the application is to allow the customer to shop virtually using the Internet and allow customers to buy the items and articles of their desire from the store. </a:t>
            </a:r>
          </a:p>
          <a:p>
            <a:r>
              <a:rPr lang="en-US" sz="2400" dirty="0">
                <a:latin typeface="Times New Roman" panose="02020603050405020304" pitchFamily="18" charset="0"/>
                <a:cs typeface="Times New Roman" panose="02020603050405020304" pitchFamily="18" charset="0"/>
              </a:rPr>
              <a:t>The information pertaining to the products are stores on an RDBMS at the server side (store). The Server process the customers and the items are shipped to the address submitted by them. </a:t>
            </a:r>
          </a:p>
          <a:p>
            <a:r>
              <a:rPr lang="en-US" sz="2400" dirty="0">
                <a:latin typeface="Times New Roman" panose="02020603050405020304" pitchFamily="18" charset="0"/>
                <a:cs typeface="Times New Roman" panose="02020603050405020304" pitchFamily="18" charset="0"/>
              </a:rPr>
              <a:t>The application was designed into two modules first is for the customers who wish to buy the articles.</a:t>
            </a:r>
          </a:p>
          <a:p>
            <a:r>
              <a:rPr lang="en-US" sz="2400" dirty="0">
                <a:latin typeface="Times New Roman" panose="02020603050405020304" pitchFamily="18" charset="0"/>
                <a:cs typeface="Times New Roman" panose="02020603050405020304" pitchFamily="18" charset="0"/>
              </a:rPr>
              <a:t> Second is for the storekeepers who maintains and updates the information pertaining to the articles and those of the customers. </a:t>
            </a:r>
          </a:p>
          <a:p>
            <a:r>
              <a:rPr lang="en-US" sz="2400" dirty="0">
                <a:latin typeface="Times New Roman" panose="02020603050405020304" pitchFamily="18" charset="0"/>
                <a:cs typeface="Times New Roman" panose="02020603050405020304" pitchFamily="18" charset="0"/>
              </a:rPr>
              <a:t>The end user of this product is a departmental store where the application is hosted on the web and the administrator maintains the database. </a:t>
            </a:r>
          </a:p>
          <a:p>
            <a:r>
              <a:rPr lang="en-US" sz="2400" dirty="0">
                <a:latin typeface="Times New Roman" panose="02020603050405020304" pitchFamily="18" charset="0"/>
                <a:cs typeface="Times New Roman" panose="02020603050405020304" pitchFamily="18" charset="0"/>
              </a:rPr>
              <a:t>Data entry into the application can be done through various screens designed for various levels of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4247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D4AA7-BA70-4440-AD36-5B37F59ECB5E}"/>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PROJECT OBJECTIVE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1339090-702F-48DD-B594-94192EB5625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objective of the project is to make an application in android platform to purchase items in an existing shop. </a:t>
            </a:r>
          </a:p>
          <a:p>
            <a:r>
              <a:rPr lang="en-US" sz="2400" dirty="0">
                <a:latin typeface="Times New Roman" panose="02020603050405020304" pitchFamily="18" charset="0"/>
                <a:cs typeface="Times New Roman" panose="02020603050405020304" pitchFamily="18" charset="0"/>
              </a:rPr>
              <a:t>In order to build such an application complete web support need to be provided. </a:t>
            </a:r>
          </a:p>
          <a:p>
            <a:r>
              <a:rPr lang="en-US" sz="2400" dirty="0">
                <a:latin typeface="Times New Roman" panose="02020603050405020304" pitchFamily="18" charset="0"/>
                <a:cs typeface="Times New Roman" panose="02020603050405020304" pitchFamily="18" charset="0"/>
              </a:rPr>
              <a:t>A complete and efficient web application which can provide the online shopping experience is the basic objective of the project. </a:t>
            </a:r>
          </a:p>
          <a:p>
            <a:r>
              <a:rPr lang="en-US" sz="2400" dirty="0">
                <a:latin typeface="Times New Roman" panose="02020603050405020304" pitchFamily="18" charset="0"/>
                <a:cs typeface="Times New Roman" panose="02020603050405020304" pitchFamily="18" charset="0"/>
              </a:rPr>
              <a:t>The web application can be implemented in the form of an android application with web view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7645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E7E87-F7E7-421A-8452-CE25484A2AC5}"/>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309293D-B9BE-439B-912C-45D66DB32EE1}"/>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The current system for shopping is to visit the shop manually and from the available product choose the item customer want and buying the item by payment of the price of the item. </a:t>
            </a:r>
          </a:p>
          <a:p>
            <a:r>
              <a:rPr lang="en-US" sz="2400" dirty="0">
                <a:latin typeface="Times New Roman" panose="02020603050405020304" pitchFamily="18" charset="0"/>
                <a:cs typeface="Times New Roman" panose="02020603050405020304" pitchFamily="18" charset="0"/>
              </a:rPr>
              <a:t>1. It is less user-friendly. </a:t>
            </a:r>
          </a:p>
          <a:p>
            <a:r>
              <a:rPr lang="en-US" sz="2400" dirty="0">
                <a:latin typeface="Times New Roman" panose="02020603050405020304" pitchFamily="18" charset="0"/>
                <a:cs typeface="Times New Roman" panose="02020603050405020304" pitchFamily="18" charset="0"/>
              </a:rPr>
              <a:t>2. User must go to shop and select products. </a:t>
            </a:r>
          </a:p>
          <a:p>
            <a:r>
              <a:rPr lang="en-US" sz="2400" dirty="0">
                <a:latin typeface="Times New Roman" panose="02020603050405020304" pitchFamily="18" charset="0"/>
                <a:cs typeface="Times New Roman" panose="02020603050405020304" pitchFamily="18" charset="0"/>
              </a:rPr>
              <a:t>3. It is difficult to identify the required product. </a:t>
            </a:r>
          </a:p>
          <a:p>
            <a:r>
              <a:rPr lang="en-US" sz="2400" dirty="0">
                <a:latin typeface="Times New Roman" panose="02020603050405020304" pitchFamily="18" charset="0"/>
                <a:cs typeface="Times New Roman" panose="02020603050405020304" pitchFamily="18" charset="0"/>
              </a:rPr>
              <a:t>4. Description of the product limited. </a:t>
            </a:r>
          </a:p>
          <a:p>
            <a:r>
              <a:rPr lang="en-US" sz="2400" dirty="0">
                <a:latin typeface="Times New Roman" panose="02020603050405020304" pitchFamily="18" charset="0"/>
                <a:cs typeface="Times New Roman" panose="02020603050405020304" pitchFamily="18" charset="0"/>
              </a:rPr>
              <a:t>5. It is a time consuming process.</a:t>
            </a:r>
          </a:p>
          <a:p>
            <a:r>
              <a:rPr lang="en-US" sz="2400" dirty="0">
                <a:latin typeface="Times New Roman" panose="02020603050405020304" pitchFamily="18" charset="0"/>
                <a:cs typeface="Times New Roman" panose="02020603050405020304" pitchFamily="18" charset="0"/>
              </a:rPr>
              <a:t> 6. Not in reach of distant users</a:t>
            </a:r>
            <a:r>
              <a:rPr lang="en-US" dirty="0"/>
              <a:t>.</a:t>
            </a:r>
            <a:endParaRPr lang="en-IN" dirty="0"/>
          </a:p>
        </p:txBody>
      </p:sp>
    </p:spTree>
    <p:extLst>
      <p:ext uri="{BB962C8B-B14F-4D97-AF65-F5344CB8AC3E}">
        <p14:creationId xmlns:p14="http://schemas.microsoft.com/office/powerpoint/2010/main" xmlns="" val="64618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20711-01D0-430E-B496-A06462582179}"/>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C037498-AB1E-425B-AAB9-50222523E9C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the proposed system customer need not go to the shop for buying the products. </a:t>
            </a:r>
          </a:p>
          <a:p>
            <a:r>
              <a:rPr lang="en-US" sz="2400" dirty="0">
                <a:latin typeface="Times New Roman" panose="02020603050405020304" pitchFamily="18" charset="0"/>
                <a:cs typeface="Times New Roman" panose="02020603050405020304" pitchFamily="18" charset="0"/>
              </a:rPr>
              <a:t>He can order the product he wish to buy through the application in his Smartphone. </a:t>
            </a:r>
          </a:p>
          <a:p>
            <a:r>
              <a:rPr lang="en-US" sz="2400" dirty="0">
                <a:latin typeface="Times New Roman" panose="02020603050405020304" pitchFamily="18" charset="0"/>
                <a:cs typeface="Times New Roman" panose="02020603050405020304" pitchFamily="18" charset="0"/>
              </a:rPr>
              <a:t>The shop owner will be admin of the system. Shop owner can appoint moderators who will help owner in managing the customers and product orders. </a:t>
            </a:r>
          </a:p>
          <a:p>
            <a:r>
              <a:rPr lang="en-US" sz="2400" dirty="0">
                <a:latin typeface="Times New Roman" panose="02020603050405020304" pitchFamily="18" charset="0"/>
                <a:cs typeface="Times New Roman" panose="02020603050405020304" pitchFamily="18" charset="0"/>
              </a:rPr>
              <a:t>The system also recommends a home delivery system for the purchased products.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449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1C49D-90AB-4BD1-93BA-FFEC3B18249B}"/>
              </a:ext>
            </a:extLst>
          </p:cNvPr>
          <p:cNvSpPr>
            <a:spLocks noGrp="1"/>
          </p:cNvSpPr>
          <p:nvPr>
            <p:ph type="title"/>
          </p:nvPr>
        </p:nvSpPr>
        <p:spPr>
          <a:xfrm>
            <a:off x="838200" y="30955"/>
            <a:ext cx="10515600" cy="864395"/>
          </a:xfrm>
        </p:spPr>
        <p:txBody>
          <a:bodyPr>
            <a:normAutofit/>
          </a:bodyPr>
          <a:lstStyle/>
          <a:p>
            <a:pPr algn="ctr"/>
            <a:r>
              <a:rPr lang="en-US" sz="2800" b="1" dirty="0">
                <a:latin typeface="Times New Roman" panose="02020603050405020304" pitchFamily="18" charset="0"/>
                <a:cs typeface="Times New Roman" panose="02020603050405020304" pitchFamily="18" charset="0"/>
              </a:rPr>
              <a:t>TECHNOLOGIES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2293BF-B7DA-4AF2-A19F-0F12B99D3B05}"/>
              </a:ext>
            </a:extLst>
          </p:cNvPr>
          <p:cNvSpPr>
            <a:spLocks noGrp="1"/>
          </p:cNvSpPr>
          <p:nvPr>
            <p:ph idx="1"/>
          </p:nvPr>
        </p:nvSpPr>
        <p:spPr>
          <a:xfrm>
            <a:off x="838200" y="895350"/>
            <a:ext cx="10515600" cy="528161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FRONT END:</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HTML (Hyper Text Markup Language) : HTML is a syntax used to format a text document on the web.</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Java Script JS : It is a dynamic computer programming language. </a:t>
            </a:r>
          </a:p>
          <a:p>
            <a:r>
              <a:rPr lang="en-US" sz="2400" dirty="0">
                <a:latin typeface="Times New Roman" panose="02020603050405020304" pitchFamily="18" charset="0"/>
                <a:cs typeface="Times New Roman" panose="02020603050405020304" pitchFamily="18" charset="0"/>
              </a:rPr>
              <a:t>It is most commonly used as part of web browsers, whose implementations allow client-side scripts to interact with the user, control the browser, communicate asynchronously, and alter the document content that is displayed.</a:t>
            </a:r>
          </a:p>
          <a:p>
            <a:r>
              <a:rPr lang="en-US" sz="2400" dirty="0">
                <a:latin typeface="Times New Roman" panose="02020603050405020304" pitchFamily="18" charset="0"/>
                <a:cs typeface="Times New Roman" panose="02020603050405020304" pitchFamily="18" charset="0"/>
              </a:rPr>
              <a:t> Java Script is used to create pop up windows displaying different alerts in the system like “User registered successfully”, ”Product added to cart” etc.</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21655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B26E4-396B-435A-9F88-8B2138172630}"/>
              </a:ext>
            </a:extLst>
          </p:cNvPr>
          <p:cNvSpPr>
            <a:spLocks noGrp="1"/>
          </p:cNvSpPr>
          <p:nvPr>
            <p:ph type="title"/>
          </p:nvPr>
        </p:nvSpPr>
        <p:spPr>
          <a:xfrm>
            <a:off x="838200" y="285751"/>
            <a:ext cx="10515600" cy="790574"/>
          </a:xfrm>
        </p:spPr>
        <p:txBody>
          <a:bodyPr>
            <a:normAutofit/>
          </a:bodyPr>
          <a:lstStyle/>
          <a:p>
            <a:pPr algn="ctr"/>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02EC2F7-BD7A-451C-BA81-99DC2BBA3F53}"/>
              </a:ext>
            </a:extLst>
          </p:cNvPr>
          <p:cNvSpPr>
            <a:spLocks noGrp="1"/>
          </p:cNvSpPr>
          <p:nvPr>
            <p:ph idx="1"/>
          </p:nvPr>
        </p:nvSpPr>
        <p:spPr>
          <a:xfrm>
            <a:off x="838200" y="1400174"/>
            <a:ext cx="10515600" cy="5172075"/>
          </a:xfrm>
        </p:spPr>
        <p:txBody>
          <a:bodyPr>
            <a:normAutofit lnSpcReduction="10000"/>
          </a:bodyPr>
          <a:lstStyle/>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Our designed online shopping system provides a 24×7 service, that is customers can surf the website, place orders anytime they wish to. </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Also, the delivery system works 24×7 hours a week. Then some delivery persons can perform their work. </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This will be adding on benefit for the customers as it will save their time, plus it adds on for the shopkeepers also, as people will continue to shop from local shops rather than preferring to supermarkets every time.</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Also, since the deliveries from these local vendors will not be as time-consuming as these days Flipkart, Amazon, etc. take but rather will be delivered the same day of an order placed. </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Else the shopkeeper can ask the customer that the product will be available by the next day, so if he/she still wants to place the order, it can be done.</a:t>
            </a:r>
          </a:p>
          <a:p>
            <a:endParaRPr lang="en-IN" dirty="0"/>
          </a:p>
        </p:txBody>
      </p:sp>
    </p:spTree>
    <p:extLst>
      <p:ext uri="{BB962C8B-B14F-4D97-AF65-F5344CB8AC3E}">
        <p14:creationId xmlns:p14="http://schemas.microsoft.com/office/powerpoint/2010/main" xmlns="" val="3352574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TotalTime>
  <Words>1012</Words>
  <Application>Microsoft Office PowerPoint</Application>
  <PresentationFormat>Custom</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Slate</vt:lpstr>
      <vt:lpstr>ONLINE SHOPPING MANAGEMENT</vt:lpstr>
      <vt:lpstr>INTRODUCTION</vt:lpstr>
      <vt:lpstr>PROJECT OBJECTIVE</vt:lpstr>
      <vt:lpstr>PURPOSE</vt:lpstr>
      <vt:lpstr>PROJECT OBJECTIVE</vt:lpstr>
      <vt:lpstr>EXISTING SYSTEM</vt:lpstr>
      <vt:lpstr>PROPOSED SYSTEM</vt:lpstr>
      <vt:lpstr>TECHNOLOGIES</vt:lpstr>
      <vt:lpstr>FUTURE SCOPE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MANAGEMENT</dc:title>
  <dc:creator>varsha sanganamoni</dc:creator>
  <cp:lastModifiedBy>DELL</cp:lastModifiedBy>
  <cp:revision>2</cp:revision>
  <dcterms:created xsi:type="dcterms:W3CDTF">2021-10-16T11:04:37Z</dcterms:created>
  <dcterms:modified xsi:type="dcterms:W3CDTF">2021-10-18T05:58:31Z</dcterms:modified>
</cp:coreProperties>
</file>