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61" r:id="rId4"/>
    <p:sldId id="262" r:id="rId5"/>
    <p:sldId id="259" r:id="rId6"/>
    <p:sldId id="263" r:id="rId7"/>
    <p:sldId id="265" r:id="rId8"/>
    <p:sldId id="268" r:id="rId9"/>
    <p:sldId id="270" r:id="rId10"/>
    <p:sldId id="264" r:id="rId11"/>
    <p:sldId id="266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34C62-BEDA-43C1-A224-A8C5A33479DF}" v="236" dt="2023-02-06T06:49:27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sri, Vaddi" userId="7ac7af40-8b81-460e-8596-9887c2c0c146" providerId="ADAL" clId="{5A634C62-BEDA-43C1-A224-A8C5A33479DF}"/>
    <pc:docChg chg="undo custSel addSld delSld modSld sldOrd">
      <pc:chgData name="Satyasri, Vaddi" userId="7ac7af40-8b81-460e-8596-9887c2c0c146" providerId="ADAL" clId="{5A634C62-BEDA-43C1-A224-A8C5A33479DF}" dt="2023-02-06T06:49:27.429" v="1907" actId="20577"/>
      <pc:docMkLst>
        <pc:docMk/>
      </pc:docMkLst>
      <pc:sldChg chg="addSp delSp modSp del mod">
        <pc:chgData name="Satyasri, Vaddi" userId="7ac7af40-8b81-460e-8596-9887c2c0c146" providerId="ADAL" clId="{5A634C62-BEDA-43C1-A224-A8C5A33479DF}" dt="2023-02-06T04:02:17.962" v="1631" actId="47"/>
        <pc:sldMkLst>
          <pc:docMk/>
          <pc:sldMk cId="385541265" sldId="256"/>
        </pc:sldMkLst>
        <pc:spChg chg="mod">
          <ac:chgData name="Satyasri, Vaddi" userId="7ac7af40-8b81-460e-8596-9887c2c0c146" providerId="ADAL" clId="{5A634C62-BEDA-43C1-A224-A8C5A33479DF}" dt="2023-02-05T15:20:19.466" v="62" actId="20577"/>
          <ac:spMkLst>
            <pc:docMk/>
            <pc:sldMk cId="385541265" sldId="256"/>
            <ac:spMk id="2" creationId="{C8365F55-85A5-1ED2-78A4-C28AEF3DE22B}"/>
          </ac:spMkLst>
        </pc:spChg>
        <pc:spChg chg="add del">
          <ac:chgData name="Satyasri, Vaddi" userId="7ac7af40-8b81-460e-8596-9887c2c0c146" providerId="ADAL" clId="{5A634C62-BEDA-43C1-A224-A8C5A33479DF}" dt="2023-02-05T14:48:05.066" v="29" actId="26606"/>
          <ac:spMkLst>
            <pc:docMk/>
            <pc:sldMk cId="385541265" sldId="256"/>
            <ac:spMk id="7" creationId="{44962833-2EBB-47A0-9823-D4F8E16EE1CC}"/>
          </ac:spMkLst>
        </pc:spChg>
        <pc:spChg chg="add del">
          <ac:chgData name="Satyasri, Vaddi" userId="7ac7af40-8b81-460e-8596-9887c2c0c146" providerId="ADAL" clId="{5A634C62-BEDA-43C1-A224-A8C5A33479DF}" dt="2023-02-05T14:48:05.063" v="28" actId="26606"/>
          <ac:spMkLst>
            <pc:docMk/>
            <pc:sldMk cId="385541265" sldId="256"/>
            <ac:spMk id="14" creationId="{70068059-9097-4F05-BA38-CDD7DBF77372}"/>
          </ac:spMkLst>
        </pc:spChg>
        <pc:spChg chg="add">
          <ac:chgData name="Satyasri, Vaddi" userId="7ac7af40-8b81-460e-8596-9887c2c0c146" providerId="ADAL" clId="{5A634C62-BEDA-43C1-A224-A8C5A33479DF}" dt="2023-02-05T14:48:05.066" v="29" actId="26606"/>
          <ac:spMkLst>
            <pc:docMk/>
            <pc:sldMk cId="385541265" sldId="256"/>
            <ac:spMk id="17" creationId="{44962833-2EBB-47A0-9823-D4F8E16EE1CC}"/>
          </ac:spMkLst>
        </pc:spChg>
        <pc:cxnChg chg="add del">
          <ac:chgData name="Satyasri, Vaddi" userId="7ac7af40-8b81-460e-8596-9887c2c0c146" providerId="ADAL" clId="{5A634C62-BEDA-43C1-A224-A8C5A33479DF}" dt="2023-02-05T14:48:05.066" v="29" actId="26606"/>
          <ac:cxnSpMkLst>
            <pc:docMk/>
            <pc:sldMk cId="385541265" sldId="256"/>
            <ac:cxnSpMk id="9" creationId="{21FCCE20-1E4F-44FF-87B4-379D391A2D12}"/>
          </ac:cxnSpMkLst>
        </pc:cxnChg>
        <pc:cxnChg chg="add">
          <ac:chgData name="Satyasri, Vaddi" userId="7ac7af40-8b81-460e-8596-9887c2c0c146" providerId="ADAL" clId="{5A634C62-BEDA-43C1-A224-A8C5A33479DF}" dt="2023-02-05T14:48:05.066" v="29" actId="26606"/>
          <ac:cxnSpMkLst>
            <pc:docMk/>
            <pc:sldMk cId="385541265" sldId="256"/>
            <ac:cxnSpMk id="16" creationId="{21FCCE20-1E4F-44FF-87B4-379D391A2D12}"/>
          </ac:cxnSpMkLst>
        </pc:cxnChg>
      </pc:sldChg>
      <pc:sldChg chg="addSp delSp del mod setBg">
        <pc:chgData name="Satyasri, Vaddi" userId="7ac7af40-8b81-460e-8596-9887c2c0c146" providerId="ADAL" clId="{5A634C62-BEDA-43C1-A224-A8C5A33479DF}" dt="2023-02-05T15:31:02.172" v="63" actId="47"/>
        <pc:sldMkLst>
          <pc:docMk/>
          <pc:sldMk cId="4109874444" sldId="257"/>
        </pc:sldMkLst>
        <pc:spChg chg="add del">
          <ac:chgData name="Satyasri, Vaddi" userId="7ac7af40-8b81-460e-8596-9887c2c0c146" providerId="ADAL" clId="{5A634C62-BEDA-43C1-A224-A8C5A33479DF}" dt="2023-02-05T14:50:15.229" v="44" actId="26606"/>
          <ac:spMkLst>
            <pc:docMk/>
            <pc:sldMk cId="4109874444" sldId="257"/>
            <ac:spMk id="3" creationId="{AB11CB65-9CCA-D4D7-DBEA-D09279BA4F44}"/>
          </ac:spMkLst>
        </pc:spChg>
        <pc:spChg chg="add del">
          <ac:chgData name="Satyasri, Vaddi" userId="7ac7af40-8b81-460e-8596-9887c2c0c146" providerId="ADAL" clId="{5A634C62-BEDA-43C1-A224-A8C5A33479DF}" dt="2023-02-05T14:49:55.686" v="38" actId="26606"/>
          <ac:spMkLst>
            <pc:docMk/>
            <pc:sldMk cId="4109874444" sldId="257"/>
            <ac:spMk id="8" creationId="{BD4E11C7-7BD5-4045-AC27-3F529BEC73BA}"/>
          </ac:spMkLst>
        </pc:spChg>
        <pc:spChg chg="add del">
          <ac:chgData name="Satyasri, Vaddi" userId="7ac7af40-8b81-460e-8596-9887c2c0c146" providerId="ADAL" clId="{5A634C62-BEDA-43C1-A224-A8C5A33479DF}" dt="2023-02-05T14:49:48.180" v="36" actId="26606"/>
          <ac:spMkLst>
            <pc:docMk/>
            <pc:sldMk cId="4109874444" sldId="257"/>
            <ac:spMk id="9" creationId="{B79107D3-232D-48C0-BDD0-F8F3A6C71A52}"/>
          </ac:spMkLst>
        </pc:spChg>
        <pc:spChg chg="add del">
          <ac:chgData name="Satyasri, Vaddi" userId="7ac7af40-8b81-460e-8596-9887c2c0c146" providerId="ADAL" clId="{5A634C62-BEDA-43C1-A224-A8C5A33479DF}" dt="2023-02-05T14:49:48.180" v="36" actId="26606"/>
          <ac:spMkLst>
            <pc:docMk/>
            <pc:sldMk cId="4109874444" sldId="257"/>
            <ac:spMk id="11" creationId="{491ED9F1-AADB-44A5-A997-CF2A713E10D8}"/>
          </ac:spMkLst>
        </pc:spChg>
        <pc:spChg chg="add del">
          <ac:chgData name="Satyasri, Vaddi" userId="7ac7af40-8b81-460e-8596-9887c2c0c146" providerId="ADAL" clId="{5A634C62-BEDA-43C1-A224-A8C5A33479DF}" dt="2023-02-05T14:49:55.686" v="38" actId="26606"/>
          <ac:spMkLst>
            <pc:docMk/>
            <pc:sldMk cId="4109874444" sldId="257"/>
            <ac:spMk id="13" creationId="{AB11CB65-9CCA-D4D7-DBEA-D09279BA4F44}"/>
          </ac:spMkLst>
        </pc:spChg>
        <pc:spChg chg="add del">
          <ac:chgData name="Satyasri, Vaddi" userId="7ac7af40-8b81-460e-8596-9887c2c0c146" providerId="ADAL" clId="{5A634C62-BEDA-43C1-A224-A8C5A33479DF}" dt="2023-02-05T14:50:15.229" v="44" actId="26606"/>
          <ac:spMkLst>
            <pc:docMk/>
            <pc:sldMk cId="4109874444" sldId="257"/>
            <ac:spMk id="19" creationId="{BD4E11C7-7BD5-4045-AC27-3F529BEC73BA}"/>
          </ac:spMkLst>
        </pc:spChg>
        <pc:spChg chg="add del">
          <ac:chgData name="Satyasri, Vaddi" userId="7ac7af40-8b81-460e-8596-9887c2c0c146" providerId="ADAL" clId="{5A634C62-BEDA-43C1-A224-A8C5A33479DF}" dt="2023-02-05T14:50:15.229" v="44" actId="26606"/>
          <ac:spMkLst>
            <pc:docMk/>
            <pc:sldMk cId="4109874444" sldId="257"/>
            <ac:spMk id="21" creationId="{AB11CB65-9CCA-D4D7-DBEA-D09279BA4F44}"/>
          </ac:spMkLst>
        </pc:spChg>
        <pc:graphicFrameChg chg="add del">
          <ac:chgData name="Satyasri, Vaddi" userId="7ac7af40-8b81-460e-8596-9887c2c0c146" providerId="ADAL" clId="{5A634C62-BEDA-43C1-A224-A8C5A33479DF}" dt="2023-02-05T14:49:48.180" v="36" actId="26606"/>
          <ac:graphicFrameMkLst>
            <pc:docMk/>
            <pc:sldMk cId="4109874444" sldId="257"/>
            <ac:graphicFrameMk id="5" creationId="{E595C05A-8CD3-4339-5F01-8AB6AFD2FEAE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4:49:57.988" v="40" actId="26606"/>
          <ac:graphicFrameMkLst>
            <pc:docMk/>
            <pc:sldMk cId="4109874444" sldId="257"/>
            <ac:graphicFrameMk id="15" creationId="{32DB6727-F949-5AE7-8C50-5AE2E3CD0541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4:50:02.238" v="42" actId="26606"/>
          <ac:graphicFrameMkLst>
            <pc:docMk/>
            <pc:sldMk cId="4109874444" sldId="257"/>
            <ac:graphicFrameMk id="17" creationId="{6E54C5E7-0C7E-CF6E-E47F-0AA0FDFFE133}"/>
          </ac:graphicFrameMkLst>
        </pc:graphicFrameChg>
        <pc:cxnChg chg="add del">
          <ac:chgData name="Satyasri, Vaddi" userId="7ac7af40-8b81-460e-8596-9887c2c0c146" providerId="ADAL" clId="{5A634C62-BEDA-43C1-A224-A8C5A33479DF}" dt="2023-02-05T14:49:55.686" v="38" actId="26606"/>
          <ac:cxnSpMkLst>
            <pc:docMk/>
            <pc:sldMk cId="4109874444" sldId="257"/>
            <ac:cxnSpMk id="10" creationId="{21FCCE20-1E4F-44FF-87B4-379D391A2D12}"/>
          </ac:cxnSpMkLst>
        </pc:cxnChg>
        <pc:cxnChg chg="add del">
          <ac:chgData name="Satyasri, Vaddi" userId="7ac7af40-8b81-460e-8596-9887c2c0c146" providerId="ADAL" clId="{5A634C62-BEDA-43C1-A224-A8C5A33479DF}" dt="2023-02-05T14:50:15.229" v="44" actId="26606"/>
          <ac:cxnSpMkLst>
            <pc:docMk/>
            <pc:sldMk cId="4109874444" sldId="257"/>
            <ac:cxnSpMk id="20" creationId="{21FCCE20-1E4F-44FF-87B4-379D391A2D12}"/>
          </ac:cxnSpMkLst>
        </pc:cxnChg>
      </pc:sldChg>
      <pc:sldChg chg="addSp modSp del mod setBg">
        <pc:chgData name="Satyasri, Vaddi" userId="7ac7af40-8b81-460e-8596-9887c2c0c146" providerId="ADAL" clId="{5A634C62-BEDA-43C1-A224-A8C5A33479DF}" dt="2023-02-05T16:35:24.018" v="1208" actId="47"/>
        <pc:sldMkLst>
          <pc:docMk/>
          <pc:sldMk cId="3823557004" sldId="258"/>
        </pc:sldMkLst>
        <pc:spChg chg="mod">
          <ac:chgData name="Satyasri, Vaddi" userId="7ac7af40-8b81-460e-8596-9887c2c0c146" providerId="ADAL" clId="{5A634C62-BEDA-43C1-A224-A8C5A33479DF}" dt="2023-02-05T14:52:12.129" v="52" actId="26606"/>
          <ac:spMkLst>
            <pc:docMk/>
            <pc:sldMk cId="3823557004" sldId="258"/>
            <ac:spMk id="2" creationId="{885FE3EB-D901-B590-7969-A76A6139649D}"/>
          </ac:spMkLst>
        </pc:spChg>
        <pc:spChg chg="mod">
          <ac:chgData name="Satyasri, Vaddi" userId="7ac7af40-8b81-460e-8596-9887c2c0c146" providerId="ADAL" clId="{5A634C62-BEDA-43C1-A224-A8C5A33479DF}" dt="2023-02-05T14:52:12.129" v="52" actId="26606"/>
          <ac:spMkLst>
            <pc:docMk/>
            <pc:sldMk cId="3823557004" sldId="258"/>
            <ac:spMk id="3" creationId="{559E684B-164E-37FF-0C73-475B1B33094C}"/>
          </ac:spMkLst>
        </pc:spChg>
        <pc:spChg chg="add">
          <ac:chgData name="Satyasri, Vaddi" userId="7ac7af40-8b81-460e-8596-9887c2c0c146" providerId="ADAL" clId="{5A634C62-BEDA-43C1-A224-A8C5A33479DF}" dt="2023-02-05T14:52:12.129" v="52" actId="26606"/>
          <ac:spMkLst>
            <pc:docMk/>
            <pc:sldMk cId="3823557004" sldId="258"/>
            <ac:spMk id="8" creationId="{BD4E11C7-7BD5-4045-AC27-3F529BEC73BA}"/>
          </ac:spMkLst>
        </pc:spChg>
        <pc:cxnChg chg="add">
          <ac:chgData name="Satyasri, Vaddi" userId="7ac7af40-8b81-460e-8596-9887c2c0c146" providerId="ADAL" clId="{5A634C62-BEDA-43C1-A224-A8C5A33479DF}" dt="2023-02-05T14:52:12.129" v="52" actId="26606"/>
          <ac:cxnSpMkLst>
            <pc:docMk/>
            <pc:sldMk cId="3823557004" sldId="258"/>
            <ac:cxnSpMk id="10" creationId="{21FCCE20-1E4F-44FF-87B4-379D391A2D12}"/>
          </ac:cxnSpMkLst>
        </pc:cxnChg>
      </pc:sldChg>
      <pc:sldChg chg="addSp modSp mod ord setBg">
        <pc:chgData name="Satyasri, Vaddi" userId="7ac7af40-8b81-460e-8596-9887c2c0c146" providerId="ADAL" clId="{5A634C62-BEDA-43C1-A224-A8C5A33479DF}" dt="2023-02-05T14:45:10.411" v="8" actId="26606"/>
        <pc:sldMkLst>
          <pc:docMk/>
          <pc:sldMk cId="3705412443" sldId="259"/>
        </pc:sldMkLst>
        <pc:picChg chg="add mod modCrop">
          <ac:chgData name="Satyasri, Vaddi" userId="7ac7af40-8b81-460e-8596-9887c2c0c146" providerId="ADAL" clId="{5A634C62-BEDA-43C1-A224-A8C5A33479DF}" dt="2023-02-05T14:45:10.411" v="8" actId="26606"/>
          <ac:picMkLst>
            <pc:docMk/>
            <pc:sldMk cId="3705412443" sldId="259"/>
            <ac:picMk id="3" creationId="{1F997639-1F76-13A8-E80F-D949B0035B64}"/>
          </ac:picMkLst>
        </pc:picChg>
      </pc:sldChg>
      <pc:sldChg chg="addSp delSp modSp del mod setBg">
        <pc:chgData name="Satyasri, Vaddi" userId="7ac7af40-8b81-460e-8596-9887c2c0c146" providerId="ADAL" clId="{5A634C62-BEDA-43C1-A224-A8C5A33479DF}" dt="2023-02-05T16:35:32.014" v="1209" actId="47"/>
        <pc:sldMkLst>
          <pc:docMk/>
          <pc:sldMk cId="274649930" sldId="260"/>
        </pc:sldMkLst>
        <pc:spChg chg="mod">
          <ac:chgData name="Satyasri, Vaddi" userId="7ac7af40-8b81-460e-8596-9887c2c0c146" providerId="ADAL" clId="{5A634C62-BEDA-43C1-A224-A8C5A33479DF}" dt="2023-02-05T14:52:55.673" v="59" actId="26606"/>
          <ac:spMkLst>
            <pc:docMk/>
            <pc:sldMk cId="274649930" sldId="260"/>
            <ac:spMk id="2" creationId="{E37CA273-5172-46E9-1217-881351B41964}"/>
          </ac:spMkLst>
        </pc:spChg>
        <pc:spChg chg="add del">
          <ac:chgData name="Satyasri, Vaddi" userId="7ac7af40-8b81-460e-8596-9887c2c0c146" providerId="ADAL" clId="{5A634C62-BEDA-43C1-A224-A8C5A33479DF}" dt="2023-02-05T14:52:55.673" v="59" actId="26606"/>
          <ac:spMkLst>
            <pc:docMk/>
            <pc:sldMk cId="274649930" sldId="260"/>
            <ac:spMk id="3" creationId="{C86504ED-E605-A9A0-EFF3-57DC5800CD7E}"/>
          </ac:spMkLst>
        </pc:spChg>
        <pc:spChg chg="add del">
          <ac:chgData name="Satyasri, Vaddi" userId="7ac7af40-8b81-460e-8596-9887c2c0c146" providerId="ADAL" clId="{5A634C62-BEDA-43C1-A224-A8C5A33479DF}" dt="2023-02-05T14:52:34.948" v="54" actId="26606"/>
          <ac:spMkLst>
            <pc:docMk/>
            <pc:sldMk cId="274649930" sldId="260"/>
            <ac:spMk id="9" creationId="{619B3503-D505-49AA-97C1-B299D58DB436}"/>
          </ac:spMkLst>
        </pc:spChg>
        <pc:spChg chg="add del">
          <ac:chgData name="Satyasri, Vaddi" userId="7ac7af40-8b81-460e-8596-9887c2c0c146" providerId="ADAL" clId="{5A634C62-BEDA-43C1-A224-A8C5A33479DF}" dt="2023-02-05T14:52:34.948" v="54" actId="26606"/>
          <ac:spMkLst>
            <pc:docMk/>
            <pc:sldMk cId="274649930" sldId="260"/>
            <ac:spMk id="11" creationId="{E39A2319-946A-4C65-9B7C-1F86E9B1B57C}"/>
          </ac:spMkLst>
        </pc:spChg>
        <pc:spChg chg="add del">
          <ac:chgData name="Satyasri, Vaddi" userId="7ac7af40-8b81-460e-8596-9887c2c0c146" providerId="ADAL" clId="{5A634C62-BEDA-43C1-A224-A8C5A33479DF}" dt="2023-02-05T14:52:52.810" v="56" actId="26606"/>
          <ac:spMkLst>
            <pc:docMk/>
            <pc:sldMk cId="274649930" sldId="260"/>
            <ac:spMk id="13" creationId="{619B3503-D505-49AA-97C1-B299D58DB436}"/>
          </ac:spMkLst>
        </pc:spChg>
        <pc:spChg chg="add del">
          <ac:chgData name="Satyasri, Vaddi" userId="7ac7af40-8b81-460e-8596-9887c2c0c146" providerId="ADAL" clId="{5A634C62-BEDA-43C1-A224-A8C5A33479DF}" dt="2023-02-05T14:52:52.810" v="56" actId="26606"/>
          <ac:spMkLst>
            <pc:docMk/>
            <pc:sldMk cId="274649930" sldId="260"/>
            <ac:spMk id="14" creationId="{E39A2319-946A-4C65-9B7C-1F86E9B1B57C}"/>
          </ac:spMkLst>
        </pc:spChg>
        <pc:spChg chg="add del">
          <ac:chgData name="Satyasri, Vaddi" userId="7ac7af40-8b81-460e-8596-9887c2c0c146" providerId="ADAL" clId="{5A634C62-BEDA-43C1-A224-A8C5A33479DF}" dt="2023-02-05T14:52:55.627" v="58" actId="26606"/>
          <ac:spMkLst>
            <pc:docMk/>
            <pc:sldMk cId="274649930" sldId="260"/>
            <ac:spMk id="17" creationId="{619B3503-D505-49AA-97C1-B299D58DB436}"/>
          </ac:spMkLst>
        </pc:spChg>
        <pc:spChg chg="add del">
          <ac:chgData name="Satyasri, Vaddi" userId="7ac7af40-8b81-460e-8596-9887c2c0c146" providerId="ADAL" clId="{5A634C62-BEDA-43C1-A224-A8C5A33479DF}" dt="2023-02-05T14:52:55.627" v="58" actId="26606"/>
          <ac:spMkLst>
            <pc:docMk/>
            <pc:sldMk cId="274649930" sldId="260"/>
            <ac:spMk id="18" creationId="{E39A2319-946A-4C65-9B7C-1F86E9B1B57C}"/>
          </ac:spMkLst>
        </pc:spChg>
        <pc:spChg chg="add">
          <ac:chgData name="Satyasri, Vaddi" userId="7ac7af40-8b81-460e-8596-9887c2c0c146" providerId="ADAL" clId="{5A634C62-BEDA-43C1-A224-A8C5A33479DF}" dt="2023-02-05T14:52:55.673" v="59" actId="26606"/>
          <ac:spMkLst>
            <pc:docMk/>
            <pc:sldMk cId="274649930" sldId="260"/>
            <ac:spMk id="21" creationId="{619B3503-D505-49AA-97C1-B299D58DB436}"/>
          </ac:spMkLst>
        </pc:spChg>
        <pc:spChg chg="add">
          <ac:chgData name="Satyasri, Vaddi" userId="7ac7af40-8b81-460e-8596-9887c2c0c146" providerId="ADAL" clId="{5A634C62-BEDA-43C1-A224-A8C5A33479DF}" dt="2023-02-05T14:52:55.673" v="59" actId="26606"/>
          <ac:spMkLst>
            <pc:docMk/>
            <pc:sldMk cId="274649930" sldId="260"/>
            <ac:spMk id="22" creationId="{E39A2319-946A-4C65-9B7C-1F86E9B1B57C}"/>
          </ac:spMkLst>
        </pc:spChg>
        <pc:graphicFrameChg chg="add del">
          <ac:chgData name="Satyasri, Vaddi" userId="7ac7af40-8b81-460e-8596-9887c2c0c146" providerId="ADAL" clId="{5A634C62-BEDA-43C1-A224-A8C5A33479DF}" dt="2023-02-05T14:52:34.948" v="54" actId="26606"/>
          <ac:graphicFrameMkLst>
            <pc:docMk/>
            <pc:sldMk cId="274649930" sldId="260"/>
            <ac:graphicFrameMk id="5" creationId="{CEEE1B8A-741B-587E-40CC-CCF2A8460E69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4:52:52.810" v="56" actId="26606"/>
          <ac:graphicFrameMkLst>
            <pc:docMk/>
            <pc:sldMk cId="274649930" sldId="260"/>
            <ac:graphicFrameMk id="15" creationId="{662AD573-2474-7886-2756-28C141F54708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4:52:55.627" v="58" actId="26606"/>
          <ac:graphicFrameMkLst>
            <pc:docMk/>
            <pc:sldMk cId="274649930" sldId="260"/>
            <ac:graphicFrameMk id="19" creationId="{CEEE1B8A-741B-587E-40CC-CCF2A8460E69}"/>
          </ac:graphicFrameMkLst>
        </pc:graphicFrameChg>
        <pc:graphicFrameChg chg="add">
          <ac:chgData name="Satyasri, Vaddi" userId="7ac7af40-8b81-460e-8596-9887c2c0c146" providerId="ADAL" clId="{5A634C62-BEDA-43C1-A224-A8C5A33479DF}" dt="2023-02-05T14:52:55.673" v="59" actId="26606"/>
          <ac:graphicFrameMkLst>
            <pc:docMk/>
            <pc:sldMk cId="274649930" sldId="260"/>
            <ac:graphicFrameMk id="23" creationId="{662AD573-2474-7886-2756-28C141F54708}"/>
          </ac:graphicFrameMkLst>
        </pc:graphicFrameChg>
      </pc:sldChg>
      <pc:sldChg chg="addSp delSp modSp mod setBg">
        <pc:chgData name="Satyasri, Vaddi" userId="7ac7af40-8b81-460e-8596-9887c2c0c146" providerId="ADAL" clId="{5A634C62-BEDA-43C1-A224-A8C5A33479DF}" dt="2023-02-06T05:40:27.705" v="1893" actId="113"/>
        <pc:sldMkLst>
          <pc:docMk/>
          <pc:sldMk cId="1103499199" sldId="261"/>
        </pc:sldMkLst>
        <pc:spChg chg="mod">
          <ac:chgData name="Satyasri, Vaddi" userId="7ac7af40-8b81-460e-8596-9887c2c0c146" providerId="ADAL" clId="{5A634C62-BEDA-43C1-A224-A8C5A33479DF}" dt="2023-02-06T05:40:27.705" v="1893" actId="113"/>
          <ac:spMkLst>
            <pc:docMk/>
            <pc:sldMk cId="1103499199" sldId="261"/>
            <ac:spMk id="2" creationId="{3F0E3127-A42B-0338-7AED-2932C2DB5CC3}"/>
          </ac:spMkLst>
        </pc:spChg>
        <pc:spChg chg="add del">
          <ac:chgData name="Satyasri, Vaddi" userId="7ac7af40-8b81-460e-8596-9887c2c0c146" providerId="ADAL" clId="{5A634C62-BEDA-43C1-A224-A8C5A33479DF}" dt="2023-02-05T14:49:04.586" v="34" actId="26606"/>
          <ac:spMkLst>
            <pc:docMk/>
            <pc:sldMk cId="1103499199" sldId="261"/>
            <ac:spMk id="3" creationId="{42AC649B-8FD6-A79D-8335-F4E870C71346}"/>
          </ac:spMkLst>
        </pc:spChg>
        <pc:spChg chg="add del">
          <ac:chgData name="Satyasri, Vaddi" userId="7ac7af40-8b81-460e-8596-9887c2c0c146" providerId="ADAL" clId="{5A634C62-BEDA-43C1-A224-A8C5A33479DF}" dt="2023-02-05T14:48:52.341" v="31" actId="26606"/>
          <ac:spMkLst>
            <pc:docMk/>
            <pc:sldMk cId="1103499199" sldId="261"/>
            <ac:spMk id="9" creationId="{619B3503-D505-49AA-97C1-B299D58DB436}"/>
          </ac:spMkLst>
        </pc:spChg>
        <pc:spChg chg="add del">
          <ac:chgData name="Satyasri, Vaddi" userId="7ac7af40-8b81-460e-8596-9887c2c0c146" providerId="ADAL" clId="{5A634C62-BEDA-43C1-A224-A8C5A33479DF}" dt="2023-02-05T14:48:52.341" v="31" actId="26606"/>
          <ac:spMkLst>
            <pc:docMk/>
            <pc:sldMk cId="1103499199" sldId="261"/>
            <ac:spMk id="11" creationId="{E39A2319-946A-4C65-9B7C-1F86E9B1B57C}"/>
          </ac:spMkLst>
        </pc:spChg>
        <pc:graphicFrameChg chg="add del">
          <ac:chgData name="Satyasri, Vaddi" userId="7ac7af40-8b81-460e-8596-9887c2c0c146" providerId="ADAL" clId="{5A634C62-BEDA-43C1-A224-A8C5A33479DF}" dt="2023-02-05T14:48:52.341" v="31" actId="26606"/>
          <ac:graphicFrameMkLst>
            <pc:docMk/>
            <pc:sldMk cId="1103499199" sldId="261"/>
            <ac:graphicFrameMk id="5" creationId="{8FA36A61-A7BA-4FA9-9CD5-459B1B4F412A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4:49:04.546" v="33" actId="26606"/>
          <ac:graphicFrameMkLst>
            <pc:docMk/>
            <pc:sldMk cId="1103499199" sldId="261"/>
            <ac:graphicFrameMk id="13" creationId="{EC70A9B3-ECE9-404E-CE2B-0B127F6A1543}"/>
          </ac:graphicFrameMkLst>
        </pc:graphicFrameChg>
        <pc:graphicFrameChg chg="add mod">
          <ac:chgData name="Satyasri, Vaddi" userId="7ac7af40-8b81-460e-8596-9887c2c0c146" providerId="ADAL" clId="{5A634C62-BEDA-43C1-A224-A8C5A33479DF}" dt="2023-02-06T04:09:53.134" v="1654" actId="20577"/>
          <ac:graphicFrameMkLst>
            <pc:docMk/>
            <pc:sldMk cId="1103499199" sldId="261"/>
            <ac:graphicFrameMk id="15" creationId="{B45DD31F-A575-456E-3663-E05548C95626}"/>
          </ac:graphicFrameMkLst>
        </pc:graphicFrameChg>
      </pc:sldChg>
      <pc:sldChg chg="addSp delSp modSp mod setBg">
        <pc:chgData name="Satyasri, Vaddi" userId="7ac7af40-8b81-460e-8596-9887c2c0c146" providerId="ADAL" clId="{5A634C62-BEDA-43C1-A224-A8C5A33479DF}" dt="2023-02-06T06:49:27.429" v="1907" actId="20577"/>
        <pc:sldMkLst>
          <pc:docMk/>
          <pc:sldMk cId="3718827459" sldId="262"/>
        </pc:sldMkLst>
        <pc:spChg chg="mod">
          <ac:chgData name="Satyasri, Vaddi" userId="7ac7af40-8b81-460e-8596-9887c2c0c146" providerId="ADAL" clId="{5A634C62-BEDA-43C1-A224-A8C5A33479DF}" dt="2023-02-06T05:40:38.679" v="1894" actId="113"/>
          <ac:spMkLst>
            <pc:docMk/>
            <pc:sldMk cId="3718827459" sldId="262"/>
            <ac:spMk id="2" creationId="{FE8D71D7-BF5A-A4FC-4292-D8C80B0924CD}"/>
          </ac:spMkLst>
        </pc:spChg>
        <pc:spChg chg="add del">
          <ac:chgData name="Satyasri, Vaddi" userId="7ac7af40-8b81-460e-8596-9887c2c0c146" providerId="ADAL" clId="{5A634C62-BEDA-43C1-A224-A8C5A33479DF}" dt="2023-02-05T14:50:52.010" v="51" actId="26606"/>
          <ac:spMkLst>
            <pc:docMk/>
            <pc:sldMk cId="3718827459" sldId="262"/>
            <ac:spMk id="3" creationId="{FB9FF7CF-8E5C-92DE-97DC-02565295A4DD}"/>
          </ac:spMkLst>
        </pc:spChg>
        <pc:spChg chg="add del">
          <ac:chgData name="Satyasri, Vaddi" userId="7ac7af40-8b81-460e-8596-9887c2c0c146" providerId="ADAL" clId="{5A634C62-BEDA-43C1-A224-A8C5A33479DF}" dt="2023-02-05T14:50:41.374" v="48" actId="26606"/>
          <ac:spMkLst>
            <pc:docMk/>
            <pc:sldMk cId="3718827459" sldId="262"/>
            <ac:spMk id="9" creationId="{BA2ED4A3-DC65-45F3-978E-FB4AFCD2371E}"/>
          </ac:spMkLst>
        </pc:spChg>
        <pc:spChg chg="add del">
          <ac:chgData name="Satyasri, Vaddi" userId="7ac7af40-8b81-460e-8596-9887c2c0c146" providerId="ADAL" clId="{5A634C62-BEDA-43C1-A224-A8C5A33479DF}" dt="2023-02-05T14:50:41.374" v="48" actId="26606"/>
          <ac:spMkLst>
            <pc:docMk/>
            <pc:sldMk cId="3718827459" sldId="262"/>
            <ac:spMk id="11" creationId="{D4ACDFF9-6F4F-44AB-88A8-B2C9E674D3B3}"/>
          </ac:spMkLst>
        </pc:spChg>
        <pc:spChg chg="add">
          <ac:chgData name="Satyasri, Vaddi" userId="7ac7af40-8b81-460e-8596-9887c2c0c146" providerId="ADAL" clId="{5A634C62-BEDA-43C1-A224-A8C5A33479DF}" dt="2023-02-05T14:50:52.010" v="51" actId="26606"/>
          <ac:spMkLst>
            <pc:docMk/>
            <pc:sldMk cId="3718827459" sldId="262"/>
            <ac:spMk id="15" creationId="{619B3503-D505-49AA-97C1-B299D58DB436}"/>
          </ac:spMkLst>
        </pc:spChg>
        <pc:spChg chg="add">
          <ac:chgData name="Satyasri, Vaddi" userId="7ac7af40-8b81-460e-8596-9887c2c0c146" providerId="ADAL" clId="{5A634C62-BEDA-43C1-A224-A8C5A33479DF}" dt="2023-02-05T14:50:52.010" v="51" actId="26606"/>
          <ac:spMkLst>
            <pc:docMk/>
            <pc:sldMk cId="3718827459" sldId="262"/>
            <ac:spMk id="16" creationId="{E39A2319-946A-4C65-9B7C-1F86E9B1B57C}"/>
          </ac:spMkLst>
        </pc:spChg>
        <pc:graphicFrameChg chg="add del">
          <ac:chgData name="Satyasri, Vaddi" userId="7ac7af40-8b81-460e-8596-9887c2c0c146" providerId="ADAL" clId="{5A634C62-BEDA-43C1-A224-A8C5A33479DF}" dt="2023-02-05T14:50:36.533" v="46" actId="26606"/>
          <ac:graphicFrameMkLst>
            <pc:docMk/>
            <pc:sldMk cId="3718827459" sldId="262"/>
            <ac:graphicFrameMk id="5" creationId="{AE34CD66-3464-796F-7351-8CC456A49B81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4:50:41.374" v="48" actId="26606"/>
          <ac:graphicFrameMkLst>
            <pc:docMk/>
            <pc:sldMk cId="3718827459" sldId="262"/>
            <ac:graphicFrameMk id="7" creationId="{1E5A6B4E-C4F4-48F2-5087-5E21FA0EC75A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4:50:51.975" v="50" actId="26606"/>
          <ac:graphicFrameMkLst>
            <pc:docMk/>
            <pc:sldMk cId="3718827459" sldId="262"/>
            <ac:graphicFrameMk id="13" creationId="{D6969419-0EC9-AB49-CB1E-10B93515B41A}"/>
          </ac:graphicFrameMkLst>
        </pc:graphicFrameChg>
        <pc:graphicFrameChg chg="add mod modGraphic">
          <ac:chgData name="Satyasri, Vaddi" userId="7ac7af40-8b81-460e-8596-9887c2c0c146" providerId="ADAL" clId="{5A634C62-BEDA-43C1-A224-A8C5A33479DF}" dt="2023-02-06T06:49:27.429" v="1907" actId="20577"/>
          <ac:graphicFrameMkLst>
            <pc:docMk/>
            <pc:sldMk cId="3718827459" sldId="262"/>
            <ac:graphicFrameMk id="17" creationId="{582A3D5D-8FF6-D968-6C0B-6C7487090C80}"/>
          </ac:graphicFrameMkLst>
        </pc:graphicFrameChg>
      </pc:sldChg>
      <pc:sldChg chg="addSp modSp new mod setBg">
        <pc:chgData name="Satyasri, Vaddi" userId="7ac7af40-8b81-460e-8596-9887c2c0c146" providerId="ADAL" clId="{5A634C62-BEDA-43C1-A224-A8C5A33479DF}" dt="2023-02-05T14:46:22.462" v="18" actId="26606"/>
        <pc:sldMkLst>
          <pc:docMk/>
          <pc:sldMk cId="4098775650" sldId="263"/>
        </pc:sldMkLst>
        <pc:picChg chg="add mod modCrop">
          <ac:chgData name="Satyasri, Vaddi" userId="7ac7af40-8b81-460e-8596-9887c2c0c146" providerId="ADAL" clId="{5A634C62-BEDA-43C1-A224-A8C5A33479DF}" dt="2023-02-05T14:46:22.462" v="18" actId="26606"/>
          <ac:picMkLst>
            <pc:docMk/>
            <pc:sldMk cId="4098775650" sldId="263"/>
            <ac:picMk id="3" creationId="{3709ECEA-6E2C-E911-486F-C7A18275302F}"/>
          </ac:picMkLst>
        </pc:picChg>
      </pc:sldChg>
      <pc:sldChg chg="addSp modSp new mod ord setBg">
        <pc:chgData name="Satyasri, Vaddi" userId="7ac7af40-8b81-460e-8596-9887c2c0c146" providerId="ADAL" clId="{5A634C62-BEDA-43C1-A224-A8C5A33479DF}" dt="2023-02-05T16:43:45.406" v="1220"/>
        <pc:sldMkLst>
          <pc:docMk/>
          <pc:sldMk cId="11904520" sldId="264"/>
        </pc:sldMkLst>
        <pc:picChg chg="add mod modCrop">
          <ac:chgData name="Satyasri, Vaddi" userId="7ac7af40-8b81-460e-8596-9887c2c0c146" providerId="ADAL" clId="{5A634C62-BEDA-43C1-A224-A8C5A33479DF}" dt="2023-02-05T14:47:38.874" v="26" actId="26606"/>
          <ac:picMkLst>
            <pc:docMk/>
            <pc:sldMk cId="11904520" sldId="264"/>
            <ac:picMk id="3" creationId="{EB727383-AADE-11CF-ABFB-B6997355C075}"/>
          </ac:picMkLst>
        </pc:picChg>
      </pc:sldChg>
      <pc:sldChg chg="addSp delSp modSp new mod setBg setClrOvrMap">
        <pc:chgData name="Satyasri, Vaddi" userId="7ac7af40-8b81-460e-8596-9887c2c0c146" providerId="ADAL" clId="{5A634C62-BEDA-43C1-A224-A8C5A33479DF}" dt="2023-02-06T05:40:47.787" v="1895" actId="113"/>
        <pc:sldMkLst>
          <pc:docMk/>
          <pc:sldMk cId="2943874217" sldId="265"/>
        </pc:sldMkLst>
        <pc:spChg chg="mod">
          <ac:chgData name="Satyasri, Vaddi" userId="7ac7af40-8b81-460e-8596-9887c2c0c146" providerId="ADAL" clId="{5A634C62-BEDA-43C1-A224-A8C5A33479DF}" dt="2023-02-06T05:40:47.787" v="1895" actId="113"/>
          <ac:spMkLst>
            <pc:docMk/>
            <pc:sldMk cId="2943874217" sldId="265"/>
            <ac:spMk id="2" creationId="{832BFEFE-3F81-C03B-F849-4195BE4CE894}"/>
          </ac:spMkLst>
        </pc:spChg>
        <pc:spChg chg="mod">
          <ac:chgData name="Satyasri, Vaddi" userId="7ac7af40-8b81-460e-8596-9887c2c0c146" providerId="ADAL" clId="{5A634C62-BEDA-43C1-A224-A8C5A33479DF}" dt="2023-02-05T16:22:54.388" v="797" actId="20577"/>
          <ac:spMkLst>
            <pc:docMk/>
            <pc:sldMk cId="2943874217" sldId="265"/>
            <ac:spMk id="3" creationId="{A4401238-50AE-A8C7-5D1A-04834E1F3AE5}"/>
          </ac:spMkLst>
        </pc:spChg>
        <pc:spChg chg="add del">
          <ac:chgData name="Satyasri, Vaddi" userId="7ac7af40-8b81-460e-8596-9887c2c0c146" providerId="ADAL" clId="{5A634C62-BEDA-43C1-A224-A8C5A33479DF}" dt="2023-02-05T15:41:47.146" v="109" actId="26606"/>
          <ac:spMkLst>
            <pc:docMk/>
            <pc:sldMk cId="2943874217" sldId="265"/>
            <ac:spMk id="10" creationId="{0F164E5A-ABC0-4A97-86CA-5F7C26615F3C}"/>
          </ac:spMkLst>
        </pc:spChg>
        <pc:spChg chg="add del">
          <ac:chgData name="Satyasri, Vaddi" userId="7ac7af40-8b81-460e-8596-9887c2c0c146" providerId="ADAL" clId="{5A634C62-BEDA-43C1-A224-A8C5A33479DF}" dt="2023-02-05T15:41:47.146" v="109" actId="26606"/>
          <ac:spMkLst>
            <pc:docMk/>
            <pc:sldMk cId="2943874217" sldId="265"/>
            <ac:spMk id="12" creationId="{C2393E8D-D10F-4FE1-AC21-8B44BEB50089}"/>
          </ac:spMkLst>
        </pc:spChg>
        <pc:spChg chg="add">
          <ac:chgData name="Satyasri, Vaddi" userId="7ac7af40-8b81-460e-8596-9887c2c0c146" providerId="ADAL" clId="{5A634C62-BEDA-43C1-A224-A8C5A33479DF}" dt="2023-02-05T15:41:47.173" v="110" actId="26606"/>
          <ac:spMkLst>
            <pc:docMk/>
            <pc:sldMk cId="2943874217" sldId="265"/>
            <ac:spMk id="14" creationId="{6020E385-54F4-42F2-9A7E-7A8B8160EC60}"/>
          </ac:spMkLst>
        </pc:spChg>
        <pc:spChg chg="add">
          <ac:chgData name="Satyasri, Vaddi" userId="7ac7af40-8b81-460e-8596-9887c2c0c146" providerId="ADAL" clId="{5A634C62-BEDA-43C1-A224-A8C5A33479DF}" dt="2023-02-05T15:41:47.173" v="110" actId="26606"/>
          <ac:spMkLst>
            <pc:docMk/>
            <pc:sldMk cId="2943874217" sldId="265"/>
            <ac:spMk id="15" creationId="{B1B60728-8C3E-4908-96B8-23E96225950E}"/>
          </ac:spMkLst>
        </pc:spChg>
        <pc:picChg chg="add del">
          <ac:chgData name="Satyasri, Vaddi" userId="7ac7af40-8b81-460e-8596-9887c2c0c146" providerId="ADAL" clId="{5A634C62-BEDA-43C1-A224-A8C5A33479DF}" dt="2023-02-05T15:41:47.146" v="109" actId="26606"/>
          <ac:picMkLst>
            <pc:docMk/>
            <pc:sldMk cId="2943874217" sldId="265"/>
            <ac:picMk id="7" creationId="{E5B95F0B-0D0E-4360-6921-94F751234BAF}"/>
          </ac:picMkLst>
        </pc:picChg>
        <pc:picChg chg="add">
          <ac:chgData name="Satyasri, Vaddi" userId="7ac7af40-8b81-460e-8596-9887c2c0c146" providerId="ADAL" clId="{5A634C62-BEDA-43C1-A224-A8C5A33479DF}" dt="2023-02-05T15:41:47.173" v="110" actId="26606"/>
          <ac:picMkLst>
            <pc:docMk/>
            <pc:sldMk cId="2943874217" sldId="265"/>
            <ac:picMk id="16" creationId="{6FA7C30F-175D-E5C4-71EE-2826BDD19BE5}"/>
          </ac:picMkLst>
        </pc:picChg>
      </pc:sldChg>
      <pc:sldChg chg="addSp delSp modSp new mod setBg setClrOvrMap">
        <pc:chgData name="Satyasri, Vaddi" userId="7ac7af40-8b81-460e-8596-9887c2c0c146" providerId="ADAL" clId="{5A634C62-BEDA-43C1-A224-A8C5A33479DF}" dt="2023-02-06T05:41:17.200" v="1897" actId="113"/>
        <pc:sldMkLst>
          <pc:docMk/>
          <pc:sldMk cId="3154553596" sldId="266"/>
        </pc:sldMkLst>
        <pc:spChg chg="mod">
          <ac:chgData name="Satyasri, Vaddi" userId="7ac7af40-8b81-460e-8596-9887c2c0c146" providerId="ADAL" clId="{5A634C62-BEDA-43C1-A224-A8C5A33479DF}" dt="2023-02-06T05:41:17.200" v="1897" actId="113"/>
          <ac:spMkLst>
            <pc:docMk/>
            <pc:sldMk cId="3154553596" sldId="266"/>
            <ac:spMk id="2" creationId="{242092BD-AF62-1C44-1F27-2FCC5C004030}"/>
          </ac:spMkLst>
        </pc:spChg>
        <pc:spChg chg="add del mod">
          <ac:chgData name="Satyasri, Vaddi" userId="7ac7af40-8b81-460e-8596-9887c2c0c146" providerId="ADAL" clId="{5A634C62-BEDA-43C1-A224-A8C5A33479DF}" dt="2023-02-05T16:22:27.988" v="760" actId="5793"/>
          <ac:spMkLst>
            <pc:docMk/>
            <pc:sldMk cId="3154553596" sldId="266"/>
            <ac:spMk id="3" creationId="{871B0960-A538-C5D6-1772-8813C86F001F}"/>
          </ac:spMkLst>
        </pc:spChg>
        <pc:spChg chg="add">
          <ac:chgData name="Satyasri, Vaddi" userId="7ac7af40-8b81-460e-8596-9887c2c0c146" providerId="ADAL" clId="{5A634C62-BEDA-43C1-A224-A8C5A33479DF}" dt="2023-02-05T15:53:33.246" v="384" actId="26606"/>
          <ac:spMkLst>
            <pc:docMk/>
            <pc:sldMk cId="3154553596" sldId="266"/>
            <ac:spMk id="5" creationId="{BD4E11C7-7BD5-4045-AC27-3F529BEC73BA}"/>
          </ac:spMkLst>
        </pc:spChg>
        <pc:spChg chg="add del">
          <ac:chgData name="Satyasri, Vaddi" userId="7ac7af40-8b81-460e-8596-9887c2c0c146" providerId="ADAL" clId="{5A634C62-BEDA-43C1-A224-A8C5A33479DF}" dt="2023-02-05T15:51:38.349" v="367" actId="26606"/>
          <ac:spMkLst>
            <pc:docMk/>
            <pc:sldMk cId="3154553596" sldId="266"/>
            <ac:spMk id="8" creationId="{BD4E11C7-7BD5-4045-AC27-3F529BEC73BA}"/>
          </ac:spMkLst>
        </pc:spChg>
        <pc:spChg chg="add del">
          <ac:chgData name="Satyasri, Vaddi" userId="7ac7af40-8b81-460e-8596-9887c2c0c146" providerId="ADAL" clId="{5A634C62-BEDA-43C1-A224-A8C5A33479DF}" dt="2023-02-05T15:51:42.001" v="369" actId="26606"/>
          <ac:spMkLst>
            <pc:docMk/>
            <pc:sldMk cId="3154553596" sldId="266"/>
            <ac:spMk id="12" creationId="{6B2275DD-736C-472F-9D1B-3BA6016BFD7F}"/>
          </ac:spMkLst>
        </pc:spChg>
        <pc:spChg chg="add del">
          <ac:chgData name="Satyasri, Vaddi" userId="7ac7af40-8b81-460e-8596-9887c2c0c146" providerId="ADAL" clId="{5A634C62-BEDA-43C1-A224-A8C5A33479DF}" dt="2023-02-05T15:52:06.714" v="371" actId="26606"/>
          <ac:spMkLst>
            <pc:docMk/>
            <pc:sldMk cId="3154553596" sldId="266"/>
            <ac:spMk id="14" creationId="{BD4E11C7-7BD5-4045-AC27-3F529BEC73BA}"/>
          </ac:spMkLst>
        </pc:spChg>
        <pc:spChg chg="add del">
          <ac:chgData name="Satyasri, Vaddi" userId="7ac7af40-8b81-460e-8596-9887c2c0c146" providerId="ADAL" clId="{5A634C62-BEDA-43C1-A224-A8C5A33479DF}" dt="2023-02-05T15:53:26.587" v="383" actId="26606"/>
          <ac:spMkLst>
            <pc:docMk/>
            <pc:sldMk cId="3154553596" sldId="266"/>
            <ac:spMk id="17" creationId="{6B2275DD-736C-472F-9D1B-3BA6016BFD7F}"/>
          </ac:spMkLst>
        </pc:spChg>
        <pc:spChg chg="add del">
          <ac:chgData name="Satyasri, Vaddi" userId="7ac7af40-8b81-460e-8596-9887c2c0c146" providerId="ADAL" clId="{5A634C62-BEDA-43C1-A224-A8C5A33479DF}" dt="2023-02-05T15:52:34.379" v="376" actId="26606"/>
          <ac:spMkLst>
            <pc:docMk/>
            <pc:sldMk cId="3154553596" sldId="266"/>
            <ac:spMk id="22" creationId="{E47A690B-DE55-4274-B33B-C91FD647EB63}"/>
          </ac:spMkLst>
        </pc:spChg>
        <pc:spChg chg="add del">
          <ac:chgData name="Satyasri, Vaddi" userId="7ac7af40-8b81-460e-8596-9887c2c0c146" providerId="ADAL" clId="{5A634C62-BEDA-43C1-A224-A8C5A33479DF}" dt="2023-02-05T15:52:28.619" v="374" actId="26606"/>
          <ac:spMkLst>
            <pc:docMk/>
            <pc:sldMk cId="3154553596" sldId="266"/>
            <ac:spMk id="23" creationId="{BA2ED4A3-DC65-45F3-978E-FB4AFCD2371E}"/>
          </ac:spMkLst>
        </pc:spChg>
        <pc:spChg chg="add del">
          <ac:chgData name="Satyasri, Vaddi" userId="7ac7af40-8b81-460e-8596-9887c2c0c146" providerId="ADAL" clId="{5A634C62-BEDA-43C1-A224-A8C5A33479DF}" dt="2023-02-05T15:52:34.379" v="376" actId="26606"/>
          <ac:spMkLst>
            <pc:docMk/>
            <pc:sldMk cId="3154553596" sldId="266"/>
            <ac:spMk id="24" creationId="{DC9CD390-6DB5-4AEA-8D13-BC6CEF344F9D}"/>
          </ac:spMkLst>
        </pc:spChg>
        <pc:spChg chg="add del">
          <ac:chgData name="Satyasri, Vaddi" userId="7ac7af40-8b81-460e-8596-9887c2c0c146" providerId="ADAL" clId="{5A634C62-BEDA-43C1-A224-A8C5A33479DF}" dt="2023-02-05T15:52:28.619" v="374" actId="26606"/>
          <ac:spMkLst>
            <pc:docMk/>
            <pc:sldMk cId="3154553596" sldId="266"/>
            <ac:spMk id="25" creationId="{D4ACDFF9-6F4F-44AB-88A8-B2C9E674D3B3}"/>
          </ac:spMkLst>
        </pc:spChg>
        <pc:spChg chg="add del">
          <ac:chgData name="Satyasri, Vaddi" userId="7ac7af40-8b81-460e-8596-9887c2c0c146" providerId="ADAL" clId="{5A634C62-BEDA-43C1-A224-A8C5A33479DF}" dt="2023-02-05T15:52:34.379" v="376" actId="26606"/>
          <ac:spMkLst>
            <pc:docMk/>
            <pc:sldMk cId="3154553596" sldId="266"/>
            <ac:spMk id="26" creationId="{11FA69C6-0A69-4994-9F32-C4497B8B4CBF}"/>
          </ac:spMkLst>
        </pc:spChg>
        <pc:spChg chg="add del">
          <ac:chgData name="Satyasri, Vaddi" userId="7ac7af40-8b81-460e-8596-9887c2c0c146" providerId="ADAL" clId="{5A634C62-BEDA-43C1-A224-A8C5A33479DF}" dt="2023-02-05T15:52:34.379" v="376" actId="26606"/>
          <ac:spMkLst>
            <pc:docMk/>
            <pc:sldMk cId="3154553596" sldId="266"/>
            <ac:spMk id="27" creationId="{871B0960-A538-C5D6-1772-8813C86F001F}"/>
          </ac:spMkLst>
        </pc:spChg>
        <pc:spChg chg="add del">
          <ac:chgData name="Satyasri, Vaddi" userId="7ac7af40-8b81-460e-8596-9887c2c0c146" providerId="ADAL" clId="{5A634C62-BEDA-43C1-A224-A8C5A33479DF}" dt="2023-02-05T15:52:43.599" v="378" actId="26606"/>
          <ac:spMkLst>
            <pc:docMk/>
            <pc:sldMk cId="3154553596" sldId="266"/>
            <ac:spMk id="29" creationId="{619B3503-D505-49AA-97C1-B299D58DB436}"/>
          </ac:spMkLst>
        </pc:spChg>
        <pc:spChg chg="add del">
          <ac:chgData name="Satyasri, Vaddi" userId="7ac7af40-8b81-460e-8596-9887c2c0c146" providerId="ADAL" clId="{5A634C62-BEDA-43C1-A224-A8C5A33479DF}" dt="2023-02-05T15:52:43.599" v="378" actId="26606"/>
          <ac:spMkLst>
            <pc:docMk/>
            <pc:sldMk cId="3154553596" sldId="266"/>
            <ac:spMk id="30" creationId="{E39A2319-946A-4C65-9B7C-1F86E9B1B57C}"/>
          </ac:spMkLst>
        </pc:spChg>
        <pc:spChg chg="add del">
          <ac:chgData name="Satyasri, Vaddi" userId="7ac7af40-8b81-460e-8596-9887c2c0c146" providerId="ADAL" clId="{5A634C62-BEDA-43C1-A224-A8C5A33479DF}" dt="2023-02-05T15:52:49.066" v="380" actId="26606"/>
          <ac:spMkLst>
            <pc:docMk/>
            <pc:sldMk cId="3154553596" sldId="266"/>
            <ac:spMk id="33" creationId="{6B2275DD-736C-472F-9D1B-3BA6016BFD7F}"/>
          </ac:spMkLst>
        </pc:spChg>
        <pc:spChg chg="add del">
          <ac:chgData name="Satyasri, Vaddi" userId="7ac7af40-8b81-460e-8596-9887c2c0c146" providerId="ADAL" clId="{5A634C62-BEDA-43C1-A224-A8C5A33479DF}" dt="2023-02-05T15:53:25.264" v="382" actId="26606"/>
          <ac:spMkLst>
            <pc:docMk/>
            <pc:sldMk cId="3154553596" sldId="266"/>
            <ac:spMk id="36" creationId="{BD4E11C7-7BD5-4045-AC27-3F529BEC73BA}"/>
          </ac:spMkLst>
        </pc:spChg>
        <pc:spChg chg="add del">
          <ac:chgData name="Satyasri, Vaddi" userId="7ac7af40-8b81-460e-8596-9887c2c0c146" providerId="ADAL" clId="{5A634C62-BEDA-43C1-A224-A8C5A33479DF}" dt="2023-02-05T15:53:25.264" v="382" actId="26606"/>
          <ac:spMkLst>
            <pc:docMk/>
            <pc:sldMk cId="3154553596" sldId="266"/>
            <ac:spMk id="38" creationId="{871B0960-A538-C5D6-1772-8813C86F001F}"/>
          </ac:spMkLst>
        </pc:spChg>
        <pc:graphicFrameChg chg="add del">
          <ac:chgData name="Satyasri, Vaddi" userId="7ac7af40-8b81-460e-8596-9887c2c0c146" providerId="ADAL" clId="{5A634C62-BEDA-43C1-A224-A8C5A33479DF}" dt="2023-02-05T15:52:28.619" v="374" actId="26606"/>
          <ac:graphicFrameMkLst>
            <pc:docMk/>
            <pc:sldMk cId="3154553596" sldId="266"/>
            <ac:graphicFrameMk id="19" creationId="{DF47FB79-15EA-1853-60D1-59A04D87A160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5:52:43.599" v="378" actId="26606"/>
          <ac:graphicFrameMkLst>
            <pc:docMk/>
            <pc:sldMk cId="3154553596" sldId="266"/>
            <ac:graphicFrameMk id="31" creationId="{8AED4157-57CA-55EA-4441-452F2E43F38E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5:52:49.066" v="380" actId="26606"/>
          <ac:graphicFrameMkLst>
            <pc:docMk/>
            <pc:sldMk cId="3154553596" sldId="266"/>
            <ac:graphicFrameMk id="34" creationId="{0CD5337D-F557-594B-7F6C-9402DD7EAA70}"/>
          </ac:graphicFrameMkLst>
        </pc:graphicFrameChg>
        <pc:cxnChg chg="add">
          <ac:chgData name="Satyasri, Vaddi" userId="7ac7af40-8b81-460e-8596-9887c2c0c146" providerId="ADAL" clId="{5A634C62-BEDA-43C1-A224-A8C5A33479DF}" dt="2023-02-05T15:53:33.246" v="384" actId="26606"/>
          <ac:cxnSpMkLst>
            <pc:docMk/>
            <pc:sldMk cId="3154553596" sldId="266"/>
            <ac:cxnSpMk id="6" creationId="{21FCCE20-1E4F-44FF-87B4-379D391A2D12}"/>
          </ac:cxnSpMkLst>
        </pc:cxnChg>
        <pc:cxnChg chg="add del">
          <ac:chgData name="Satyasri, Vaddi" userId="7ac7af40-8b81-460e-8596-9887c2c0c146" providerId="ADAL" clId="{5A634C62-BEDA-43C1-A224-A8C5A33479DF}" dt="2023-02-05T15:51:38.349" v="367" actId="26606"/>
          <ac:cxnSpMkLst>
            <pc:docMk/>
            <pc:sldMk cId="3154553596" sldId="266"/>
            <ac:cxnSpMk id="10" creationId="{21FCCE20-1E4F-44FF-87B4-379D391A2D12}"/>
          </ac:cxnSpMkLst>
        </pc:cxnChg>
        <pc:cxnChg chg="add del">
          <ac:chgData name="Satyasri, Vaddi" userId="7ac7af40-8b81-460e-8596-9887c2c0c146" providerId="ADAL" clId="{5A634C62-BEDA-43C1-A224-A8C5A33479DF}" dt="2023-02-05T15:52:06.714" v="371" actId="26606"/>
          <ac:cxnSpMkLst>
            <pc:docMk/>
            <pc:sldMk cId="3154553596" sldId="266"/>
            <ac:cxnSpMk id="15" creationId="{21FCCE20-1E4F-44FF-87B4-379D391A2D12}"/>
          </ac:cxnSpMkLst>
        </pc:cxnChg>
        <pc:cxnChg chg="add del">
          <ac:chgData name="Satyasri, Vaddi" userId="7ac7af40-8b81-460e-8596-9887c2c0c146" providerId="ADAL" clId="{5A634C62-BEDA-43C1-A224-A8C5A33479DF}" dt="2023-02-05T15:53:25.264" v="382" actId="26606"/>
          <ac:cxnSpMkLst>
            <pc:docMk/>
            <pc:sldMk cId="3154553596" sldId="266"/>
            <ac:cxnSpMk id="37" creationId="{21FCCE20-1E4F-44FF-87B4-379D391A2D12}"/>
          </ac:cxnSpMkLst>
        </pc:cxnChg>
      </pc:sldChg>
      <pc:sldChg chg="addSp delSp modSp new mod setBg">
        <pc:chgData name="Satyasri, Vaddi" userId="7ac7af40-8b81-460e-8596-9887c2c0c146" providerId="ADAL" clId="{5A634C62-BEDA-43C1-A224-A8C5A33479DF}" dt="2023-02-06T05:41:26.969" v="1898" actId="113"/>
        <pc:sldMkLst>
          <pc:docMk/>
          <pc:sldMk cId="2310225139" sldId="267"/>
        </pc:sldMkLst>
        <pc:spChg chg="mod">
          <ac:chgData name="Satyasri, Vaddi" userId="7ac7af40-8b81-460e-8596-9887c2c0c146" providerId="ADAL" clId="{5A634C62-BEDA-43C1-A224-A8C5A33479DF}" dt="2023-02-06T05:41:26.969" v="1898" actId="113"/>
          <ac:spMkLst>
            <pc:docMk/>
            <pc:sldMk cId="2310225139" sldId="267"/>
            <ac:spMk id="2" creationId="{0CE00EA2-6247-CCE4-CD59-03C4CDC15448}"/>
          </ac:spMkLst>
        </pc:spChg>
        <pc:spChg chg="mod">
          <ac:chgData name="Satyasri, Vaddi" userId="7ac7af40-8b81-460e-8596-9887c2c0c146" providerId="ADAL" clId="{5A634C62-BEDA-43C1-A224-A8C5A33479DF}" dt="2023-02-05T16:27:25.566" v="1027" actId="20577"/>
          <ac:spMkLst>
            <pc:docMk/>
            <pc:sldMk cId="2310225139" sldId="267"/>
            <ac:spMk id="3" creationId="{8C451E6B-A163-C70C-54BA-0E333A168921}"/>
          </ac:spMkLst>
        </pc:spChg>
        <pc:spChg chg="add del">
          <ac:chgData name="Satyasri, Vaddi" userId="7ac7af40-8b81-460e-8596-9887c2c0c146" providerId="ADAL" clId="{5A634C62-BEDA-43C1-A224-A8C5A33479DF}" dt="2023-02-05T15:58:48.423" v="482" actId="26606"/>
          <ac:spMkLst>
            <pc:docMk/>
            <pc:sldMk cId="2310225139" sldId="267"/>
            <ac:spMk id="8" creationId="{6B2275DD-736C-472F-9D1B-3BA6016BFD7F}"/>
          </ac:spMkLst>
        </pc:spChg>
        <pc:spChg chg="add">
          <ac:chgData name="Satyasri, Vaddi" userId="7ac7af40-8b81-460e-8596-9887c2c0c146" providerId="ADAL" clId="{5A634C62-BEDA-43C1-A224-A8C5A33479DF}" dt="2023-02-05T15:58:48.449" v="483" actId="26606"/>
          <ac:spMkLst>
            <pc:docMk/>
            <pc:sldMk cId="2310225139" sldId="267"/>
            <ac:spMk id="11" creationId="{BD4E11C7-7BD5-4045-AC27-3F529BEC73BA}"/>
          </ac:spMkLst>
        </pc:spChg>
        <pc:cxnChg chg="add">
          <ac:chgData name="Satyasri, Vaddi" userId="7ac7af40-8b81-460e-8596-9887c2c0c146" providerId="ADAL" clId="{5A634C62-BEDA-43C1-A224-A8C5A33479DF}" dt="2023-02-05T15:58:48.449" v="483" actId="26606"/>
          <ac:cxnSpMkLst>
            <pc:docMk/>
            <pc:sldMk cId="2310225139" sldId="267"/>
            <ac:cxnSpMk id="10" creationId="{21FCCE20-1E4F-44FF-87B4-379D391A2D12}"/>
          </ac:cxnSpMkLst>
        </pc:cxnChg>
      </pc:sldChg>
      <pc:sldChg chg="addSp delSp modSp new mod ord setBg">
        <pc:chgData name="Satyasri, Vaddi" userId="7ac7af40-8b81-460e-8596-9887c2c0c146" providerId="ADAL" clId="{5A634C62-BEDA-43C1-A224-A8C5A33479DF}" dt="2023-02-06T05:41:04.487" v="1896" actId="113"/>
        <pc:sldMkLst>
          <pc:docMk/>
          <pc:sldMk cId="3941887231" sldId="268"/>
        </pc:sldMkLst>
        <pc:spChg chg="mod">
          <ac:chgData name="Satyasri, Vaddi" userId="7ac7af40-8b81-460e-8596-9887c2c0c146" providerId="ADAL" clId="{5A634C62-BEDA-43C1-A224-A8C5A33479DF}" dt="2023-02-06T05:41:04.487" v="1896" actId="113"/>
          <ac:spMkLst>
            <pc:docMk/>
            <pc:sldMk cId="3941887231" sldId="268"/>
            <ac:spMk id="2" creationId="{85AD9530-00F3-5775-B1AF-333B46B726E8}"/>
          </ac:spMkLst>
        </pc:spChg>
        <pc:spChg chg="add del mod">
          <ac:chgData name="Satyasri, Vaddi" userId="7ac7af40-8b81-460e-8596-9887c2c0c146" providerId="ADAL" clId="{5A634C62-BEDA-43C1-A224-A8C5A33479DF}" dt="2023-02-05T16:16:34.920" v="683" actId="26606"/>
          <ac:spMkLst>
            <pc:docMk/>
            <pc:sldMk cId="3941887231" sldId="268"/>
            <ac:spMk id="3" creationId="{C926B935-0007-F5BF-B5C4-4ED943070501}"/>
          </ac:spMkLst>
        </pc:spChg>
        <pc:spChg chg="add del">
          <ac:chgData name="Satyasri, Vaddi" userId="7ac7af40-8b81-460e-8596-9887c2c0c146" providerId="ADAL" clId="{5A634C62-BEDA-43C1-A224-A8C5A33479DF}" dt="2023-02-05T16:16:34.875" v="682" actId="26606"/>
          <ac:spMkLst>
            <pc:docMk/>
            <pc:sldMk cId="3941887231" sldId="268"/>
            <ac:spMk id="8" creationId="{BD4E11C7-7BD5-4045-AC27-3F529BEC73BA}"/>
          </ac:spMkLst>
        </pc:spChg>
        <pc:spChg chg="add del">
          <ac:chgData name="Satyasri, Vaddi" userId="7ac7af40-8b81-460e-8596-9887c2c0c146" providerId="ADAL" clId="{5A634C62-BEDA-43C1-A224-A8C5A33479DF}" dt="2023-02-05T16:07:08.958" v="536" actId="26606"/>
          <ac:spMkLst>
            <pc:docMk/>
            <pc:sldMk cId="3941887231" sldId="268"/>
            <ac:spMk id="9" creationId="{619B3503-D505-49AA-97C1-B299D58DB436}"/>
          </ac:spMkLst>
        </pc:spChg>
        <pc:spChg chg="add del">
          <ac:chgData name="Satyasri, Vaddi" userId="7ac7af40-8b81-460e-8596-9887c2c0c146" providerId="ADAL" clId="{5A634C62-BEDA-43C1-A224-A8C5A33479DF}" dt="2023-02-05T16:07:08.958" v="536" actId="26606"/>
          <ac:spMkLst>
            <pc:docMk/>
            <pc:sldMk cId="3941887231" sldId="268"/>
            <ac:spMk id="11" creationId="{E39A2319-946A-4C65-9B7C-1F86E9B1B57C}"/>
          </ac:spMkLst>
        </pc:spChg>
        <pc:spChg chg="add del">
          <ac:chgData name="Satyasri, Vaddi" userId="7ac7af40-8b81-460e-8596-9887c2c0c146" providerId="ADAL" clId="{5A634C62-BEDA-43C1-A224-A8C5A33479DF}" dt="2023-02-05T16:10:39.586" v="543" actId="26606"/>
          <ac:spMkLst>
            <pc:docMk/>
            <pc:sldMk cId="3941887231" sldId="268"/>
            <ac:spMk id="15" creationId="{619B3503-D505-49AA-97C1-B299D58DB436}"/>
          </ac:spMkLst>
        </pc:spChg>
        <pc:spChg chg="add del">
          <ac:chgData name="Satyasri, Vaddi" userId="7ac7af40-8b81-460e-8596-9887c2c0c146" providerId="ADAL" clId="{5A634C62-BEDA-43C1-A224-A8C5A33479DF}" dt="2023-02-05T16:10:39.586" v="543" actId="26606"/>
          <ac:spMkLst>
            <pc:docMk/>
            <pc:sldMk cId="3941887231" sldId="268"/>
            <ac:spMk id="16" creationId="{E39A2319-946A-4C65-9B7C-1F86E9B1B57C}"/>
          </ac:spMkLst>
        </pc:spChg>
        <pc:graphicFrameChg chg="add del">
          <ac:chgData name="Satyasri, Vaddi" userId="7ac7af40-8b81-460e-8596-9887c2c0c146" providerId="ADAL" clId="{5A634C62-BEDA-43C1-A224-A8C5A33479DF}" dt="2023-02-05T16:06:59.506" v="534" actId="26606"/>
          <ac:graphicFrameMkLst>
            <pc:docMk/>
            <pc:sldMk cId="3941887231" sldId="268"/>
            <ac:graphicFrameMk id="5" creationId="{383650AB-6CDE-C7B6-B728-6E103C84FD07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6:07:08.958" v="536" actId="26606"/>
          <ac:graphicFrameMkLst>
            <pc:docMk/>
            <pc:sldMk cId="3941887231" sldId="268"/>
            <ac:graphicFrameMk id="7" creationId="{97DD70D8-8F4B-7EBE-42AC-E1EA1A46DB3C}"/>
          </ac:graphicFrameMkLst>
        </pc:graphicFrameChg>
        <pc:graphicFrameChg chg="add mod modGraphic">
          <ac:chgData name="Satyasri, Vaddi" userId="7ac7af40-8b81-460e-8596-9887c2c0c146" providerId="ADAL" clId="{5A634C62-BEDA-43C1-A224-A8C5A33479DF}" dt="2023-02-05T16:25:45.219" v="1000" actId="20577"/>
          <ac:graphicFrameMkLst>
            <pc:docMk/>
            <pc:sldMk cId="3941887231" sldId="268"/>
            <ac:graphicFrameMk id="12" creationId="{270C0CA9-7F8E-BA70-D776-BA0571746B5A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6:07:13.363" v="538" actId="26606"/>
          <ac:graphicFrameMkLst>
            <pc:docMk/>
            <pc:sldMk cId="3941887231" sldId="268"/>
            <ac:graphicFrameMk id="13" creationId="{DD93085D-62FF-553F-3248-2AAAF9033F50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6:10:39.586" v="543" actId="26606"/>
          <ac:graphicFrameMkLst>
            <pc:docMk/>
            <pc:sldMk cId="3941887231" sldId="268"/>
            <ac:graphicFrameMk id="17" creationId="{97DD70D8-8F4B-7EBE-42AC-E1EA1A46DB3C}"/>
          </ac:graphicFrameMkLst>
        </pc:graphicFrameChg>
        <pc:cxnChg chg="add del">
          <ac:chgData name="Satyasri, Vaddi" userId="7ac7af40-8b81-460e-8596-9887c2c0c146" providerId="ADAL" clId="{5A634C62-BEDA-43C1-A224-A8C5A33479DF}" dt="2023-02-05T16:16:34.875" v="682" actId="26606"/>
          <ac:cxnSpMkLst>
            <pc:docMk/>
            <pc:sldMk cId="3941887231" sldId="268"/>
            <ac:cxnSpMk id="10" creationId="{21FCCE20-1E4F-44FF-87B4-379D391A2D12}"/>
          </ac:cxnSpMkLst>
        </pc:cxnChg>
      </pc:sldChg>
      <pc:sldChg chg="addSp delSp modSp new mod setBg">
        <pc:chgData name="Satyasri, Vaddi" userId="7ac7af40-8b81-460e-8596-9887c2c0c146" providerId="ADAL" clId="{5A634C62-BEDA-43C1-A224-A8C5A33479DF}" dt="2023-02-06T05:41:36.279" v="1899" actId="113"/>
        <pc:sldMkLst>
          <pc:docMk/>
          <pc:sldMk cId="1840159403" sldId="269"/>
        </pc:sldMkLst>
        <pc:spChg chg="mod">
          <ac:chgData name="Satyasri, Vaddi" userId="7ac7af40-8b81-460e-8596-9887c2c0c146" providerId="ADAL" clId="{5A634C62-BEDA-43C1-A224-A8C5A33479DF}" dt="2023-02-06T05:41:36.279" v="1899" actId="113"/>
          <ac:spMkLst>
            <pc:docMk/>
            <pc:sldMk cId="1840159403" sldId="269"/>
            <ac:spMk id="2" creationId="{7DE7C6E4-428C-C25A-DF56-9E4FEC81610C}"/>
          </ac:spMkLst>
        </pc:spChg>
        <pc:spChg chg="add del mod">
          <ac:chgData name="Satyasri, Vaddi" userId="7ac7af40-8b81-460e-8596-9887c2c0c146" providerId="ADAL" clId="{5A634C62-BEDA-43C1-A224-A8C5A33479DF}" dt="2023-02-05T16:33:58.292" v="1207" actId="26606"/>
          <ac:spMkLst>
            <pc:docMk/>
            <pc:sldMk cId="1840159403" sldId="269"/>
            <ac:spMk id="3" creationId="{9C12BDFB-F814-9148-A777-9462BEA7F6D7}"/>
          </ac:spMkLst>
        </pc:spChg>
        <pc:spChg chg="add del">
          <ac:chgData name="Satyasri, Vaddi" userId="7ac7af40-8b81-460e-8596-9887c2c0c146" providerId="ADAL" clId="{5A634C62-BEDA-43C1-A224-A8C5A33479DF}" dt="2023-02-05T16:33:55.138" v="1204" actId="26606"/>
          <ac:spMkLst>
            <pc:docMk/>
            <pc:sldMk cId="1840159403" sldId="269"/>
            <ac:spMk id="9" creationId="{619B3503-D505-49AA-97C1-B299D58DB436}"/>
          </ac:spMkLst>
        </pc:spChg>
        <pc:spChg chg="add del">
          <ac:chgData name="Satyasri, Vaddi" userId="7ac7af40-8b81-460e-8596-9887c2c0c146" providerId="ADAL" clId="{5A634C62-BEDA-43C1-A224-A8C5A33479DF}" dt="2023-02-05T16:33:55.138" v="1204" actId="26606"/>
          <ac:spMkLst>
            <pc:docMk/>
            <pc:sldMk cId="1840159403" sldId="269"/>
            <ac:spMk id="11" creationId="{E39A2319-946A-4C65-9B7C-1F86E9B1B57C}"/>
          </ac:spMkLst>
        </pc:spChg>
        <pc:spChg chg="add">
          <ac:chgData name="Satyasri, Vaddi" userId="7ac7af40-8b81-460e-8596-9887c2c0c146" providerId="ADAL" clId="{5A634C62-BEDA-43C1-A224-A8C5A33479DF}" dt="2023-02-05T16:33:58.292" v="1207" actId="26606"/>
          <ac:spMkLst>
            <pc:docMk/>
            <pc:sldMk cId="1840159403" sldId="269"/>
            <ac:spMk id="15" creationId="{619B3503-D505-49AA-97C1-B299D58DB436}"/>
          </ac:spMkLst>
        </pc:spChg>
        <pc:spChg chg="add">
          <ac:chgData name="Satyasri, Vaddi" userId="7ac7af40-8b81-460e-8596-9887c2c0c146" providerId="ADAL" clId="{5A634C62-BEDA-43C1-A224-A8C5A33479DF}" dt="2023-02-05T16:33:58.292" v="1207" actId="26606"/>
          <ac:spMkLst>
            <pc:docMk/>
            <pc:sldMk cId="1840159403" sldId="269"/>
            <ac:spMk id="16" creationId="{E39A2319-946A-4C65-9B7C-1F86E9B1B57C}"/>
          </ac:spMkLst>
        </pc:spChg>
        <pc:graphicFrameChg chg="add del">
          <ac:chgData name="Satyasri, Vaddi" userId="7ac7af40-8b81-460e-8596-9887c2c0c146" providerId="ADAL" clId="{5A634C62-BEDA-43C1-A224-A8C5A33479DF}" dt="2023-02-05T16:33:48.036" v="1202" actId="26606"/>
          <ac:graphicFrameMkLst>
            <pc:docMk/>
            <pc:sldMk cId="1840159403" sldId="269"/>
            <ac:graphicFrameMk id="5" creationId="{C1478F96-87E5-4A3A-81DC-1B06EAEB73C7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6:33:55.138" v="1204" actId="26606"/>
          <ac:graphicFrameMkLst>
            <pc:docMk/>
            <pc:sldMk cId="1840159403" sldId="269"/>
            <ac:graphicFrameMk id="7" creationId="{3098A56E-2ABA-A97C-EF13-5123043A34A8}"/>
          </ac:graphicFrameMkLst>
        </pc:graphicFrameChg>
        <pc:graphicFrameChg chg="add del">
          <ac:chgData name="Satyasri, Vaddi" userId="7ac7af40-8b81-460e-8596-9887c2c0c146" providerId="ADAL" clId="{5A634C62-BEDA-43C1-A224-A8C5A33479DF}" dt="2023-02-05T16:33:58.255" v="1206" actId="26606"/>
          <ac:graphicFrameMkLst>
            <pc:docMk/>
            <pc:sldMk cId="1840159403" sldId="269"/>
            <ac:graphicFrameMk id="13" creationId="{C1478F96-87E5-4A3A-81DC-1B06EAEB73C7}"/>
          </ac:graphicFrameMkLst>
        </pc:graphicFrameChg>
        <pc:graphicFrameChg chg="add">
          <ac:chgData name="Satyasri, Vaddi" userId="7ac7af40-8b81-460e-8596-9887c2c0c146" providerId="ADAL" clId="{5A634C62-BEDA-43C1-A224-A8C5A33479DF}" dt="2023-02-05T16:33:58.292" v="1207" actId="26606"/>
          <ac:graphicFrameMkLst>
            <pc:docMk/>
            <pc:sldMk cId="1840159403" sldId="269"/>
            <ac:graphicFrameMk id="17" creationId="{3098A56E-2ABA-A97C-EF13-5123043A34A8}"/>
          </ac:graphicFrameMkLst>
        </pc:graphicFrameChg>
      </pc:sldChg>
      <pc:sldChg chg="addSp delSp modSp new mod ord setBg">
        <pc:chgData name="Satyasri, Vaddi" userId="7ac7af40-8b81-460e-8596-9887c2c0c146" providerId="ADAL" clId="{5A634C62-BEDA-43C1-A224-A8C5A33479DF}" dt="2023-02-05T16:44:30.965" v="1225" actId="1076"/>
        <pc:sldMkLst>
          <pc:docMk/>
          <pc:sldMk cId="957050800" sldId="270"/>
        </pc:sldMkLst>
        <pc:spChg chg="del">
          <ac:chgData name="Satyasri, Vaddi" userId="7ac7af40-8b81-460e-8596-9887c2c0c146" providerId="ADAL" clId="{5A634C62-BEDA-43C1-A224-A8C5A33479DF}" dt="2023-02-05T16:41:44.921" v="1211" actId="478"/>
          <ac:spMkLst>
            <pc:docMk/>
            <pc:sldMk cId="957050800" sldId="270"/>
            <ac:spMk id="2" creationId="{13380B43-3D68-3CA7-8F9E-499B30C66B14}"/>
          </ac:spMkLst>
        </pc:spChg>
        <pc:spChg chg="del mod">
          <ac:chgData name="Satyasri, Vaddi" userId="7ac7af40-8b81-460e-8596-9887c2c0c146" providerId="ADAL" clId="{5A634C62-BEDA-43C1-A224-A8C5A33479DF}" dt="2023-02-05T16:44:18.595" v="1224" actId="26606"/>
          <ac:spMkLst>
            <pc:docMk/>
            <pc:sldMk cId="957050800" sldId="270"/>
            <ac:spMk id="3" creationId="{B9D6CAFE-08D0-62F7-74A6-22DA2811B0B3}"/>
          </ac:spMkLst>
        </pc:spChg>
        <pc:graphicFrameChg chg="add mod">
          <ac:chgData name="Satyasri, Vaddi" userId="7ac7af40-8b81-460e-8596-9887c2c0c146" providerId="ADAL" clId="{5A634C62-BEDA-43C1-A224-A8C5A33479DF}" dt="2023-02-05T16:44:30.965" v="1225" actId="1076"/>
          <ac:graphicFrameMkLst>
            <pc:docMk/>
            <pc:sldMk cId="957050800" sldId="270"/>
            <ac:graphicFrameMk id="5" creationId="{9B74A433-09BE-8D6E-C5BB-4873C815D328}"/>
          </ac:graphicFrameMkLst>
        </pc:graphicFrameChg>
      </pc:sldChg>
      <pc:sldChg chg="addSp delSp modSp new mod setBg">
        <pc:chgData name="Satyasri, Vaddi" userId="7ac7af40-8b81-460e-8596-9887c2c0c146" providerId="ADAL" clId="{5A634C62-BEDA-43C1-A224-A8C5A33479DF}" dt="2023-02-05T16:50:00.989" v="1262" actId="14100"/>
        <pc:sldMkLst>
          <pc:docMk/>
          <pc:sldMk cId="2849000539" sldId="271"/>
        </pc:sldMkLst>
        <pc:spChg chg="del mod">
          <ac:chgData name="Satyasri, Vaddi" userId="7ac7af40-8b81-460e-8596-9887c2c0c146" providerId="ADAL" clId="{5A634C62-BEDA-43C1-A224-A8C5A33479DF}" dt="2023-02-05T16:49:01.692" v="1255" actId="478"/>
          <ac:spMkLst>
            <pc:docMk/>
            <pc:sldMk cId="2849000539" sldId="271"/>
            <ac:spMk id="2" creationId="{0B99BFE5-8702-B030-1F5C-16A6208EB5DF}"/>
          </ac:spMkLst>
        </pc:spChg>
        <pc:spChg chg="add del mod">
          <ac:chgData name="Satyasri, Vaddi" userId="7ac7af40-8b81-460e-8596-9887c2c0c146" providerId="ADAL" clId="{5A634C62-BEDA-43C1-A224-A8C5A33479DF}" dt="2023-02-05T16:49:04.955" v="1257" actId="478"/>
          <ac:spMkLst>
            <pc:docMk/>
            <pc:sldMk cId="2849000539" sldId="271"/>
            <ac:spMk id="4" creationId="{07B11D6D-9383-A9E0-E568-26121971334E}"/>
          </ac:spMkLst>
        </pc:spChg>
        <pc:spChg chg="add">
          <ac:chgData name="Satyasri, Vaddi" userId="7ac7af40-8b81-460e-8596-9887c2c0c146" providerId="ADAL" clId="{5A634C62-BEDA-43C1-A224-A8C5A33479DF}" dt="2023-02-05T16:47:21.081" v="1254" actId="26606"/>
          <ac:spMkLst>
            <pc:docMk/>
            <pc:sldMk cId="2849000539" sldId="271"/>
            <ac:spMk id="7" creationId="{70068059-9097-4F05-BA38-CDD7DBF77372}"/>
          </ac:spMkLst>
        </pc:spChg>
        <pc:picChg chg="add mod">
          <ac:chgData name="Satyasri, Vaddi" userId="7ac7af40-8b81-460e-8596-9887c2c0c146" providerId="ADAL" clId="{5A634C62-BEDA-43C1-A224-A8C5A33479DF}" dt="2023-02-05T16:50:00.989" v="1262" actId="14100"/>
          <ac:picMkLst>
            <pc:docMk/>
            <pc:sldMk cId="2849000539" sldId="271"/>
            <ac:picMk id="6" creationId="{F021C11C-1AD1-FFC2-E2D8-8DB2FDA52E7B}"/>
          </ac:picMkLst>
        </pc:picChg>
      </pc:sldChg>
      <pc:sldChg chg="addSp delSp modSp new del mod">
        <pc:chgData name="Satyasri, Vaddi" userId="7ac7af40-8b81-460e-8596-9887c2c0c146" providerId="ADAL" clId="{5A634C62-BEDA-43C1-A224-A8C5A33479DF}" dt="2023-02-05T16:54:03.164" v="1576" actId="47"/>
        <pc:sldMkLst>
          <pc:docMk/>
          <pc:sldMk cId="700566217" sldId="272"/>
        </pc:sldMkLst>
        <pc:spChg chg="del mod">
          <ac:chgData name="Satyasri, Vaddi" userId="7ac7af40-8b81-460e-8596-9887c2c0c146" providerId="ADAL" clId="{5A634C62-BEDA-43C1-A224-A8C5A33479DF}" dt="2023-02-05T16:51:08.607" v="1265" actId="478"/>
          <ac:spMkLst>
            <pc:docMk/>
            <pc:sldMk cId="700566217" sldId="272"/>
            <ac:spMk id="2" creationId="{3C1C0B99-91F7-51A2-5474-51546A7675F4}"/>
          </ac:spMkLst>
        </pc:spChg>
        <pc:spChg chg="del mod">
          <ac:chgData name="Satyasri, Vaddi" userId="7ac7af40-8b81-460e-8596-9887c2c0c146" providerId="ADAL" clId="{5A634C62-BEDA-43C1-A224-A8C5A33479DF}" dt="2023-02-05T16:53:53.791" v="1574" actId="478"/>
          <ac:spMkLst>
            <pc:docMk/>
            <pc:sldMk cId="700566217" sldId="272"/>
            <ac:spMk id="3" creationId="{C5321A6C-9C00-A3F1-5652-628BB52CF72B}"/>
          </ac:spMkLst>
        </pc:spChg>
        <pc:spChg chg="add del mod">
          <ac:chgData name="Satyasri, Vaddi" userId="7ac7af40-8b81-460e-8596-9887c2c0c146" providerId="ADAL" clId="{5A634C62-BEDA-43C1-A224-A8C5A33479DF}" dt="2023-02-05T16:53:57.508" v="1575" actId="478"/>
          <ac:spMkLst>
            <pc:docMk/>
            <pc:sldMk cId="700566217" sldId="272"/>
            <ac:spMk id="5" creationId="{F9E27F9F-1448-F3BF-734C-DF6D61ABA505}"/>
          </ac:spMkLst>
        </pc:spChg>
      </pc:sldChg>
      <pc:sldChg chg="modSp new mod">
        <pc:chgData name="Satyasri, Vaddi" userId="7ac7af40-8b81-460e-8596-9887c2c0c146" providerId="ADAL" clId="{5A634C62-BEDA-43C1-A224-A8C5A33479DF}" dt="2023-02-06T05:35:48.079" v="1721" actId="113"/>
        <pc:sldMkLst>
          <pc:docMk/>
          <pc:sldMk cId="2466052083" sldId="272"/>
        </pc:sldMkLst>
        <pc:spChg chg="mod">
          <ac:chgData name="Satyasri, Vaddi" userId="7ac7af40-8b81-460e-8596-9887c2c0c146" providerId="ADAL" clId="{5A634C62-BEDA-43C1-A224-A8C5A33479DF}" dt="2023-02-06T05:35:40.308" v="1720" actId="255"/>
          <ac:spMkLst>
            <pc:docMk/>
            <pc:sldMk cId="2466052083" sldId="272"/>
            <ac:spMk id="2" creationId="{21465415-747E-70D7-250F-98673B3711F4}"/>
          </ac:spMkLst>
        </pc:spChg>
        <pc:spChg chg="mod">
          <ac:chgData name="Satyasri, Vaddi" userId="7ac7af40-8b81-460e-8596-9887c2c0c146" providerId="ADAL" clId="{5A634C62-BEDA-43C1-A224-A8C5A33479DF}" dt="2023-02-06T05:35:48.079" v="1721" actId="113"/>
          <ac:spMkLst>
            <pc:docMk/>
            <pc:sldMk cId="2466052083" sldId="272"/>
            <ac:spMk id="3" creationId="{08916DAC-5E89-1C89-F3D2-B59B0B05292E}"/>
          </ac:spMkLst>
        </pc:spChg>
      </pc:sldChg>
      <pc:sldChg chg="addSp delSp modSp new mod setBg">
        <pc:chgData name="Satyasri, Vaddi" userId="7ac7af40-8b81-460e-8596-9887c2c0c146" providerId="ADAL" clId="{5A634C62-BEDA-43C1-A224-A8C5A33479DF}" dt="2023-02-06T05:40:20.235" v="1892" actId="113"/>
        <pc:sldMkLst>
          <pc:docMk/>
          <pc:sldMk cId="4161133498" sldId="273"/>
        </pc:sldMkLst>
        <pc:spChg chg="mod">
          <ac:chgData name="Satyasri, Vaddi" userId="7ac7af40-8b81-460e-8596-9887c2c0c146" providerId="ADAL" clId="{5A634C62-BEDA-43C1-A224-A8C5A33479DF}" dt="2023-02-06T05:40:20.235" v="1892" actId="113"/>
          <ac:spMkLst>
            <pc:docMk/>
            <pc:sldMk cId="4161133498" sldId="273"/>
            <ac:spMk id="2" creationId="{AFA64DD8-D1DB-05BA-D7C6-43C2AA21C594}"/>
          </ac:spMkLst>
        </pc:spChg>
        <pc:spChg chg="del mod">
          <ac:chgData name="Satyasri, Vaddi" userId="7ac7af40-8b81-460e-8596-9887c2c0c146" providerId="ADAL" clId="{5A634C62-BEDA-43C1-A224-A8C5A33479DF}" dt="2023-02-06T05:39:51.193" v="1891" actId="26606"/>
          <ac:spMkLst>
            <pc:docMk/>
            <pc:sldMk cId="4161133498" sldId="273"/>
            <ac:spMk id="3" creationId="{7375F207-EF2A-753C-65E8-B1D9186B15F7}"/>
          </ac:spMkLst>
        </pc:spChg>
        <pc:spChg chg="add del">
          <ac:chgData name="Satyasri, Vaddi" userId="7ac7af40-8b81-460e-8596-9887c2c0c146" providerId="ADAL" clId="{5A634C62-BEDA-43C1-A224-A8C5A33479DF}" dt="2023-02-06T05:39:51.125" v="1890" actId="26606"/>
          <ac:spMkLst>
            <pc:docMk/>
            <pc:sldMk cId="4161133498" sldId="273"/>
            <ac:spMk id="8" creationId="{2D3C07CD-14DE-4AA9-B11C-BDADF369A708}"/>
          </ac:spMkLst>
        </pc:spChg>
        <pc:spChg chg="add">
          <ac:chgData name="Satyasri, Vaddi" userId="7ac7af40-8b81-460e-8596-9887c2c0c146" providerId="ADAL" clId="{5A634C62-BEDA-43C1-A224-A8C5A33479DF}" dt="2023-02-06T05:39:51.193" v="1891" actId="26606"/>
          <ac:spMkLst>
            <pc:docMk/>
            <pc:sldMk cId="4161133498" sldId="273"/>
            <ac:spMk id="9" creationId="{619B3503-D505-49AA-97C1-B299D58DB436}"/>
          </ac:spMkLst>
        </pc:spChg>
        <pc:spChg chg="add">
          <ac:chgData name="Satyasri, Vaddi" userId="7ac7af40-8b81-460e-8596-9887c2c0c146" providerId="ADAL" clId="{5A634C62-BEDA-43C1-A224-A8C5A33479DF}" dt="2023-02-06T05:39:51.193" v="1891" actId="26606"/>
          <ac:spMkLst>
            <pc:docMk/>
            <pc:sldMk cId="4161133498" sldId="273"/>
            <ac:spMk id="11" creationId="{E39A2319-946A-4C65-9B7C-1F86E9B1B57C}"/>
          </ac:spMkLst>
        </pc:spChg>
        <pc:spChg chg="add del">
          <ac:chgData name="Satyasri, Vaddi" userId="7ac7af40-8b81-460e-8596-9887c2c0c146" providerId="ADAL" clId="{5A634C62-BEDA-43C1-A224-A8C5A33479DF}" dt="2023-02-06T05:39:51.125" v="1890" actId="26606"/>
          <ac:spMkLst>
            <pc:docMk/>
            <pc:sldMk cId="4161133498" sldId="273"/>
            <ac:spMk id="12" creationId="{7314643A-FD07-4BD6-84B4-41398D43FBA4}"/>
          </ac:spMkLst>
        </pc:spChg>
        <pc:graphicFrameChg chg="add">
          <ac:chgData name="Satyasri, Vaddi" userId="7ac7af40-8b81-460e-8596-9887c2c0c146" providerId="ADAL" clId="{5A634C62-BEDA-43C1-A224-A8C5A33479DF}" dt="2023-02-06T05:39:51.193" v="1891" actId="26606"/>
          <ac:graphicFrameMkLst>
            <pc:docMk/>
            <pc:sldMk cId="4161133498" sldId="273"/>
            <ac:graphicFrameMk id="5" creationId="{B87620B2-92BD-558D-977C-7230F7E513A4}"/>
          </ac:graphicFrameMkLst>
        </pc:graphicFrameChg>
        <pc:cxnChg chg="add del">
          <ac:chgData name="Satyasri, Vaddi" userId="7ac7af40-8b81-460e-8596-9887c2c0c146" providerId="ADAL" clId="{5A634C62-BEDA-43C1-A224-A8C5A33479DF}" dt="2023-02-06T05:39:51.125" v="1890" actId="26606"/>
          <ac:cxnSpMkLst>
            <pc:docMk/>
            <pc:sldMk cId="4161133498" sldId="273"/>
            <ac:cxnSpMk id="10" creationId="{29B5BCCE-687A-4BBC-9E35-559C03CAD6CA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in-en/z" TargetMode="External"/><Relationship Id="rId1" Type="http://schemas.openxmlformats.org/officeDocument/2006/relationships/hyperlink" Target="https://www.ibm.com/in-en/products/zos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in-en/z" TargetMode="External"/><Relationship Id="rId1" Type="http://schemas.openxmlformats.org/officeDocument/2006/relationships/hyperlink" Target="https://www.ibm.com/in-en/products/zos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D5B4B-80B1-428E-BE75-9AA4B2B7FCDD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1A53FF-3F34-4930-8629-EAC67D4675F7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1D2D296E-31DF-42CE-AD92-297B41446C42}" type="parTrans" cxnId="{EB177E9C-5476-4F2E-A407-E957122350DC}">
      <dgm:prSet/>
      <dgm:spPr/>
      <dgm:t>
        <a:bodyPr/>
        <a:lstStyle/>
        <a:p>
          <a:endParaRPr lang="en-US"/>
        </a:p>
      </dgm:t>
    </dgm:pt>
    <dgm:pt modelId="{2D6461C0-6465-43BA-913A-5E2BB0391C4C}" type="sibTrans" cxnId="{EB177E9C-5476-4F2E-A407-E957122350DC}">
      <dgm:prSet/>
      <dgm:spPr/>
      <dgm:t>
        <a:bodyPr/>
        <a:lstStyle/>
        <a:p>
          <a:endParaRPr lang="en-US"/>
        </a:p>
      </dgm:t>
    </dgm:pt>
    <dgm:pt modelId="{26DA6BFD-3EBE-40BB-8851-14116E0E2210}">
      <dgm:prSet/>
      <dgm:spPr/>
      <dgm:t>
        <a:bodyPr/>
        <a:lstStyle/>
        <a:p>
          <a:r>
            <a:rPr lang="en-IN"/>
            <a:t>Multiple Virtual  Storage</a:t>
          </a:r>
          <a:endParaRPr lang="en-US"/>
        </a:p>
      </dgm:t>
    </dgm:pt>
    <dgm:pt modelId="{70888578-E413-47ED-82D9-7A5947CB0A8B}" type="parTrans" cxnId="{1C4C4011-F248-4C9F-9B8C-5D35FF949783}">
      <dgm:prSet/>
      <dgm:spPr/>
      <dgm:t>
        <a:bodyPr/>
        <a:lstStyle/>
        <a:p>
          <a:endParaRPr lang="en-US"/>
        </a:p>
      </dgm:t>
    </dgm:pt>
    <dgm:pt modelId="{E1AB069C-91FE-4559-B8BF-BEEC6469E0DB}" type="sibTrans" cxnId="{1C4C4011-F248-4C9F-9B8C-5D35FF949783}">
      <dgm:prSet/>
      <dgm:spPr/>
      <dgm:t>
        <a:bodyPr/>
        <a:lstStyle/>
        <a:p>
          <a:endParaRPr lang="en-US"/>
        </a:p>
      </dgm:t>
    </dgm:pt>
    <dgm:pt modelId="{382CCF8D-524C-4BA6-BCC2-DDBC94A346FC}">
      <dgm:prSet/>
      <dgm:spPr/>
      <dgm:t>
        <a:bodyPr/>
        <a:lstStyle/>
        <a:p>
          <a:r>
            <a:rPr lang="en-IN"/>
            <a:t>MVS Evolution</a:t>
          </a:r>
          <a:endParaRPr lang="en-US"/>
        </a:p>
      </dgm:t>
    </dgm:pt>
    <dgm:pt modelId="{DA32F969-91E2-4331-BF7E-9ECFDB84E1E9}" type="parTrans" cxnId="{A47B5D31-D2DE-41BD-A3C6-18AD38F874E6}">
      <dgm:prSet/>
      <dgm:spPr/>
      <dgm:t>
        <a:bodyPr/>
        <a:lstStyle/>
        <a:p>
          <a:endParaRPr lang="en-US"/>
        </a:p>
      </dgm:t>
    </dgm:pt>
    <dgm:pt modelId="{5E085A5A-C203-4108-BBD1-28583FF7F901}" type="sibTrans" cxnId="{A47B5D31-D2DE-41BD-A3C6-18AD38F874E6}">
      <dgm:prSet/>
      <dgm:spPr/>
      <dgm:t>
        <a:bodyPr/>
        <a:lstStyle/>
        <a:p>
          <a:endParaRPr lang="en-US"/>
        </a:p>
      </dgm:t>
    </dgm:pt>
    <dgm:pt modelId="{045D4048-ACF1-424F-8C82-42FDDC726F03}">
      <dgm:prSet/>
      <dgm:spPr/>
      <dgm:t>
        <a:bodyPr/>
        <a:lstStyle/>
        <a:p>
          <a:r>
            <a:rPr lang="en-IN"/>
            <a:t>Data processing </a:t>
          </a:r>
          <a:endParaRPr lang="en-US"/>
        </a:p>
      </dgm:t>
    </dgm:pt>
    <dgm:pt modelId="{551ED387-1BE3-44C2-8E64-E8DBF4F64582}" type="parTrans" cxnId="{50D5DDF0-F820-43DA-A051-8CE3A64B0B4A}">
      <dgm:prSet/>
      <dgm:spPr/>
      <dgm:t>
        <a:bodyPr/>
        <a:lstStyle/>
        <a:p>
          <a:endParaRPr lang="en-US"/>
        </a:p>
      </dgm:t>
    </dgm:pt>
    <dgm:pt modelId="{DDD1B335-E5A8-4193-A322-3FD9AF3B5030}" type="sibTrans" cxnId="{50D5DDF0-F820-43DA-A051-8CE3A64B0B4A}">
      <dgm:prSet/>
      <dgm:spPr/>
      <dgm:t>
        <a:bodyPr/>
        <a:lstStyle/>
        <a:p>
          <a:endParaRPr lang="en-US"/>
        </a:p>
      </dgm:t>
    </dgm:pt>
    <dgm:pt modelId="{6E4D6D94-F0D6-4860-8533-76ACC9769557}">
      <dgm:prSet/>
      <dgm:spPr/>
      <dgm:t>
        <a:bodyPr/>
        <a:lstStyle/>
        <a:p>
          <a:r>
            <a:rPr lang="en-IN"/>
            <a:t>Command processing</a:t>
          </a:r>
          <a:endParaRPr lang="en-US"/>
        </a:p>
      </dgm:t>
    </dgm:pt>
    <dgm:pt modelId="{2A53899A-E2C9-4574-88F6-8FB83B355777}" type="parTrans" cxnId="{FB7B0D2D-49BE-443E-8A0C-55E7C57715FB}">
      <dgm:prSet/>
      <dgm:spPr/>
      <dgm:t>
        <a:bodyPr/>
        <a:lstStyle/>
        <a:p>
          <a:endParaRPr lang="en-US"/>
        </a:p>
      </dgm:t>
    </dgm:pt>
    <dgm:pt modelId="{7C7361E6-71E5-4C77-947F-96AF5406DEF5}" type="sibTrans" cxnId="{FB7B0D2D-49BE-443E-8A0C-55E7C57715FB}">
      <dgm:prSet/>
      <dgm:spPr/>
      <dgm:t>
        <a:bodyPr/>
        <a:lstStyle/>
        <a:p>
          <a:endParaRPr lang="en-US"/>
        </a:p>
      </dgm:t>
    </dgm:pt>
    <dgm:pt modelId="{55600334-49E6-4092-A3A9-3669B1BF76D1}">
      <dgm:prSet/>
      <dgm:spPr/>
      <dgm:t>
        <a:bodyPr/>
        <a:lstStyle/>
        <a:p>
          <a:r>
            <a:rPr lang="en-IN"/>
            <a:t>Input /Output Devices</a:t>
          </a:r>
          <a:endParaRPr lang="en-US"/>
        </a:p>
      </dgm:t>
    </dgm:pt>
    <dgm:pt modelId="{1FEF017A-D1DF-4D0E-AF8C-16E1FC66A19C}" type="parTrans" cxnId="{04C78458-8BE9-4A4D-A145-07B1DC73A781}">
      <dgm:prSet/>
      <dgm:spPr/>
      <dgm:t>
        <a:bodyPr/>
        <a:lstStyle/>
        <a:p>
          <a:endParaRPr lang="en-US"/>
        </a:p>
      </dgm:t>
    </dgm:pt>
    <dgm:pt modelId="{35B7ED9C-9DC4-4F73-BB4C-2F770A455B76}" type="sibTrans" cxnId="{04C78458-8BE9-4A4D-A145-07B1DC73A781}">
      <dgm:prSet/>
      <dgm:spPr/>
      <dgm:t>
        <a:bodyPr/>
        <a:lstStyle/>
        <a:p>
          <a:endParaRPr lang="en-US"/>
        </a:p>
      </dgm:t>
    </dgm:pt>
    <dgm:pt modelId="{56584CD6-A704-41CA-A011-A588C00BDCD7}" type="pres">
      <dgm:prSet presAssocID="{30CD5B4B-80B1-428E-BE75-9AA4B2B7FCDD}" presName="vert0" presStyleCnt="0">
        <dgm:presLayoutVars>
          <dgm:dir/>
          <dgm:animOne val="branch"/>
          <dgm:animLvl val="lvl"/>
        </dgm:presLayoutVars>
      </dgm:prSet>
      <dgm:spPr/>
    </dgm:pt>
    <dgm:pt modelId="{343F717A-2E92-4FDD-A0BE-302413139632}" type="pres">
      <dgm:prSet presAssocID="{351A53FF-3F34-4930-8629-EAC67D4675F7}" presName="thickLine" presStyleLbl="alignNode1" presStyleIdx="0" presStyleCnt="6"/>
      <dgm:spPr/>
    </dgm:pt>
    <dgm:pt modelId="{75173FD0-4582-47CB-9135-FEEA2A778486}" type="pres">
      <dgm:prSet presAssocID="{351A53FF-3F34-4930-8629-EAC67D4675F7}" presName="horz1" presStyleCnt="0"/>
      <dgm:spPr/>
    </dgm:pt>
    <dgm:pt modelId="{1ECF9F99-83EB-43D0-8A00-35B49C03DB8E}" type="pres">
      <dgm:prSet presAssocID="{351A53FF-3F34-4930-8629-EAC67D4675F7}" presName="tx1" presStyleLbl="revTx" presStyleIdx="0" presStyleCnt="6"/>
      <dgm:spPr/>
    </dgm:pt>
    <dgm:pt modelId="{5EA86B8F-D1DF-4EF9-818F-58A54DBAECAE}" type="pres">
      <dgm:prSet presAssocID="{351A53FF-3F34-4930-8629-EAC67D4675F7}" presName="vert1" presStyleCnt="0"/>
      <dgm:spPr/>
    </dgm:pt>
    <dgm:pt modelId="{E2A02C20-E5CC-4C68-BA3D-7696E5D7C65B}" type="pres">
      <dgm:prSet presAssocID="{26DA6BFD-3EBE-40BB-8851-14116E0E2210}" presName="thickLine" presStyleLbl="alignNode1" presStyleIdx="1" presStyleCnt="6"/>
      <dgm:spPr/>
    </dgm:pt>
    <dgm:pt modelId="{02E47F78-E980-443A-B8D1-46E0640DC780}" type="pres">
      <dgm:prSet presAssocID="{26DA6BFD-3EBE-40BB-8851-14116E0E2210}" presName="horz1" presStyleCnt="0"/>
      <dgm:spPr/>
    </dgm:pt>
    <dgm:pt modelId="{C58CB4A9-8128-435E-8BDB-33E3BCFB6A17}" type="pres">
      <dgm:prSet presAssocID="{26DA6BFD-3EBE-40BB-8851-14116E0E2210}" presName="tx1" presStyleLbl="revTx" presStyleIdx="1" presStyleCnt="6"/>
      <dgm:spPr/>
    </dgm:pt>
    <dgm:pt modelId="{DDC67817-0710-442B-AA58-7468F421856B}" type="pres">
      <dgm:prSet presAssocID="{26DA6BFD-3EBE-40BB-8851-14116E0E2210}" presName="vert1" presStyleCnt="0"/>
      <dgm:spPr/>
    </dgm:pt>
    <dgm:pt modelId="{033BDC9F-DC96-4623-8B21-F2CA6BFCC97A}" type="pres">
      <dgm:prSet presAssocID="{382CCF8D-524C-4BA6-BCC2-DDBC94A346FC}" presName="thickLine" presStyleLbl="alignNode1" presStyleIdx="2" presStyleCnt="6"/>
      <dgm:spPr/>
    </dgm:pt>
    <dgm:pt modelId="{D3E80013-DF9E-443B-BB21-69D0558307DD}" type="pres">
      <dgm:prSet presAssocID="{382CCF8D-524C-4BA6-BCC2-DDBC94A346FC}" presName="horz1" presStyleCnt="0"/>
      <dgm:spPr/>
    </dgm:pt>
    <dgm:pt modelId="{BD413813-52EC-45AA-8446-CE9C93EE123D}" type="pres">
      <dgm:prSet presAssocID="{382CCF8D-524C-4BA6-BCC2-DDBC94A346FC}" presName="tx1" presStyleLbl="revTx" presStyleIdx="2" presStyleCnt="6"/>
      <dgm:spPr/>
    </dgm:pt>
    <dgm:pt modelId="{ECF7A259-DE45-43E1-B6A6-F4AEE6D5C528}" type="pres">
      <dgm:prSet presAssocID="{382CCF8D-524C-4BA6-BCC2-DDBC94A346FC}" presName="vert1" presStyleCnt="0"/>
      <dgm:spPr/>
    </dgm:pt>
    <dgm:pt modelId="{66EEE633-6637-4A90-8F7A-914A2EB433D5}" type="pres">
      <dgm:prSet presAssocID="{045D4048-ACF1-424F-8C82-42FDDC726F03}" presName="thickLine" presStyleLbl="alignNode1" presStyleIdx="3" presStyleCnt="6"/>
      <dgm:spPr/>
    </dgm:pt>
    <dgm:pt modelId="{3E3E3E50-71A2-4786-BE13-E3BE7FB344A9}" type="pres">
      <dgm:prSet presAssocID="{045D4048-ACF1-424F-8C82-42FDDC726F03}" presName="horz1" presStyleCnt="0"/>
      <dgm:spPr/>
    </dgm:pt>
    <dgm:pt modelId="{DE4BAC4E-783E-406F-B2F6-53E8E914085E}" type="pres">
      <dgm:prSet presAssocID="{045D4048-ACF1-424F-8C82-42FDDC726F03}" presName="tx1" presStyleLbl="revTx" presStyleIdx="3" presStyleCnt="6"/>
      <dgm:spPr/>
    </dgm:pt>
    <dgm:pt modelId="{CA4464CB-1A9A-4CB8-ACC2-4D54071290D1}" type="pres">
      <dgm:prSet presAssocID="{045D4048-ACF1-424F-8C82-42FDDC726F03}" presName="vert1" presStyleCnt="0"/>
      <dgm:spPr/>
    </dgm:pt>
    <dgm:pt modelId="{755E6DA9-50F9-4746-9FDA-EDBDD9A78028}" type="pres">
      <dgm:prSet presAssocID="{6E4D6D94-F0D6-4860-8533-76ACC9769557}" presName="thickLine" presStyleLbl="alignNode1" presStyleIdx="4" presStyleCnt="6"/>
      <dgm:spPr/>
    </dgm:pt>
    <dgm:pt modelId="{E8B46C59-9663-44B9-9225-09A4BBA77C74}" type="pres">
      <dgm:prSet presAssocID="{6E4D6D94-F0D6-4860-8533-76ACC9769557}" presName="horz1" presStyleCnt="0"/>
      <dgm:spPr/>
    </dgm:pt>
    <dgm:pt modelId="{151B671F-71B4-4BA5-87F2-A228D2EB0873}" type="pres">
      <dgm:prSet presAssocID="{6E4D6D94-F0D6-4860-8533-76ACC9769557}" presName="tx1" presStyleLbl="revTx" presStyleIdx="4" presStyleCnt="6"/>
      <dgm:spPr/>
    </dgm:pt>
    <dgm:pt modelId="{8EF3113E-3A53-433F-8492-A726FA51920E}" type="pres">
      <dgm:prSet presAssocID="{6E4D6D94-F0D6-4860-8533-76ACC9769557}" presName="vert1" presStyleCnt="0"/>
      <dgm:spPr/>
    </dgm:pt>
    <dgm:pt modelId="{233F43FE-8800-4194-9EA3-D741D063A4F6}" type="pres">
      <dgm:prSet presAssocID="{55600334-49E6-4092-A3A9-3669B1BF76D1}" presName="thickLine" presStyleLbl="alignNode1" presStyleIdx="5" presStyleCnt="6"/>
      <dgm:spPr/>
    </dgm:pt>
    <dgm:pt modelId="{16054CFE-FA7B-489C-AEAF-F9DBEB3AD1F3}" type="pres">
      <dgm:prSet presAssocID="{55600334-49E6-4092-A3A9-3669B1BF76D1}" presName="horz1" presStyleCnt="0"/>
      <dgm:spPr/>
    </dgm:pt>
    <dgm:pt modelId="{FDA86209-9203-400A-BB53-D4C816E1574E}" type="pres">
      <dgm:prSet presAssocID="{55600334-49E6-4092-A3A9-3669B1BF76D1}" presName="tx1" presStyleLbl="revTx" presStyleIdx="5" presStyleCnt="6"/>
      <dgm:spPr/>
    </dgm:pt>
    <dgm:pt modelId="{ECBB8EA2-93E3-481A-91E1-9B595CDFB24F}" type="pres">
      <dgm:prSet presAssocID="{55600334-49E6-4092-A3A9-3669B1BF76D1}" presName="vert1" presStyleCnt="0"/>
      <dgm:spPr/>
    </dgm:pt>
  </dgm:ptLst>
  <dgm:cxnLst>
    <dgm:cxn modelId="{3440A100-84D2-4F7C-BEEF-D144BA5FFDB4}" type="presOf" srcId="{30CD5B4B-80B1-428E-BE75-9AA4B2B7FCDD}" destId="{56584CD6-A704-41CA-A011-A588C00BDCD7}" srcOrd="0" destOrd="0" presId="urn:microsoft.com/office/officeart/2008/layout/LinedList"/>
    <dgm:cxn modelId="{C716BF00-44A8-4866-86E1-7E7614F9C934}" type="presOf" srcId="{6E4D6D94-F0D6-4860-8533-76ACC9769557}" destId="{151B671F-71B4-4BA5-87F2-A228D2EB0873}" srcOrd="0" destOrd="0" presId="urn:microsoft.com/office/officeart/2008/layout/LinedList"/>
    <dgm:cxn modelId="{734E6108-CE38-40ED-8B1B-3483A4BB0619}" type="presOf" srcId="{382CCF8D-524C-4BA6-BCC2-DDBC94A346FC}" destId="{BD413813-52EC-45AA-8446-CE9C93EE123D}" srcOrd="0" destOrd="0" presId="urn:microsoft.com/office/officeart/2008/layout/LinedList"/>
    <dgm:cxn modelId="{1C4C4011-F248-4C9F-9B8C-5D35FF949783}" srcId="{30CD5B4B-80B1-428E-BE75-9AA4B2B7FCDD}" destId="{26DA6BFD-3EBE-40BB-8851-14116E0E2210}" srcOrd="1" destOrd="0" parTransId="{70888578-E413-47ED-82D9-7A5947CB0A8B}" sibTransId="{E1AB069C-91FE-4559-B8BF-BEEC6469E0DB}"/>
    <dgm:cxn modelId="{FB7B0D2D-49BE-443E-8A0C-55E7C57715FB}" srcId="{30CD5B4B-80B1-428E-BE75-9AA4B2B7FCDD}" destId="{6E4D6D94-F0D6-4860-8533-76ACC9769557}" srcOrd="4" destOrd="0" parTransId="{2A53899A-E2C9-4574-88F6-8FB83B355777}" sibTransId="{7C7361E6-71E5-4C77-947F-96AF5406DEF5}"/>
    <dgm:cxn modelId="{A47B5D31-D2DE-41BD-A3C6-18AD38F874E6}" srcId="{30CD5B4B-80B1-428E-BE75-9AA4B2B7FCDD}" destId="{382CCF8D-524C-4BA6-BCC2-DDBC94A346FC}" srcOrd="2" destOrd="0" parTransId="{DA32F969-91E2-4331-BF7E-9ECFDB84E1E9}" sibTransId="{5E085A5A-C203-4108-BBD1-28583FF7F901}"/>
    <dgm:cxn modelId="{82C3AD5E-1880-4852-9423-F85346E03F06}" type="presOf" srcId="{045D4048-ACF1-424F-8C82-42FDDC726F03}" destId="{DE4BAC4E-783E-406F-B2F6-53E8E914085E}" srcOrd="0" destOrd="0" presId="urn:microsoft.com/office/officeart/2008/layout/LinedList"/>
    <dgm:cxn modelId="{77668649-28E6-4D8E-A71D-065481A476DC}" type="presOf" srcId="{26DA6BFD-3EBE-40BB-8851-14116E0E2210}" destId="{C58CB4A9-8128-435E-8BDB-33E3BCFB6A17}" srcOrd="0" destOrd="0" presId="urn:microsoft.com/office/officeart/2008/layout/LinedList"/>
    <dgm:cxn modelId="{04C78458-8BE9-4A4D-A145-07B1DC73A781}" srcId="{30CD5B4B-80B1-428E-BE75-9AA4B2B7FCDD}" destId="{55600334-49E6-4092-A3A9-3669B1BF76D1}" srcOrd="5" destOrd="0" parTransId="{1FEF017A-D1DF-4D0E-AF8C-16E1FC66A19C}" sibTransId="{35B7ED9C-9DC4-4F73-BB4C-2F770A455B76}"/>
    <dgm:cxn modelId="{BD9A7796-B861-4C02-9F33-510C4E2DCECE}" type="presOf" srcId="{55600334-49E6-4092-A3A9-3669B1BF76D1}" destId="{FDA86209-9203-400A-BB53-D4C816E1574E}" srcOrd="0" destOrd="0" presId="urn:microsoft.com/office/officeart/2008/layout/LinedList"/>
    <dgm:cxn modelId="{EB177E9C-5476-4F2E-A407-E957122350DC}" srcId="{30CD5B4B-80B1-428E-BE75-9AA4B2B7FCDD}" destId="{351A53FF-3F34-4930-8629-EAC67D4675F7}" srcOrd="0" destOrd="0" parTransId="{1D2D296E-31DF-42CE-AD92-297B41446C42}" sibTransId="{2D6461C0-6465-43BA-913A-5E2BB0391C4C}"/>
    <dgm:cxn modelId="{8A727DA9-CE12-48DF-AC77-E3CA32E8EBB0}" type="presOf" srcId="{351A53FF-3F34-4930-8629-EAC67D4675F7}" destId="{1ECF9F99-83EB-43D0-8A00-35B49C03DB8E}" srcOrd="0" destOrd="0" presId="urn:microsoft.com/office/officeart/2008/layout/LinedList"/>
    <dgm:cxn modelId="{50D5DDF0-F820-43DA-A051-8CE3A64B0B4A}" srcId="{30CD5B4B-80B1-428E-BE75-9AA4B2B7FCDD}" destId="{045D4048-ACF1-424F-8C82-42FDDC726F03}" srcOrd="3" destOrd="0" parTransId="{551ED387-1BE3-44C2-8E64-E8DBF4F64582}" sibTransId="{DDD1B335-E5A8-4193-A322-3FD9AF3B5030}"/>
    <dgm:cxn modelId="{7162E87C-F859-48A2-A019-6C8523E938C4}" type="presParOf" srcId="{56584CD6-A704-41CA-A011-A588C00BDCD7}" destId="{343F717A-2E92-4FDD-A0BE-302413139632}" srcOrd="0" destOrd="0" presId="urn:microsoft.com/office/officeart/2008/layout/LinedList"/>
    <dgm:cxn modelId="{2EA3241F-F99B-4C59-9214-DD9A9FE62683}" type="presParOf" srcId="{56584CD6-A704-41CA-A011-A588C00BDCD7}" destId="{75173FD0-4582-47CB-9135-FEEA2A778486}" srcOrd="1" destOrd="0" presId="urn:microsoft.com/office/officeart/2008/layout/LinedList"/>
    <dgm:cxn modelId="{10DEA8F4-E0DB-4989-B120-1D72E5D638C7}" type="presParOf" srcId="{75173FD0-4582-47CB-9135-FEEA2A778486}" destId="{1ECF9F99-83EB-43D0-8A00-35B49C03DB8E}" srcOrd="0" destOrd="0" presId="urn:microsoft.com/office/officeart/2008/layout/LinedList"/>
    <dgm:cxn modelId="{7FEDA545-C54B-4F06-995C-875F646A16ED}" type="presParOf" srcId="{75173FD0-4582-47CB-9135-FEEA2A778486}" destId="{5EA86B8F-D1DF-4EF9-818F-58A54DBAECAE}" srcOrd="1" destOrd="0" presId="urn:microsoft.com/office/officeart/2008/layout/LinedList"/>
    <dgm:cxn modelId="{A7740E58-6D36-4904-9395-2FC3A4AEE08D}" type="presParOf" srcId="{56584CD6-A704-41CA-A011-A588C00BDCD7}" destId="{E2A02C20-E5CC-4C68-BA3D-7696E5D7C65B}" srcOrd="2" destOrd="0" presId="urn:microsoft.com/office/officeart/2008/layout/LinedList"/>
    <dgm:cxn modelId="{749E53BC-C459-4135-BA29-497B1BEEA05D}" type="presParOf" srcId="{56584CD6-A704-41CA-A011-A588C00BDCD7}" destId="{02E47F78-E980-443A-B8D1-46E0640DC780}" srcOrd="3" destOrd="0" presId="urn:microsoft.com/office/officeart/2008/layout/LinedList"/>
    <dgm:cxn modelId="{22C7784C-EB79-42A5-B920-B2592535D268}" type="presParOf" srcId="{02E47F78-E980-443A-B8D1-46E0640DC780}" destId="{C58CB4A9-8128-435E-8BDB-33E3BCFB6A17}" srcOrd="0" destOrd="0" presId="urn:microsoft.com/office/officeart/2008/layout/LinedList"/>
    <dgm:cxn modelId="{714DCF33-A042-4FAF-AFBB-3C8193543B15}" type="presParOf" srcId="{02E47F78-E980-443A-B8D1-46E0640DC780}" destId="{DDC67817-0710-442B-AA58-7468F421856B}" srcOrd="1" destOrd="0" presId="urn:microsoft.com/office/officeart/2008/layout/LinedList"/>
    <dgm:cxn modelId="{24E8C1A1-2214-450E-A72D-BC08596CD3D1}" type="presParOf" srcId="{56584CD6-A704-41CA-A011-A588C00BDCD7}" destId="{033BDC9F-DC96-4623-8B21-F2CA6BFCC97A}" srcOrd="4" destOrd="0" presId="urn:microsoft.com/office/officeart/2008/layout/LinedList"/>
    <dgm:cxn modelId="{DA502C43-101F-4310-99FB-193FAFE0DA92}" type="presParOf" srcId="{56584CD6-A704-41CA-A011-A588C00BDCD7}" destId="{D3E80013-DF9E-443B-BB21-69D0558307DD}" srcOrd="5" destOrd="0" presId="urn:microsoft.com/office/officeart/2008/layout/LinedList"/>
    <dgm:cxn modelId="{CD8773D5-97FD-4B56-894C-D1F13FBE413A}" type="presParOf" srcId="{D3E80013-DF9E-443B-BB21-69D0558307DD}" destId="{BD413813-52EC-45AA-8446-CE9C93EE123D}" srcOrd="0" destOrd="0" presId="urn:microsoft.com/office/officeart/2008/layout/LinedList"/>
    <dgm:cxn modelId="{5B897448-13A8-4BB6-98F0-8D752695297A}" type="presParOf" srcId="{D3E80013-DF9E-443B-BB21-69D0558307DD}" destId="{ECF7A259-DE45-43E1-B6A6-F4AEE6D5C528}" srcOrd="1" destOrd="0" presId="urn:microsoft.com/office/officeart/2008/layout/LinedList"/>
    <dgm:cxn modelId="{E5DCE025-0FB3-4DA1-AAAF-BC7C55297DF8}" type="presParOf" srcId="{56584CD6-A704-41CA-A011-A588C00BDCD7}" destId="{66EEE633-6637-4A90-8F7A-914A2EB433D5}" srcOrd="6" destOrd="0" presId="urn:microsoft.com/office/officeart/2008/layout/LinedList"/>
    <dgm:cxn modelId="{E8C44713-C6D5-4F83-ACE1-2F662BF1278B}" type="presParOf" srcId="{56584CD6-A704-41CA-A011-A588C00BDCD7}" destId="{3E3E3E50-71A2-4786-BE13-E3BE7FB344A9}" srcOrd="7" destOrd="0" presId="urn:microsoft.com/office/officeart/2008/layout/LinedList"/>
    <dgm:cxn modelId="{EDCAE214-E929-4A74-A74C-0CC4EF052209}" type="presParOf" srcId="{3E3E3E50-71A2-4786-BE13-E3BE7FB344A9}" destId="{DE4BAC4E-783E-406F-B2F6-53E8E914085E}" srcOrd="0" destOrd="0" presId="urn:microsoft.com/office/officeart/2008/layout/LinedList"/>
    <dgm:cxn modelId="{E3351A48-E29D-4537-BBCA-56A7985CF810}" type="presParOf" srcId="{3E3E3E50-71A2-4786-BE13-E3BE7FB344A9}" destId="{CA4464CB-1A9A-4CB8-ACC2-4D54071290D1}" srcOrd="1" destOrd="0" presId="urn:microsoft.com/office/officeart/2008/layout/LinedList"/>
    <dgm:cxn modelId="{0DAA3397-C9C5-40BD-AB69-9799755AAE58}" type="presParOf" srcId="{56584CD6-A704-41CA-A011-A588C00BDCD7}" destId="{755E6DA9-50F9-4746-9FDA-EDBDD9A78028}" srcOrd="8" destOrd="0" presId="urn:microsoft.com/office/officeart/2008/layout/LinedList"/>
    <dgm:cxn modelId="{BAFAF375-A86A-4B50-B76B-E51A5EE7CDD3}" type="presParOf" srcId="{56584CD6-A704-41CA-A011-A588C00BDCD7}" destId="{E8B46C59-9663-44B9-9225-09A4BBA77C74}" srcOrd="9" destOrd="0" presId="urn:microsoft.com/office/officeart/2008/layout/LinedList"/>
    <dgm:cxn modelId="{B5BBE17F-A721-4C2A-80EF-A3F63BA43DF8}" type="presParOf" srcId="{E8B46C59-9663-44B9-9225-09A4BBA77C74}" destId="{151B671F-71B4-4BA5-87F2-A228D2EB0873}" srcOrd="0" destOrd="0" presId="urn:microsoft.com/office/officeart/2008/layout/LinedList"/>
    <dgm:cxn modelId="{95AD701C-9EAC-4844-B225-1C849727D359}" type="presParOf" srcId="{E8B46C59-9663-44B9-9225-09A4BBA77C74}" destId="{8EF3113E-3A53-433F-8492-A726FA51920E}" srcOrd="1" destOrd="0" presId="urn:microsoft.com/office/officeart/2008/layout/LinedList"/>
    <dgm:cxn modelId="{C8FEE6AD-BE7D-40FC-AE16-08E3CDF5B1B0}" type="presParOf" srcId="{56584CD6-A704-41CA-A011-A588C00BDCD7}" destId="{233F43FE-8800-4194-9EA3-D741D063A4F6}" srcOrd="10" destOrd="0" presId="urn:microsoft.com/office/officeart/2008/layout/LinedList"/>
    <dgm:cxn modelId="{591209BD-7280-4163-8D1B-8BAB9BA7B024}" type="presParOf" srcId="{56584CD6-A704-41CA-A011-A588C00BDCD7}" destId="{16054CFE-FA7B-489C-AEAF-F9DBEB3AD1F3}" srcOrd="11" destOrd="0" presId="urn:microsoft.com/office/officeart/2008/layout/LinedList"/>
    <dgm:cxn modelId="{64987AD9-1182-484E-A309-C59764D1F69E}" type="presParOf" srcId="{16054CFE-FA7B-489C-AEAF-F9DBEB3AD1F3}" destId="{FDA86209-9203-400A-BB53-D4C816E1574E}" srcOrd="0" destOrd="0" presId="urn:microsoft.com/office/officeart/2008/layout/LinedList"/>
    <dgm:cxn modelId="{9C1CD364-407B-429D-BC97-8CB469261AAB}" type="presParOf" srcId="{16054CFE-FA7B-489C-AEAF-F9DBEB3AD1F3}" destId="{ECBB8EA2-93E3-481A-91E1-9B595CDFB2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9845E-E6B6-4212-95D2-B42761CFC5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28B11B-8E46-4CDD-8776-9368A218430A}">
      <dgm:prSet/>
      <dgm:spPr/>
      <dgm:t>
        <a:bodyPr/>
        <a:lstStyle/>
        <a:p>
          <a:r>
            <a:rPr lang="en-US" i="0" dirty="0"/>
            <a:t>A mainframe is a large-capacity computer system with processing power that is significantly superior to PCs .</a:t>
          </a:r>
          <a:endParaRPr lang="en-US" dirty="0"/>
        </a:p>
      </dgm:t>
    </dgm:pt>
    <dgm:pt modelId="{209329F9-2419-4429-B106-EC00F4907FA8}" type="parTrans" cxnId="{A1886965-EEEB-42C2-B94A-80617D4C7E17}">
      <dgm:prSet/>
      <dgm:spPr/>
      <dgm:t>
        <a:bodyPr/>
        <a:lstStyle/>
        <a:p>
          <a:endParaRPr lang="en-US"/>
        </a:p>
      </dgm:t>
    </dgm:pt>
    <dgm:pt modelId="{4F4C1889-E989-499D-A151-783DFDDCC4A2}" type="sibTrans" cxnId="{A1886965-EEEB-42C2-B94A-80617D4C7E17}">
      <dgm:prSet/>
      <dgm:spPr/>
      <dgm:t>
        <a:bodyPr/>
        <a:lstStyle/>
        <a:p>
          <a:endParaRPr lang="en-US"/>
        </a:p>
      </dgm:t>
    </dgm:pt>
    <dgm:pt modelId="{181697CE-E6F9-43A5-8C7A-7F35341B7767}">
      <dgm:prSet/>
      <dgm:spPr/>
      <dgm:t>
        <a:bodyPr/>
        <a:lstStyle/>
        <a:p>
          <a:r>
            <a:rPr lang="en-US" i="0"/>
            <a:t>It has been there in the Software Industry for</a:t>
          </a:r>
          <a:br>
            <a:rPr lang="en-US" i="0"/>
          </a:br>
          <a:r>
            <a:rPr lang="en-US" i="0"/>
            <a:t>more than 40 years</a:t>
          </a:r>
          <a:endParaRPr lang="en-US"/>
        </a:p>
      </dgm:t>
    </dgm:pt>
    <dgm:pt modelId="{4DE20466-C2AB-4098-ADEB-21DB75108DC5}" type="parTrans" cxnId="{E43A73D2-60E2-426A-B503-336F60B73BEB}">
      <dgm:prSet/>
      <dgm:spPr/>
      <dgm:t>
        <a:bodyPr/>
        <a:lstStyle/>
        <a:p>
          <a:endParaRPr lang="en-US"/>
        </a:p>
      </dgm:t>
    </dgm:pt>
    <dgm:pt modelId="{EF58D77A-2DD1-4586-AB9F-BA4E21DDA6F3}" type="sibTrans" cxnId="{E43A73D2-60E2-426A-B503-336F60B73BEB}">
      <dgm:prSet/>
      <dgm:spPr/>
      <dgm:t>
        <a:bodyPr/>
        <a:lstStyle/>
        <a:p>
          <a:endParaRPr lang="en-US"/>
        </a:p>
      </dgm:t>
    </dgm:pt>
    <dgm:pt modelId="{4D2D951B-BFB6-4ED4-A900-B6A69C01B6F4}">
      <dgm:prSet/>
      <dgm:spPr/>
      <dgm:t>
        <a:bodyPr/>
        <a:lstStyle/>
        <a:p>
          <a:r>
            <a:rPr lang="en-US" i="0"/>
            <a:t>No new technology can totally replace Mainframes</a:t>
          </a:r>
          <a:br>
            <a:rPr lang="en-US" i="0"/>
          </a:br>
          <a:r>
            <a:rPr lang="en-US" i="0"/>
            <a:t>because of its architecture and efficiency</a:t>
          </a:r>
          <a:endParaRPr lang="en-US"/>
        </a:p>
      </dgm:t>
    </dgm:pt>
    <dgm:pt modelId="{61556367-C2B2-4134-8CCF-8ACBDFA24F52}" type="parTrans" cxnId="{F336E166-AA0E-49E3-8EB6-2B1976F66AB8}">
      <dgm:prSet/>
      <dgm:spPr/>
      <dgm:t>
        <a:bodyPr/>
        <a:lstStyle/>
        <a:p>
          <a:endParaRPr lang="en-US"/>
        </a:p>
      </dgm:t>
    </dgm:pt>
    <dgm:pt modelId="{39C4C2FE-13F1-46EE-B5A8-F97A88A64455}" type="sibTrans" cxnId="{F336E166-AA0E-49E3-8EB6-2B1976F66AB8}">
      <dgm:prSet/>
      <dgm:spPr/>
      <dgm:t>
        <a:bodyPr/>
        <a:lstStyle/>
        <a:p>
          <a:endParaRPr lang="en-US"/>
        </a:p>
      </dgm:t>
    </dgm:pt>
    <dgm:pt modelId="{17215D61-BBD6-4692-84E5-4CC6D3739DE2}" type="pres">
      <dgm:prSet presAssocID="{1AA9845E-E6B6-4212-95D2-B42761CFC542}" presName="root" presStyleCnt="0">
        <dgm:presLayoutVars>
          <dgm:dir/>
          <dgm:resizeHandles val="exact"/>
        </dgm:presLayoutVars>
      </dgm:prSet>
      <dgm:spPr/>
    </dgm:pt>
    <dgm:pt modelId="{1CBC826F-72DB-4BF3-98AA-C59A699A1613}" type="pres">
      <dgm:prSet presAssocID="{3728B11B-8E46-4CDD-8776-9368A218430A}" presName="compNode" presStyleCnt="0"/>
      <dgm:spPr/>
    </dgm:pt>
    <dgm:pt modelId="{3AFF9D32-9CEC-4167-BCB3-577639891F96}" type="pres">
      <dgm:prSet presAssocID="{3728B11B-8E46-4CDD-8776-9368A218430A}" presName="bgRect" presStyleLbl="bgShp" presStyleIdx="0" presStyleCnt="3"/>
      <dgm:spPr/>
    </dgm:pt>
    <dgm:pt modelId="{917553E9-14A5-40F8-BC19-ED26AA39F09C}" type="pres">
      <dgm:prSet presAssocID="{3728B11B-8E46-4CDD-8776-9368A21843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42A4FD-BDA5-4FC3-88E1-D94C88BE9459}" type="pres">
      <dgm:prSet presAssocID="{3728B11B-8E46-4CDD-8776-9368A218430A}" presName="spaceRect" presStyleCnt="0"/>
      <dgm:spPr/>
    </dgm:pt>
    <dgm:pt modelId="{C3A6CEEC-B0D1-48D4-8B3F-E243AE341E5E}" type="pres">
      <dgm:prSet presAssocID="{3728B11B-8E46-4CDD-8776-9368A218430A}" presName="parTx" presStyleLbl="revTx" presStyleIdx="0" presStyleCnt="3">
        <dgm:presLayoutVars>
          <dgm:chMax val="0"/>
          <dgm:chPref val="0"/>
        </dgm:presLayoutVars>
      </dgm:prSet>
      <dgm:spPr/>
    </dgm:pt>
    <dgm:pt modelId="{02279799-0494-4506-9A0D-5031721CC20C}" type="pres">
      <dgm:prSet presAssocID="{4F4C1889-E989-499D-A151-783DFDDCC4A2}" presName="sibTrans" presStyleCnt="0"/>
      <dgm:spPr/>
    </dgm:pt>
    <dgm:pt modelId="{2903E8BA-0253-414B-9632-38F5B7F435A8}" type="pres">
      <dgm:prSet presAssocID="{181697CE-E6F9-43A5-8C7A-7F35341B7767}" presName="compNode" presStyleCnt="0"/>
      <dgm:spPr/>
    </dgm:pt>
    <dgm:pt modelId="{BD6A9EFF-FB94-43C6-A9A9-6375DF1F8BC6}" type="pres">
      <dgm:prSet presAssocID="{181697CE-E6F9-43A5-8C7A-7F35341B7767}" presName="bgRect" presStyleLbl="bgShp" presStyleIdx="1" presStyleCnt="3"/>
      <dgm:spPr/>
    </dgm:pt>
    <dgm:pt modelId="{826D8B49-8D4F-4B23-B92F-C0AC3F207D3D}" type="pres">
      <dgm:prSet presAssocID="{181697CE-E6F9-43A5-8C7A-7F35341B77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6D2A37B-384E-4ED3-B024-BBC41B33ADB6}" type="pres">
      <dgm:prSet presAssocID="{181697CE-E6F9-43A5-8C7A-7F35341B7767}" presName="spaceRect" presStyleCnt="0"/>
      <dgm:spPr/>
    </dgm:pt>
    <dgm:pt modelId="{E4F8DC25-457E-4632-ACA4-9281AA559A12}" type="pres">
      <dgm:prSet presAssocID="{181697CE-E6F9-43A5-8C7A-7F35341B7767}" presName="parTx" presStyleLbl="revTx" presStyleIdx="1" presStyleCnt="3">
        <dgm:presLayoutVars>
          <dgm:chMax val="0"/>
          <dgm:chPref val="0"/>
        </dgm:presLayoutVars>
      </dgm:prSet>
      <dgm:spPr/>
    </dgm:pt>
    <dgm:pt modelId="{0107DB3F-019F-4834-8D49-F83FD3ECC6BE}" type="pres">
      <dgm:prSet presAssocID="{EF58D77A-2DD1-4586-AB9F-BA4E21DDA6F3}" presName="sibTrans" presStyleCnt="0"/>
      <dgm:spPr/>
    </dgm:pt>
    <dgm:pt modelId="{46198A0B-E75D-4610-9037-94ECD1319BB1}" type="pres">
      <dgm:prSet presAssocID="{4D2D951B-BFB6-4ED4-A900-B6A69C01B6F4}" presName="compNode" presStyleCnt="0"/>
      <dgm:spPr/>
    </dgm:pt>
    <dgm:pt modelId="{45C3A0E7-981E-4E2F-A8B0-EA4A6E47697C}" type="pres">
      <dgm:prSet presAssocID="{4D2D951B-BFB6-4ED4-A900-B6A69C01B6F4}" presName="bgRect" presStyleLbl="bgShp" presStyleIdx="2" presStyleCnt="3"/>
      <dgm:spPr/>
    </dgm:pt>
    <dgm:pt modelId="{44409EAA-1B36-491F-A79D-D343934A9518}" type="pres">
      <dgm:prSet presAssocID="{4D2D951B-BFB6-4ED4-A900-B6A69C01B6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5C3DD0-75AD-40F7-8048-5606CB6278D7}" type="pres">
      <dgm:prSet presAssocID="{4D2D951B-BFB6-4ED4-A900-B6A69C01B6F4}" presName="spaceRect" presStyleCnt="0"/>
      <dgm:spPr/>
    </dgm:pt>
    <dgm:pt modelId="{F941649F-E0F5-4B9D-8381-D24B49655060}" type="pres">
      <dgm:prSet presAssocID="{4D2D951B-BFB6-4ED4-A900-B6A69C01B6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886965-EEEB-42C2-B94A-80617D4C7E17}" srcId="{1AA9845E-E6B6-4212-95D2-B42761CFC542}" destId="{3728B11B-8E46-4CDD-8776-9368A218430A}" srcOrd="0" destOrd="0" parTransId="{209329F9-2419-4429-B106-EC00F4907FA8}" sibTransId="{4F4C1889-E989-499D-A151-783DFDDCC4A2}"/>
    <dgm:cxn modelId="{F336E166-AA0E-49E3-8EB6-2B1976F66AB8}" srcId="{1AA9845E-E6B6-4212-95D2-B42761CFC542}" destId="{4D2D951B-BFB6-4ED4-A900-B6A69C01B6F4}" srcOrd="2" destOrd="0" parTransId="{61556367-C2B2-4134-8CCF-8ACBDFA24F52}" sibTransId="{39C4C2FE-13F1-46EE-B5A8-F97A88A64455}"/>
    <dgm:cxn modelId="{52F7BB6C-DA28-4B24-A5D8-E7F01E8CE1BE}" type="presOf" srcId="{4D2D951B-BFB6-4ED4-A900-B6A69C01B6F4}" destId="{F941649F-E0F5-4B9D-8381-D24B49655060}" srcOrd="0" destOrd="0" presId="urn:microsoft.com/office/officeart/2018/2/layout/IconVerticalSolidList"/>
    <dgm:cxn modelId="{6AE0654D-BDAA-4BF3-9C21-74A0C52180AB}" type="presOf" srcId="{3728B11B-8E46-4CDD-8776-9368A218430A}" destId="{C3A6CEEC-B0D1-48D4-8B3F-E243AE341E5E}" srcOrd="0" destOrd="0" presId="urn:microsoft.com/office/officeart/2018/2/layout/IconVerticalSolidList"/>
    <dgm:cxn modelId="{25196557-ADED-41BD-95E1-02F648FB8EA5}" type="presOf" srcId="{1AA9845E-E6B6-4212-95D2-B42761CFC542}" destId="{17215D61-BBD6-4692-84E5-4CC6D3739DE2}" srcOrd="0" destOrd="0" presId="urn:microsoft.com/office/officeart/2018/2/layout/IconVerticalSolidList"/>
    <dgm:cxn modelId="{EBEBA1B9-90BF-4B43-8571-CBDC2C6DC212}" type="presOf" srcId="{181697CE-E6F9-43A5-8C7A-7F35341B7767}" destId="{E4F8DC25-457E-4632-ACA4-9281AA559A12}" srcOrd="0" destOrd="0" presId="urn:microsoft.com/office/officeart/2018/2/layout/IconVerticalSolidList"/>
    <dgm:cxn modelId="{E43A73D2-60E2-426A-B503-336F60B73BEB}" srcId="{1AA9845E-E6B6-4212-95D2-B42761CFC542}" destId="{181697CE-E6F9-43A5-8C7A-7F35341B7767}" srcOrd="1" destOrd="0" parTransId="{4DE20466-C2AB-4098-ADEB-21DB75108DC5}" sibTransId="{EF58D77A-2DD1-4586-AB9F-BA4E21DDA6F3}"/>
    <dgm:cxn modelId="{F83C24F6-30E5-4CE6-A317-F86D8A49C868}" type="presParOf" srcId="{17215D61-BBD6-4692-84E5-4CC6D3739DE2}" destId="{1CBC826F-72DB-4BF3-98AA-C59A699A1613}" srcOrd="0" destOrd="0" presId="urn:microsoft.com/office/officeart/2018/2/layout/IconVerticalSolidList"/>
    <dgm:cxn modelId="{7ABF7A0E-F5D7-49C9-852E-E267CCD74692}" type="presParOf" srcId="{1CBC826F-72DB-4BF3-98AA-C59A699A1613}" destId="{3AFF9D32-9CEC-4167-BCB3-577639891F96}" srcOrd="0" destOrd="0" presId="urn:microsoft.com/office/officeart/2018/2/layout/IconVerticalSolidList"/>
    <dgm:cxn modelId="{0319D37D-26EA-4550-90BB-D9C9F8BCE825}" type="presParOf" srcId="{1CBC826F-72DB-4BF3-98AA-C59A699A1613}" destId="{917553E9-14A5-40F8-BC19-ED26AA39F09C}" srcOrd="1" destOrd="0" presId="urn:microsoft.com/office/officeart/2018/2/layout/IconVerticalSolidList"/>
    <dgm:cxn modelId="{ED40AA82-CC45-446C-B367-917D2AAA4A3A}" type="presParOf" srcId="{1CBC826F-72DB-4BF3-98AA-C59A699A1613}" destId="{7542A4FD-BDA5-4FC3-88E1-D94C88BE9459}" srcOrd="2" destOrd="0" presId="urn:microsoft.com/office/officeart/2018/2/layout/IconVerticalSolidList"/>
    <dgm:cxn modelId="{FD43931B-EDBD-4A57-A94C-92E955984BAC}" type="presParOf" srcId="{1CBC826F-72DB-4BF3-98AA-C59A699A1613}" destId="{C3A6CEEC-B0D1-48D4-8B3F-E243AE341E5E}" srcOrd="3" destOrd="0" presId="urn:microsoft.com/office/officeart/2018/2/layout/IconVerticalSolidList"/>
    <dgm:cxn modelId="{13F841DC-0B19-477E-B9D9-382BDCFCB180}" type="presParOf" srcId="{17215D61-BBD6-4692-84E5-4CC6D3739DE2}" destId="{02279799-0494-4506-9A0D-5031721CC20C}" srcOrd="1" destOrd="0" presId="urn:microsoft.com/office/officeart/2018/2/layout/IconVerticalSolidList"/>
    <dgm:cxn modelId="{48C1AFF2-F292-4923-965C-FB31ABBF09FB}" type="presParOf" srcId="{17215D61-BBD6-4692-84E5-4CC6D3739DE2}" destId="{2903E8BA-0253-414B-9632-38F5B7F435A8}" srcOrd="2" destOrd="0" presId="urn:microsoft.com/office/officeart/2018/2/layout/IconVerticalSolidList"/>
    <dgm:cxn modelId="{0CC6622A-EF2D-4E84-88E3-8000F31C903C}" type="presParOf" srcId="{2903E8BA-0253-414B-9632-38F5B7F435A8}" destId="{BD6A9EFF-FB94-43C6-A9A9-6375DF1F8BC6}" srcOrd="0" destOrd="0" presId="urn:microsoft.com/office/officeart/2018/2/layout/IconVerticalSolidList"/>
    <dgm:cxn modelId="{34E1F0C9-7AA2-4576-A7E5-5C2102A2E817}" type="presParOf" srcId="{2903E8BA-0253-414B-9632-38F5B7F435A8}" destId="{826D8B49-8D4F-4B23-B92F-C0AC3F207D3D}" srcOrd="1" destOrd="0" presId="urn:microsoft.com/office/officeart/2018/2/layout/IconVerticalSolidList"/>
    <dgm:cxn modelId="{E279D789-CB97-47D3-8661-4EC83DF89FC8}" type="presParOf" srcId="{2903E8BA-0253-414B-9632-38F5B7F435A8}" destId="{C6D2A37B-384E-4ED3-B024-BBC41B33ADB6}" srcOrd="2" destOrd="0" presId="urn:microsoft.com/office/officeart/2018/2/layout/IconVerticalSolidList"/>
    <dgm:cxn modelId="{6C7792A2-5C22-4C01-BEE8-44122B443286}" type="presParOf" srcId="{2903E8BA-0253-414B-9632-38F5B7F435A8}" destId="{E4F8DC25-457E-4632-ACA4-9281AA559A12}" srcOrd="3" destOrd="0" presId="urn:microsoft.com/office/officeart/2018/2/layout/IconVerticalSolidList"/>
    <dgm:cxn modelId="{B22DDF62-49A6-4BF4-AF1F-974FE221B9E2}" type="presParOf" srcId="{17215D61-BBD6-4692-84E5-4CC6D3739DE2}" destId="{0107DB3F-019F-4834-8D49-F83FD3ECC6BE}" srcOrd="3" destOrd="0" presId="urn:microsoft.com/office/officeart/2018/2/layout/IconVerticalSolidList"/>
    <dgm:cxn modelId="{0C55559F-47D3-43B2-B2D8-F17CA5D32917}" type="presParOf" srcId="{17215D61-BBD6-4692-84E5-4CC6D3739DE2}" destId="{46198A0B-E75D-4610-9037-94ECD1319BB1}" srcOrd="4" destOrd="0" presId="urn:microsoft.com/office/officeart/2018/2/layout/IconVerticalSolidList"/>
    <dgm:cxn modelId="{4B7AC251-25A3-4908-A478-7062A201BBEF}" type="presParOf" srcId="{46198A0B-E75D-4610-9037-94ECD1319BB1}" destId="{45C3A0E7-981E-4E2F-A8B0-EA4A6E47697C}" srcOrd="0" destOrd="0" presId="urn:microsoft.com/office/officeart/2018/2/layout/IconVerticalSolidList"/>
    <dgm:cxn modelId="{EB11F1BA-CC4E-401A-830C-309CB738E14F}" type="presParOf" srcId="{46198A0B-E75D-4610-9037-94ECD1319BB1}" destId="{44409EAA-1B36-491F-A79D-D343934A9518}" srcOrd="1" destOrd="0" presId="urn:microsoft.com/office/officeart/2018/2/layout/IconVerticalSolidList"/>
    <dgm:cxn modelId="{216B26FF-C9C4-401A-AAE7-D6116AD84EBA}" type="presParOf" srcId="{46198A0B-E75D-4610-9037-94ECD1319BB1}" destId="{6C5C3DD0-75AD-40F7-8048-5606CB6278D7}" srcOrd="2" destOrd="0" presId="urn:microsoft.com/office/officeart/2018/2/layout/IconVerticalSolidList"/>
    <dgm:cxn modelId="{AEA062D8-55E9-49AA-BEF3-BD2B480EF16F}" type="presParOf" srcId="{46198A0B-E75D-4610-9037-94ECD1319BB1}" destId="{F941649F-E0F5-4B9D-8381-D24B496550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6AF7F7-3A70-4202-8C40-B15F74532D7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7027FD-8FD7-489C-B5BD-22656A6AE36C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IBM mainframes are uniquely designed to…</a:t>
          </a:r>
          <a:endParaRPr lang="en-US" dirty="0">
            <a:solidFill>
              <a:schemeClr val="bg1"/>
            </a:solidFill>
          </a:endParaRPr>
        </a:p>
      </dgm:t>
    </dgm:pt>
    <dgm:pt modelId="{8F0584A9-2018-4F35-853A-2A4CFA73C174}" type="parTrans" cxnId="{1568D810-78A5-4BE4-872B-0FD1A8922021}">
      <dgm:prSet/>
      <dgm:spPr/>
      <dgm:t>
        <a:bodyPr/>
        <a:lstStyle/>
        <a:p>
          <a:endParaRPr lang="en-US"/>
        </a:p>
      </dgm:t>
    </dgm:pt>
    <dgm:pt modelId="{D7BD3150-03CB-423A-8F5C-AA4618FE31FF}" type="sibTrans" cxnId="{1568D810-78A5-4BE4-872B-0FD1A8922021}">
      <dgm:prSet/>
      <dgm:spPr/>
      <dgm:t>
        <a:bodyPr/>
        <a:lstStyle/>
        <a:p>
          <a:endParaRPr lang="en-US"/>
        </a:p>
      </dgm:t>
    </dgm:pt>
    <dgm:pt modelId="{FED8B17A-6741-4A5D-8266-28B2E9DAE14B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Run specialized operating systems such as IBM 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z/OS®</a:t>
          </a:r>
          <a:r>
            <a:rPr lang="en-US" b="0" i="0" dirty="0">
              <a:solidFill>
                <a:schemeClr val="bg1"/>
              </a:solidFill>
            </a:rPr>
            <a:t>, and software that takes advantage of unique hardware capabilities.</a:t>
          </a:r>
          <a:endParaRPr lang="en-US" dirty="0">
            <a:solidFill>
              <a:schemeClr val="bg1"/>
            </a:solidFill>
          </a:endParaRPr>
        </a:p>
      </dgm:t>
    </dgm:pt>
    <dgm:pt modelId="{3939D537-4F6C-491B-9E15-DC4289EC491E}" type="parTrans" cxnId="{B9FA450C-109A-484E-87F9-1AD35C092512}">
      <dgm:prSet/>
      <dgm:spPr/>
      <dgm:t>
        <a:bodyPr/>
        <a:lstStyle/>
        <a:p>
          <a:endParaRPr lang="en-US"/>
        </a:p>
      </dgm:t>
    </dgm:pt>
    <dgm:pt modelId="{BFCCB0FA-2BE2-4C03-B77A-9DFD5DEBB765}" type="sibTrans" cxnId="{B9FA450C-109A-484E-87F9-1AD35C092512}">
      <dgm:prSet/>
      <dgm:spPr/>
      <dgm:t>
        <a:bodyPr/>
        <a:lstStyle/>
        <a:p>
          <a:endParaRPr lang="en-US"/>
        </a:p>
      </dgm:t>
    </dgm:pt>
    <dgm:pt modelId="{CA7D8A3B-8668-4E1A-AAB0-7FD64E109DC9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Support massive simultaneous transactions and throughput (I/O) with built-in capacity on demand and built-in shared memory for direct application communication.</a:t>
          </a:r>
          <a:endParaRPr lang="en-US" dirty="0">
            <a:solidFill>
              <a:schemeClr val="bg1"/>
            </a:solidFill>
          </a:endParaRPr>
        </a:p>
      </dgm:t>
    </dgm:pt>
    <dgm:pt modelId="{CBA34A84-7A98-415E-8B6D-4908B1453819}" type="parTrans" cxnId="{FC302C01-8C76-4FF4-B350-A6A88EAC5A4B}">
      <dgm:prSet/>
      <dgm:spPr/>
      <dgm:t>
        <a:bodyPr/>
        <a:lstStyle/>
        <a:p>
          <a:endParaRPr lang="en-US"/>
        </a:p>
      </dgm:t>
    </dgm:pt>
    <dgm:pt modelId="{04490E25-766A-4C02-9F0C-6E838F4926AD}" type="sibTrans" cxnId="{FC302C01-8C76-4FF4-B350-A6A88EAC5A4B}">
      <dgm:prSet/>
      <dgm:spPr/>
      <dgm:t>
        <a:bodyPr/>
        <a:lstStyle/>
        <a:p>
          <a:endParaRPr lang="en-US"/>
        </a:p>
      </dgm:t>
    </dgm:pt>
    <dgm:pt modelId="{2AC2550C-6835-4E3A-A559-33BD9AAC95EF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For instance, the latest 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IBM </a:t>
          </a:r>
          <a:r>
            <a:rPr lang="en-US" b="0" i="0" dirty="0" err="1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zSystems</a:t>
          </a:r>
          <a:r>
            <a:rPr lang="en-US" b="0" i="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®</a:t>
          </a:r>
          <a:r>
            <a:rPr lang="en-US" b="0" i="0" dirty="0">
              <a:solidFill>
                <a:schemeClr val="bg1"/>
              </a:solidFill>
            </a:rPr>
            <a:t> mainframes can execute up to 1 trillion secure web transactions per day and manage privacy by policy.</a:t>
          </a:r>
          <a:endParaRPr lang="en-US" dirty="0">
            <a:solidFill>
              <a:schemeClr val="bg1"/>
            </a:solidFill>
          </a:endParaRPr>
        </a:p>
      </dgm:t>
    </dgm:pt>
    <dgm:pt modelId="{AE9126A0-495C-4C4C-81E6-D0375DED2B98}" type="parTrans" cxnId="{D2B4A6A1-79FF-4C13-B54E-0BF2276CC94C}">
      <dgm:prSet/>
      <dgm:spPr/>
      <dgm:t>
        <a:bodyPr/>
        <a:lstStyle/>
        <a:p>
          <a:endParaRPr lang="en-US"/>
        </a:p>
      </dgm:t>
    </dgm:pt>
    <dgm:pt modelId="{E9A8163C-AED1-4D51-B747-8427B575F8DD}" type="sibTrans" cxnId="{D2B4A6A1-79FF-4C13-B54E-0BF2276CC94C}">
      <dgm:prSet/>
      <dgm:spPr/>
      <dgm:t>
        <a:bodyPr/>
        <a:lstStyle/>
        <a:p>
          <a:endParaRPr lang="en-US"/>
        </a:p>
      </dgm:t>
    </dgm:pt>
    <dgm:pt modelId="{902A3020-3ADB-4FD7-92C3-5FA333DBD2F3}" type="pres">
      <dgm:prSet presAssocID="{196AF7F7-3A70-4202-8C40-B15F74532D74}" presName="linear" presStyleCnt="0">
        <dgm:presLayoutVars>
          <dgm:animLvl val="lvl"/>
          <dgm:resizeHandles val="exact"/>
        </dgm:presLayoutVars>
      </dgm:prSet>
      <dgm:spPr/>
    </dgm:pt>
    <dgm:pt modelId="{CBDC8ED5-93F2-452D-A62C-6CE18E6DDC22}" type="pres">
      <dgm:prSet presAssocID="{B27027FD-8FD7-489C-B5BD-22656A6AE3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9480B4-2639-4376-BE42-77A60604B177}" type="pres">
      <dgm:prSet presAssocID="{D7BD3150-03CB-423A-8F5C-AA4618FE31FF}" presName="spacer" presStyleCnt="0"/>
      <dgm:spPr/>
    </dgm:pt>
    <dgm:pt modelId="{D7A6DC7B-6F13-4C8C-9DA7-EACF8A0E28C8}" type="pres">
      <dgm:prSet presAssocID="{FED8B17A-6741-4A5D-8266-28B2E9DAE1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7AA160-4175-4F39-BF3E-0BA805200C57}" type="pres">
      <dgm:prSet presAssocID="{BFCCB0FA-2BE2-4C03-B77A-9DFD5DEBB765}" presName="spacer" presStyleCnt="0"/>
      <dgm:spPr/>
    </dgm:pt>
    <dgm:pt modelId="{254F5FBB-38FD-4DA9-80D5-8BEB8A03166E}" type="pres">
      <dgm:prSet presAssocID="{CA7D8A3B-8668-4E1A-AAB0-7FD64E109D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3E1A62-AA22-4FE5-AEF4-383AA4DC89C4}" type="pres">
      <dgm:prSet presAssocID="{04490E25-766A-4C02-9F0C-6E838F4926AD}" presName="spacer" presStyleCnt="0"/>
      <dgm:spPr/>
    </dgm:pt>
    <dgm:pt modelId="{98D3A315-91BD-474E-BA89-3D9C048E321E}" type="pres">
      <dgm:prSet presAssocID="{2AC2550C-6835-4E3A-A559-33BD9AAC95E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22FCB00-1886-43A0-B2EF-4031F832DFC9}" type="presOf" srcId="{FED8B17A-6741-4A5D-8266-28B2E9DAE14B}" destId="{D7A6DC7B-6F13-4C8C-9DA7-EACF8A0E28C8}" srcOrd="0" destOrd="0" presId="urn:microsoft.com/office/officeart/2005/8/layout/vList2"/>
    <dgm:cxn modelId="{FC302C01-8C76-4FF4-B350-A6A88EAC5A4B}" srcId="{196AF7F7-3A70-4202-8C40-B15F74532D74}" destId="{CA7D8A3B-8668-4E1A-AAB0-7FD64E109DC9}" srcOrd="2" destOrd="0" parTransId="{CBA34A84-7A98-415E-8B6D-4908B1453819}" sibTransId="{04490E25-766A-4C02-9F0C-6E838F4926AD}"/>
    <dgm:cxn modelId="{B9FA450C-109A-484E-87F9-1AD35C092512}" srcId="{196AF7F7-3A70-4202-8C40-B15F74532D74}" destId="{FED8B17A-6741-4A5D-8266-28B2E9DAE14B}" srcOrd="1" destOrd="0" parTransId="{3939D537-4F6C-491B-9E15-DC4289EC491E}" sibTransId="{BFCCB0FA-2BE2-4C03-B77A-9DFD5DEBB765}"/>
    <dgm:cxn modelId="{1568D810-78A5-4BE4-872B-0FD1A8922021}" srcId="{196AF7F7-3A70-4202-8C40-B15F74532D74}" destId="{B27027FD-8FD7-489C-B5BD-22656A6AE36C}" srcOrd="0" destOrd="0" parTransId="{8F0584A9-2018-4F35-853A-2A4CFA73C174}" sibTransId="{D7BD3150-03CB-423A-8F5C-AA4618FE31FF}"/>
    <dgm:cxn modelId="{CD236561-CB04-43C9-B0AA-0BBBF31DE7A6}" type="presOf" srcId="{B27027FD-8FD7-489C-B5BD-22656A6AE36C}" destId="{CBDC8ED5-93F2-452D-A62C-6CE18E6DDC22}" srcOrd="0" destOrd="0" presId="urn:microsoft.com/office/officeart/2005/8/layout/vList2"/>
    <dgm:cxn modelId="{F2CFE087-9F72-479D-8429-A92EBC67B07A}" type="presOf" srcId="{CA7D8A3B-8668-4E1A-AAB0-7FD64E109DC9}" destId="{254F5FBB-38FD-4DA9-80D5-8BEB8A03166E}" srcOrd="0" destOrd="0" presId="urn:microsoft.com/office/officeart/2005/8/layout/vList2"/>
    <dgm:cxn modelId="{62BD4C92-6494-4B82-8E34-C61D1367F0EB}" type="presOf" srcId="{196AF7F7-3A70-4202-8C40-B15F74532D74}" destId="{902A3020-3ADB-4FD7-92C3-5FA333DBD2F3}" srcOrd="0" destOrd="0" presId="urn:microsoft.com/office/officeart/2005/8/layout/vList2"/>
    <dgm:cxn modelId="{D2B4A6A1-79FF-4C13-B54E-0BF2276CC94C}" srcId="{196AF7F7-3A70-4202-8C40-B15F74532D74}" destId="{2AC2550C-6835-4E3A-A559-33BD9AAC95EF}" srcOrd="3" destOrd="0" parTransId="{AE9126A0-495C-4C4C-81E6-D0375DED2B98}" sibTransId="{E9A8163C-AED1-4D51-B747-8427B575F8DD}"/>
    <dgm:cxn modelId="{6BBC3BAE-0CC8-45D3-AF9C-171875DF5AEC}" type="presOf" srcId="{2AC2550C-6835-4E3A-A559-33BD9AAC95EF}" destId="{98D3A315-91BD-474E-BA89-3D9C048E321E}" srcOrd="0" destOrd="0" presId="urn:microsoft.com/office/officeart/2005/8/layout/vList2"/>
    <dgm:cxn modelId="{06253F35-19B3-4409-8DB7-0CF80BC694E2}" type="presParOf" srcId="{902A3020-3ADB-4FD7-92C3-5FA333DBD2F3}" destId="{CBDC8ED5-93F2-452D-A62C-6CE18E6DDC22}" srcOrd="0" destOrd="0" presId="urn:microsoft.com/office/officeart/2005/8/layout/vList2"/>
    <dgm:cxn modelId="{660491AC-D3BD-485A-8114-2D154AF71095}" type="presParOf" srcId="{902A3020-3ADB-4FD7-92C3-5FA333DBD2F3}" destId="{9D9480B4-2639-4376-BE42-77A60604B177}" srcOrd="1" destOrd="0" presId="urn:microsoft.com/office/officeart/2005/8/layout/vList2"/>
    <dgm:cxn modelId="{55DF9C25-D6A5-4158-B54A-D4BFCA52AE9C}" type="presParOf" srcId="{902A3020-3ADB-4FD7-92C3-5FA333DBD2F3}" destId="{D7A6DC7B-6F13-4C8C-9DA7-EACF8A0E28C8}" srcOrd="2" destOrd="0" presId="urn:microsoft.com/office/officeart/2005/8/layout/vList2"/>
    <dgm:cxn modelId="{5B6B692A-0A2E-4E4A-9B35-BCA89C41A4E9}" type="presParOf" srcId="{902A3020-3ADB-4FD7-92C3-5FA333DBD2F3}" destId="{5C7AA160-4175-4F39-BF3E-0BA805200C57}" srcOrd="3" destOrd="0" presId="urn:microsoft.com/office/officeart/2005/8/layout/vList2"/>
    <dgm:cxn modelId="{64AADA43-0E96-4056-9A41-E2FC6065268D}" type="presParOf" srcId="{902A3020-3ADB-4FD7-92C3-5FA333DBD2F3}" destId="{254F5FBB-38FD-4DA9-80D5-8BEB8A03166E}" srcOrd="4" destOrd="0" presId="urn:microsoft.com/office/officeart/2005/8/layout/vList2"/>
    <dgm:cxn modelId="{7FAED4F2-3366-4D25-BD8B-7D3CE4C4838E}" type="presParOf" srcId="{902A3020-3ADB-4FD7-92C3-5FA333DBD2F3}" destId="{003E1A62-AA22-4FE5-AEF4-383AA4DC89C4}" srcOrd="5" destOrd="0" presId="urn:microsoft.com/office/officeart/2005/8/layout/vList2"/>
    <dgm:cxn modelId="{72B9231A-79B7-4EAE-8DBE-DCB1A03409F3}" type="presParOf" srcId="{902A3020-3ADB-4FD7-92C3-5FA333DBD2F3}" destId="{98D3A315-91BD-474E-BA89-3D9C048E32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D790A-8FC0-4CA3-B873-351A458D3035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F8AADF-34BF-4ECA-A1E7-50825A1BEFBD}">
      <dgm:prSet/>
      <dgm:spPr/>
      <dgm:t>
        <a:bodyPr/>
        <a:lstStyle/>
        <a:p>
          <a:r>
            <a:rPr lang="en-US" b="0" i="0" baseline="0" dirty="0">
              <a:solidFill>
                <a:schemeClr val="bg1"/>
              </a:solidFill>
            </a:rPr>
            <a:t>Multiple virtual storage was introduced in  1974.</a:t>
          </a:r>
          <a:endParaRPr lang="en-US" dirty="0">
            <a:solidFill>
              <a:schemeClr val="bg1"/>
            </a:solidFill>
          </a:endParaRPr>
        </a:p>
      </dgm:t>
    </dgm:pt>
    <dgm:pt modelId="{35D7BB2F-7C6A-4B97-A1D8-C2CBB052887A}" type="parTrans" cxnId="{C554DCC5-8C35-46AF-B17F-1E71C70EF25B}">
      <dgm:prSet/>
      <dgm:spPr/>
      <dgm:t>
        <a:bodyPr/>
        <a:lstStyle/>
        <a:p>
          <a:endParaRPr lang="en-US"/>
        </a:p>
      </dgm:t>
    </dgm:pt>
    <dgm:pt modelId="{46CABE59-072F-4955-B035-E2B5656AF44E}" type="sibTrans" cxnId="{C554DCC5-8C35-46AF-B17F-1E71C70EF25B}">
      <dgm:prSet/>
      <dgm:spPr/>
      <dgm:t>
        <a:bodyPr/>
        <a:lstStyle/>
        <a:p>
          <a:endParaRPr lang="en-US"/>
        </a:p>
      </dgm:t>
    </dgm:pt>
    <dgm:pt modelId="{9D356032-18EC-40A9-913B-23C18C7D3A02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MVS evolved from OS/360, the operating system for the System/360, which was released in 1964.</a:t>
          </a:r>
          <a:endParaRPr lang="en-US" dirty="0">
            <a:solidFill>
              <a:schemeClr val="bg1"/>
            </a:solidFill>
          </a:endParaRPr>
        </a:p>
      </dgm:t>
    </dgm:pt>
    <dgm:pt modelId="{DF4C686A-3ACF-4C6C-A60A-BDFA2FFD6ECE}" type="parTrans" cxnId="{D59B4D84-56D1-4824-A894-AA84B6FA14B1}">
      <dgm:prSet/>
      <dgm:spPr/>
      <dgm:t>
        <a:bodyPr/>
        <a:lstStyle/>
        <a:p>
          <a:endParaRPr lang="en-US"/>
        </a:p>
      </dgm:t>
    </dgm:pt>
    <dgm:pt modelId="{E4896F94-27F5-48C3-8069-2DF74603A229}" type="sibTrans" cxnId="{D59B4D84-56D1-4824-A894-AA84B6FA14B1}">
      <dgm:prSet/>
      <dgm:spPr/>
      <dgm:t>
        <a:bodyPr/>
        <a:lstStyle/>
        <a:p>
          <a:endParaRPr lang="en-US"/>
        </a:p>
      </dgm:t>
    </dgm:pt>
    <dgm:pt modelId="{E71EB5F2-B83F-447E-88ED-5660422C1538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A more recent evolution of MVS is z/OS, an operating system for IBM’s Z Series mainframes.</a:t>
          </a:r>
          <a:endParaRPr lang="en-US" dirty="0">
            <a:solidFill>
              <a:schemeClr val="bg1"/>
            </a:solidFill>
          </a:endParaRPr>
        </a:p>
      </dgm:t>
    </dgm:pt>
    <dgm:pt modelId="{3AD54861-45A1-41BD-B616-34235AA3825F}" type="parTrans" cxnId="{66EB6666-8E5A-4C71-9F51-FEAF0935E3C1}">
      <dgm:prSet/>
      <dgm:spPr/>
      <dgm:t>
        <a:bodyPr/>
        <a:lstStyle/>
        <a:p>
          <a:endParaRPr lang="en-US"/>
        </a:p>
      </dgm:t>
    </dgm:pt>
    <dgm:pt modelId="{C5E4FAAD-93F1-4A15-AA88-1E951ABC91D6}" type="sibTrans" cxnId="{66EB6666-8E5A-4C71-9F51-FEAF0935E3C1}">
      <dgm:prSet/>
      <dgm:spPr/>
      <dgm:t>
        <a:bodyPr/>
        <a:lstStyle/>
        <a:p>
          <a:endParaRPr lang="en-US"/>
        </a:p>
      </dgm:t>
    </dgm:pt>
    <dgm:pt modelId="{C7DF68F7-5D3F-4695-A50E-8A685499A9BC}" type="pres">
      <dgm:prSet presAssocID="{DCCD790A-8FC0-4CA3-B873-351A458D3035}" presName="outerComposite" presStyleCnt="0">
        <dgm:presLayoutVars>
          <dgm:chMax val="5"/>
          <dgm:dir/>
          <dgm:resizeHandles val="exact"/>
        </dgm:presLayoutVars>
      </dgm:prSet>
      <dgm:spPr/>
    </dgm:pt>
    <dgm:pt modelId="{F611E18A-2D0F-40AA-9A1E-5FAE1A397D56}" type="pres">
      <dgm:prSet presAssocID="{DCCD790A-8FC0-4CA3-B873-351A458D3035}" presName="dummyMaxCanvas" presStyleCnt="0">
        <dgm:presLayoutVars/>
      </dgm:prSet>
      <dgm:spPr/>
    </dgm:pt>
    <dgm:pt modelId="{966AE4C8-871B-4882-BDE8-88A05FA18EB3}" type="pres">
      <dgm:prSet presAssocID="{DCCD790A-8FC0-4CA3-B873-351A458D3035}" presName="ThreeNodes_1" presStyleLbl="node1" presStyleIdx="0" presStyleCnt="3" custLinFactNeighborX="-1725" custLinFactNeighborY="-2483">
        <dgm:presLayoutVars>
          <dgm:bulletEnabled val="1"/>
        </dgm:presLayoutVars>
      </dgm:prSet>
      <dgm:spPr/>
    </dgm:pt>
    <dgm:pt modelId="{D768FB20-8F93-4D30-9954-29467AB28350}" type="pres">
      <dgm:prSet presAssocID="{DCCD790A-8FC0-4CA3-B873-351A458D3035}" presName="ThreeNodes_2" presStyleLbl="node1" presStyleIdx="1" presStyleCnt="3">
        <dgm:presLayoutVars>
          <dgm:bulletEnabled val="1"/>
        </dgm:presLayoutVars>
      </dgm:prSet>
      <dgm:spPr/>
    </dgm:pt>
    <dgm:pt modelId="{9B8FB540-8F51-4F56-9584-9BACB5EC083E}" type="pres">
      <dgm:prSet presAssocID="{DCCD790A-8FC0-4CA3-B873-351A458D3035}" presName="ThreeNodes_3" presStyleLbl="node1" presStyleIdx="2" presStyleCnt="3">
        <dgm:presLayoutVars>
          <dgm:bulletEnabled val="1"/>
        </dgm:presLayoutVars>
      </dgm:prSet>
      <dgm:spPr/>
    </dgm:pt>
    <dgm:pt modelId="{47B23031-C524-47C1-A3F2-15C7AE7FEAE1}" type="pres">
      <dgm:prSet presAssocID="{DCCD790A-8FC0-4CA3-B873-351A458D3035}" presName="ThreeConn_1-2" presStyleLbl="fgAccFollowNode1" presStyleIdx="0" presStyleCnt="2">
        <dgm:presLayoutVars>
          <dgm:bulletEnabled val="1"/>
        </dgm:presLayoutVars>
      </dgm:prSet>
      <dgm:spPr/>
    </dgm:pt>
    <dgm:pt modelId="{BEC2A72F-E4F4-4E22-982C-F5206A1EB8C3}" type="pres">
      <dgm:prSet presAssocID="{DCCD790A-8FC0-4CA3-B873-351A458D3035}" presName="ThreeConn_2-3" presStyleLbl="fgAccFollowNode1" presStyleIdx="1" presStyleCnt="2">
        <dgm:presLayoutVars>
          <dgm:bulletEnabled val="1"/>
        </dgm:presLayoutVars>
      </dgm:prSet>
      <dgm:spPr/>
    </dgm:pt>
    <dgm:pt modelId="{9D8ABD2F-814D-49BC-ABB9-CFF4033A55B2}" type="pres">
      <dgm:prSet presAssocID="{DCCD790A-8FC0-4CA3-B873-351A458D3035}" presName="ThreeNodes_1_text" presStyleLbl="node1" presStyleIdx="2" presStyleCnt="3">
        <dgm:presLayoutVars>
          <dgm:bulletEnabled val="1"/>
        </dgm:presLayoutVars>
      </dgm:prSet>
      <dgm:spPr/>
    </dgm:pt>
    <dgm:pt modelId="{28843FED-4E15-4498-8879-DD13AA349127}" type="pres">
      <dgm:prSet presAssocID="{DCCD790A-8FC0-4CA3-B873-351A458D3035}" presName="ThreeNodes_2_text" presStyleLbl="node1" presStyleIdx="2" presStyleCnt="3">
        <dgm:presLayoutVars>
          <dgm:bulletEnabled val="1"/>
        </dgm:presLayoutVars>
      </dgm:prSet>
      <dgm:spPr/>
    </dgm:pt>
    <dgm:pt modelId="{AB1DCD80-291A-4152-BD5C-AC7EA283A9A2}" type="pres">
      <dgm:prSet presAssocID="{DCCD790A-8FC0-4CA3-B873-351A458D303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6EB6666-8E5A-4C71-9F51-FEAF0935E3C1}" srcId="{DCCD790A-8FC0-4CA3-B873-351A458D3035}" destId="{E71EB5F2-B83F-447E-88ED-5660422C1538}" srcOrd="2" destOrd="0" parTransId="{3AD54861-45A1-41BD-B616-34235AA3825F}" sibTransId="{C5E4FAAD-93F1-4A15-AA88-1E951ABC91D6}"/>
    <dgm:cxn modelId="{C39D2973-A436-4966-9C9B-44EBDB75376C}" type="presOf" srcId="{E4896F94-27F5-48C3-8069-2DF74603A229}" destId="{BEC2A72F-E4F4-4E22-982C-F5206A1EB8C3}" srcOrd="0" destOrd="0" presId="urn:microsoft.com/office/officeart/2005/8/layout/vProcess5"/>
    <dgm:cxn modelId="{D59B4D84-56D1-4824-A894-AA84B6FA14B1}" srcId="{DCCD790A-8FC0-4CA3-B873-351A458D3035}" destId="{9D356032-18EC-40A9-913B-23C18C7D3A02}" srcOrd="1" destOrd="0" parTransId="{DF4C686A-3ACF-4C6C-A60A-BDFA2FFD6ECE}" sibTransId="{E4896F94-27F5-48C3-8069-2DF74603A229}"/>
    <dgm:cxn modelId="{ABA4FB8F-4FB2-480E-B9F8-0F867360AF2C}" type="presOf" srcId="{9D356032-18EC-40A9-913B-23C18C7D3A02}" destId="{28843FED-4E15-4498-8879-DD13AA349127}" srcOrd="1" destOrd="0" presId="urn:microsoft.com/office/officeart/2005/8/layout/vProcess5"/>
    <dgm:cxn modelId="{09013C96-6C8C-4DA8-B57E-58B835E4E93C}" type="presOf" srcId="{DCCD790A-8FC0-4CA3-B873-351A458D3035}" destId="{C7DF68F7-5D3F-4695-A50E-8A685499A9BC}" srcOrd="0" destOrd="0" presId="urn:microsoft.com/office/officeart/2005/8/layout/vProcess5"/>
    <dgm:cxn modelId="{D21BBB96-39A5-419F-828C-1BDA6D654E4F}" type="presOf" srcId="{E71EB5F2-B83F-447E-88ED-5660422C1538}" destId="{AB1DCD80-291A-4152-BD5C-AC7EA283A9A2}" srcOrd="1" destOrd="0" presId="urn:microsoft.com/office/officeart/2005/8/layout/vProcess5"/>
    <dgm:cxn modelId="{D5D062A0-43A5-4749-8569-83A9602427A9}" type="presOf" srcId="{E71EB5F2-B83F-447E-88ED-5660422C1538}" destId="{9B8FB540-8F51-4F56-9584-9BACB5EC083E}" srcOrd="0" destOrd="0" presId="urn:microsoft.com/office/officeart/2005/8/layout/vProcess5"/>
    <dgm:cxn modelId="{445544A4-9584-42C9-893B-D1524C1B59EC}" type="presOf" srcId="{9D356032-18EC-40A9-913B-23C18C7D3A02}" destId="{D768FB20-8F93-4D30-9954-29467AB28350}" srcOrd="0" destOrd="0" presId="urn:microsoft.com/office/officeart/2005/8/layout/vProcess5"/>
    <dgm:cxn modelId="{DB18B7BD-8470-4793-99AE-C26BC7458D6E}" type="presOf" srcId="{46CABE59-072F-4955-B035-E2B5656AF44E}" destId="{47B23031-C524-47C1-A3F2-15C7AE7FEAE1}" srcOrd="0" destOrd="0" presId="urn:microsoft.com/office/officeart/2005/8/layout/vProcess5"/>
    <dgm:cxn modelId="{C554DCC5-8C35-46AF-B17F-1E71C70EF25B}" srcId="{DCCD790A-8FC0-4CA3-B873-351A458D3035}" destId="{B7F8AADF-34BF-4ECA-A1E7-50825A1BEFBD}" srcOrd="0" destOrd="0" parTransId="{35D7BB2F-7C6A-4B97-A1D8-C2CBB052887A}" sibTransId="{46CABE59-072F-4955-B035-E2B5656AF44E}"/>
    <dgm:cxn modelId="{7E382ED1-1050-4EAB-BA8B-F3854B123FE6}" type="presOf" srcId="{B7F8AADF-34BF-4ECA-A1E7-50825A1BEFBD}" destId="{966AE4C8-871B-4882-BDE8-88A05FA18EB3}" srcOrd="0" destOrd="0" presId="urn:microsoft.com/office/officeart/2005/8/layout/vProcess5"/>
    <dgm:cxn modelId="{D71405F8-1758-4B92-A6D1-6998682933B7}" type="presOf" srcId="{B7F8AADF-34BF-4ECA-A1E7-50825A1BEFBD}" destId="{9D8ABD2F-814D-49BC-ABB9-CFF4033A55B2}" srcOrd="1" destOrd="0" presId="urn:microsoft.com/office/officeart/2005/8/layout/vProcess5"/>
    <dgm:cxn modelId="{93559143-57BF-4DB3-9CF3-E378D7E09E5E}" type="presParOf" srcId="{C7DF68F7-5D3F-4695-A50E-8A685499A9BC}" destId="{F611E18A-2D0F-40AA-9A1E-5FAE1A397D56}" srcOrd="0" destOrd="0" presId="urn:microsoft.com/office/officeart/2005/8/layout/vProcess5"/>
    <dgm:cxn modelId="{01CD73D0-B4E1-455B-BF83-6DC898838968}" type="presParOf" srcId="{C7DF68F7-5D3F-4695-A50E-8A685499A9BC}" destId="{966AE4C8-871B-4882-BDE8-88A05FA18EB3}" srcOrd="1" destOrd="0" presId="urn:microsoft.com/office/officeart/2005/8/layout/vProcess5"/>
    <dgm:cxn modelId="{DBE592D4-DD84-4630-8E04-ED21FEA99AAE}" type="presParOf" srcId="{C7DF68F7-5D3F-4695-A50E-8A685499A9BC}" destId="{D768FB20-8F93-4D30-9954-29467AB28350}" srcOrd="2" destOrd="0" presId="urn:microsoft.com/office/officeart/2005/8/layout/vProcess5"/>
    <dgm:cxn modelId="{718AE8A7-BF50-4C2A-808B-1E2998CC2015}" type="presParOf" srcId="{C7DF68F7-5D3F-4695-A50E-8A685499A9BC}" destId="{9B8FB540-8F51-4F56-9584-9BACB5EC083E}" srcOrd="3" destOrd="0" presId="urn:microsoft.com/office/officeart/2005/8/layout/vProcess5"/>
    <dgm:cxn modelId="{D9F8EE88-7F75-4978-AE36-62706D1BA8E9}" type="presParOf" srcId="{C7DF68F7-5D3F-4695-A50E-8A685499A9BC}" destId="{47B23031-C524-47C1-A3F2-15C7AE7FEAE1}" srcOrd="4" destOrd="0" presId="urn:microsoft.com/office/officeart/2005/8/layout/vProcess5"/>
    <dgm:cxn modelId="{CD33C6F0-2AAB-4163-A334-2B47F6BB7E97}" type="presParOf" srcId="{C7DF68F7-5D3F-4695-A50E-8A685499A9BC}" destId="{BEC2A72F-E4F4-4E22-982C-F5206A1EB8C3}" srcOrd="5" destOrd="0" presId="urn:microsoft.com/office/officeart/2005/8/layout/vProcess5"/>
    <dgm:cxn modelId="{F3DC1539-2F48-49F3-B93C-51CC2DA003BA}" type="presParOf" srcId="{C7DF68F7-5D3F-4695-A50E-8A685499A9BC}" destId="{9D8ABD2F-814D-49BC-ABB9-CFF4033A55B2}" srcOrd="6" destOrd="0" presId="urn:microsoft.com/office/officeart/2005/8/layout/vProcess5"/>
    <dgm:cxn modelId="{8DCFBCF0-C6E7-4881-B2D0-9A64E9E7F9F2}" type="presParOf" srcId="{C7DF68F7-5D3F-4695-A50E-8A685499A9BC}" destId="{28843FED-4E15-4498-8879-DD13AA349127}" srcOrd="7" destOrd="0" presId="urn:microsoft.com/office/officeart/2005/8/layout/vProcess5"/>
    <dgm:cxn modelId="{6A2F01BD-275D-42B4-847F-F87854B81943}" type="presParOf" srcId="{C7DF68F7-5D3F-4695-A50E-8A685499A9BC}" destId="{AB1DCD80-291A-4152-BD5C-AC7EA283A9A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B094AC-99FF-43B0-A72D-352BADDBC5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06FDC7-BED0-4328-8E06-8BC8562A5F4F}">
      <dgm:prSet/>
      <dgm:spPr/>
      <dgm:t>
        <a:bodyPr/>
        <a:lstStyle/>
        <a:p>
          <a:r>
            <a:rPr lang="en-US" b="0" i="0"/>
            <a:t>The main user interface in MVS systems is TSO (Time Sharing Option). </a:t>
          </a:r>
          <a:endParaRPr lang="en-US"/>
        </a:p>
      </dgm:t>
    </dgm:pt>
    <dgm:pt modelId="{23ECAF29-F5B1-4660-8E00-FD713CC2CF6A}" type="parTrans" cxnId="{1B9E4613-F0AE-4407-A5F4-7795FF47E04D}">
      <dgm:prSet/>
      <dgm:spPr/>
      <dgm:t>
        <a:bodyPr/>
        <a:lstStyle/>
        <a:p>
          <a:endParaRPr lang="en-US"/>
        </a:p>
      </dgm:t>
    </dgm:pt>
    <dgm:pt modelId="{EFF3B355-D38A-4F74-A2E1-CFFFA16CAB1E}" type="sibTrans" cxnId="{1B9E4613-F0AE-4407-A5F4-7795FF47E04D}">
      <dgm:prSet/>
      <dgm:spPr/>
      <dgm:t>
        <a:bodyPr/>
        <a:lstStyle/>
        <a:p>
          <a:endParaRPr lang="en-US"/>
        </a:p>
      </dgm:t>
    </dgm:pt>
    <dgm:pt modelId="{0376C436-79A2-4CDE-A0A1-E92F198CDFDC}">
      <dgm:prSet/>
      <dgm:spPr/>
      <dgm:t>
        <a:bodyPr/>
        <a:lstStyle/>
        <a:p>
          <a:r>
            <a:rPr lang="en-US" b="0" i="0"/>
            <a:t>The Interactive System Productivity Facility (ISPF) is a set of menus for compiling and managing programs and for configuring the system. </a:t>
          </a:r>
          <a:endParaRPr lang="en-US"/>
        </a:p>
      </dgm:t>
    </dgm:pt>
    <dgm:pt modelId="{6A2F4150-89EB-4908-AA04-95D94D1385B4}" type="parTrans" cxnId="{24058DB5-A726-484B-B4A0-B70F237C1E93}">
      <dgm:prSet/>
      <dgm:spPr/>
      <dgm:t>
        <a:bodyPr/>
        <a:lstStyle/>
        <a:p>
          <a:endParaRPr lang="en-US"/>
        </a:p>
      </dgm:t>
    </dgm:pt>
    <dgm:pt modelId="{270937E8-C443-439F-A6CB-7CB72E7E8087}" type="sibTrans" cxnId="{24058DB5-A726-484B-B4A0-B70F237C1E93}">
      <dgm:prSet/>
      <dgm:spPr/>
      <dgm:t>
        <a:bodyPr/>
        <a:lstStyle/>
        <a:p>
          <a:endParaRPr lang="en-US"/>
        </a:p>
      </dgm:t>
    </dgm:pt>
    <dgm:pt modelId="{660ED7C9-90FF-40CF-8D9C-524CFF5949E8}" type="pres">
      <dgm:prSet presAssocID="{A1B094AC-99FF-43B0-A72D-352BADDBC5EE}" presName="root" presStyleCnt="0">
        <dgm:presLayoutVars>
          <dgm:dir/>
          <dgm:resizeHandles val="exact"/>
        </dgm:presLayoutVars>
      </dgm:prSet>
      <dgm:spPr/>
    </dgm:pt>
    <dgm:pt modelId="{CDBDA8F1-3332-467F-968C-8C63A4007794}" type="pres">
      <dgm:prSet presAssocID="{1306FDC7-BED0-4328-8E06-8BC8562A5F4F}" presName="compNode" presStyleCnt="0"/>
      <dgm:spPr/>
    </dgm:pt>
    <dgm:pt modelId="{D5F8E837-D00D-464E-8705-6781E977E183}" type="pres">
      <dgm:prSet presAssocID="{1306FDC7-BED0-4328-8E06-8BC8562A5F4F}" presName="bgRect" presStyleLbl="bgShp" presStyleIdx="0" presStyleCnt="2"/>
      <dgm:spPr/>
    </dgm:pt>
    <dgm:pt modelId="{B907507E-782A-45BD-8BEB-11D229C62AB3}" type="pres">
      <dgm:prSet presAssocID="{1306FDC7-BED0-4328-8E06-8BC8562A5F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A0DC43E1-C57D-453A-AF4F-33F18A1CF40F}" type="pres">
      <dgm:prSet presAssocID="{1306FDC7-BED0-4328-8E06-8BC8562A5F4F}" presName="spaceRect" presStyleCnt="0"/>
      <dgm:spPr/>
    </dgm:pt>
    <dgm:pt modelId="{8B62CAC5-7A62-4D59-B4D1-31E3396AEE00}" type="pres">
      <dgm:prSet presAssocID="{1306FDC7-BED0-4328-8E06-8BC8562A5F4F}" presName="parTx" presStyleLbl="revTx" presStyleIdx="0" presStyleCnt="2">
        <dgm:presLayoutVars>
          <dgm:chMax val="0"/>
          <dgm:chPref val="0"/>
        </dgm:presLayoutVars>
      </dgm:prSet>
      <dgm:spPr/>
    </dgm:pt>
    <dgm:pt modelId="{714287C4-7F94-4C35-A1B5-6ED2CD154FE7}" type="pres">
      <dgm:prSet presAssocID="{EFF3B355-D38A-4F74-A2E1-CFFFA16CAB1E}" presName="sibTrans" presStyleCnt="0"/>
      <dgm:spPr/>
    </dgm:pt>
    <dgm:pt modelId="{EAF52083-7CE9-442B-A131-4A10FBC37DBA}" type="pres">
      <dgm:prSet presAssocID="{0376C436-79A2-4CDE-A0A1-E92F198CDFDC}" presName="compNode" presStyleCnt="0"/>
      <dgm:spPr/>
    </dgm:pt>
    <dgm:pt modelId="{527696A8-F855-449F-B3C1-D6A7E7F0C115}" type="pres">
      <dgm:prSet presAssocID="{0376C436-79A2-4CDE-A0A1-E92F198CDFDC}" presName="bgRect" presStyleLbl="bgShp" presStyleIdx="1" presStyleCnt="2"/>
      <dgm:spPr/>
    </dgm:pt>
    <dgm:pt modelId="{1C57BF47-275F-4D74-B9F2-53AF6B6D185F}" type="pres">
      <dgm:prSet presAssocID="{0376C436-79A2-4CDE-A0A1-E92F198CDF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FAEF614-BAEB-4A48-A38C-EE8AA1BE69F2}" type="pres">
      <dgm:prSet presAssocID="{0376C436-79A2-4CDE-A0A1-E92F198CDFDC}" presName="spaceRect" presStyleCnt="0"/>
      <dgm:spPr/>
    </dgm:pt>
    <dgm:pt modelId="{D2040C7D-518C-4AD6-A95B-10B9957C094A}" type="pres">
      <dgm:prSet presAssocID="{0376C436-79A2-4CDE-A0A1-E92F198CDFD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B9E4613-F0AE-4407-A5F4-7795FF47E04D}" srcId="{A1B094AC-99FF-43B0-A72D-352BADDBC5EE}" destId="{1306FDC7-BED0-4328-8E06-8BC8562A5F4F}" srcOrd="0" destOrd="0" parTransId="{23ECAF29-F5B1-4660-8E00-FD713CC2CF6A}" sibTransId="{EFF3B355-D38A-4F74-A2E1-CFFFA16CAB1E}"/>
    <dgm:cxn modelId="{4C42AA5B-989F-475D-A344-E83731417A55}" type="presOf" srcId="{0376C436-79A2-4CDE-A0A1-E92F198CDFDC}" destId="{D2040C7D-518C-4AD6-A95B-10B9957C094A}" srcOrd="0" destOrd="0" presId="urn:microsoft.com/office/officeart/2018/2/layout/IconVerticalSolidList"/>
    <dgm:cxn modelId="{3698FA5E-A61C-40DE-BCEA-3CCB353549FE}" type="presOf" srcId="{1306FDC7-BED0-4328-8E06-8BC8562A5F4F}" destId="{8B62CAC5-7A62-4D59-B4D1-31E3396AEE00}" srcOrd="0" destOrd="0" presId="urn:microsoft.com/office/officeart/2018/2/layout/IconVerticalSolidList"/>
    <dgm:cxn modelId="{4F145266-01A5-4EA0-ACC8-6FD8765BB120}" type="presOf" srcId="{A1B094AC-99FF-43B0-A72D-352BADDBC5EE}" destId="{660ED7C9-90FF-40CF-8D9C-524CFF5949E8}" srcOrd="0" destOrd="0" presId="urn:microsoft.com/office/officeart/2018/2/layout/IconVerticalSolidList"/>
    <dgm:cxn modelId="{24058DB5-A726-484B-B4A0-B70F237C1E93}" srcId="{A1B094AC-99FF-43B0-A72D-352BADDBC5EE}" destId="{0376C436-79A2-4CDE-A0A1-E92F198CDFDC}" srcOrd="1" destOrd="0" parTransId="{6A2F4150-89EB-4908-AA04-95D94D1385B4}" sibTransId="{270937E8-C443-439F-A6CB-7CB72E7E8087}"/>
    <dgm:cxn modelId="{719ABFF2-9DB1-4BD3-ADFE-5AADB9DA1598}" type="presParOf" srcId="{660ED7C9-90FF-40CF-8D9C-524CFF5949E8}" destId="{CDBDA8F1-3332-467F-968C-8C63A4007794}" srcOrd="0" destOrd="0" presId="urn:microsoft.com/office/officeart/2018/2/layout/IconVerticalSolidList"/>
    <dgm:cxn modelId="{3103A989-D0D3-40F5-8EF7-5C77C31E8DC3}" type="presParOf" srcId="{CDBDA8F1-3332-467F-968C-8C63A4007794}" destId="{D5F8E837-D00D-464E-8705-6781E977E183}" srcOrd="0" destOrd="0" presId="urn:microsoft.com/office/officeart/2018/2/layout/IconVerticalSolidList"/>
    <dgm:cxn modelId="{3B2C4ADD-985C-4E72-9943-DC6170A3A366}" type="presParOf" srcId="{CDBDA8F1-3332-467F-968C-8C63A4007794}" destId="{B907507E-782A-45BD-8BEB-11D229C62AB3}" srcOrd="1" destOrd="0" presId="urn:microsoft.com/office/officeart/2018/2/layout/IconVerticalSolidList"/>
    <dgm:cxn modelId="{6357753F-FC6D-4F65-8197-0BB489296572}" type="presParOf" srcId="{CDBDA8F1-3332-467F-968C-8C63A4007794}" destId="{A0DC43E1-C57D-453A-AF4F-33F18A1CF40F}" srcOrd="2" destOrd="0" presId="urn:microsoft.com/office/officeart/2018/2/layout/IconVerticalSolidList"/>
    <dgm:cxn modelId="{AEEF4D4E-BB27-42F0-B638-4466B240FE80}" type="presParOf" srcId="{CDBDA8F1-3332-467F-968C-8C63A4007794}" destId="{8B62CAC5-7A62-4D59-B4D1-31E3396AEE00}" srcOrd="3" destOrd="0" presId="urn:microsoft.com/office/officeart/2018/2/layout/IconVerticalSolidList"/>
    <dgm:cxn modelId="{98330964-2CF4-48E4-91A5-635849A4AAF9}" type="presParOf" srcId="{660ED7C9-90FF-40CF-8D9C-524CFF5949E8}" destId="{714287C4-7F94-4C35-A1B5-6ED2CD154FE7}" srcOrd="1" destOrd="0" presId="urn:microsoft.com/office/officeart/2018/2/layout/IconVerticalSolidList"/>
    <dgm:cxn modelId="{62F77205-9118-490B-86BB-2D2F0972B90E}" type="presParOf" srcId="{660ED7C9-90FF-40CF-8D9C-524CFF5949E8}" destId="{EAF52083-7CE9-442B-A131-4A10FBC37DBA}" srcOrd="2" destOrd="0" presId="urn:microsoft.com/office/officeart/2018/2/layout/IconVerticalSolidList"/>
    <dgm:cxn modelId="{B9178AB5-9694-43D0-965D-B2CD56EA06C8}" type="presParOf" srcId="{EAF52083-7CE9-442B-A131-4A10FBC37DBA}" destId="{527696A8-F855-449F-B3C1-D6A7E7F0C115}" srcOrd="0" destOrd="0" presId="urn:microsoft.com/office/officeart/2018/2/layout/IconVerticalSolidList"/>
    <dgm:cxn modelId="{775FDFC5-FF13-4C44-B94C-BE9AD37BD3E7}" type="presParOf" srcId="{EAF52083-7CE9-442B-A131-4A10FBC37DBA}" destId="{1C57BF47-275F-4D74-B9F2-53AF6B6D185F}" srcOrd="1" destOrd="0" presId="urn:microsoft.com/office/officeart/2018/2/layout/IconVerticalSolidList"/>
    <dgm:cxn modelId="{473FD106-D345-4AF8-8C1F-6226D218B6FC}" type="presParOf" srcId="{EAF52083-7CE9-442B-A131-4A10FBC37DBA}" destId="{DFAEF614-BAEB-4A48-A38C-EE8AA1BE69F2}" srcOrd="2" destOrd="0" presId="urn:microsoft.com/office/officeart/2018/2/layout/IconVerticalSolidList"/>
    <dgm:cxn modelId="{8BB113EB-91FB-456E-A811-085BF8D7DD5E}" type="presParOf" srcId="{EAF52083-7CE9-442B-A131-4A10FBC37DBA}" destId="{D2040C7D-518C-4AD6-A95B-10B9957C09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7CFD3A-0695-449A-861F-DF002FF568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458BA1-BFF4-4F94-9C35-266E5F973DCF}">
      <dgm:prSet/>
      <dgm:spPr/>
      <dgm:t>
        <a:bodyPr/>
        <a:lstStyle/>
        <a:p>
          <a:r>
            <a:rPr lang="en-US" b="0" i="0" baseline="0"/>
            <a:t>Unit record devices</a:t>
          </a:r>
          <a:endParaRPr lang="en-US"/>
        </a:p>
      </dgm:t>
    </dgm:pt>
    <dgm:pt modelId="{DF86B454-75C9-4470-85E1-0EAEAF9DFC85}" type="parTrans" cxnId="{A7E5AE19-FC25-44E0-B2F0-20863272F31F}">
      <dgm:prSet/>
      <dgm:spPr/>
      <dgm:t>
        <a:bodyPr/>
        <a:lstStyle/>
        <a:p>
          <a:endParaRPr lang="en-US"/>
        </a:p>
      </dgm:t>
    </dgm:pt>
    <dgm:pt modelId="{4F014B4B-E6E3-4631-8AD8-4D734EB30AA2}" type="sibTrans" cxnId="{A7E5AE19-FC25-44E0-B2F0-20863272F31F}">
      <dgm:prSet/>
      <dgm:spPr/>
      <dgm:t>
        <a:bodyPr/>
        <a:lstStyle/>
        <a:p>
          <a:endParaRPr lang="en-US"/>
        </a:p>
      </dgm:t>
    </dgm:pt>
    <dgm:pt modelId="{F265DC8C-AD30-43FE-89AE-9447F0966C67}">
      <dgm:prSet/>
      <dgm:spPr/>
      <dgm:t>
        <a:bodyPr/>
        <a:lstStyle/>
        <a:p>
          <a:r>
            <a:rPr lang="en-US" b="0" i="0" baseline="0"/>
            <a:t>Magnetic tape devices</a:t>
          </a:r>
          <a:endParaRPr lang="en-US"/>
        </a:p>
      </dgm:t>
    </dgm:pt>
    <dgm:pt modelId="{51C5B9B6-0989-4FC7-8AF3-BFE910242FA8}" type="parTrans" cxnId="{60F70C32-CBF6-4EDA-83B8-D1CE7003C8E9}">
      <dgm:prSet/>
      <dgm:spPr/>
      <dgm:t>
        <a:bodyPr/>
        <a:lstStyle/>
        <a:p>
          <a:endParaRPr lang="en-US"/>
        </a:p>
      </dgm:t>
    </dgm:pt>
    <dgm:pt modelId="{C7D4C9A0-2A43-4C4E-AFE5-A33E6154F03D}" type="sibTrans" cxnId="{60F70C32-CBF6-4EDA-83B8-D1CE7003C8E9}">
      <dgm:prSet/>
      <dgm:spPr/>
      <dgm:t>
        <a:bodyPr/>
        <a:lstStyle/>
        <a:p>
          <a:endParaRPr lang="en-US"/>
        </a:p>
      </dgm:t>
    </dgm:pt>
    <dgm:pt modelId="{FEC2742A-5DAF-470B-97C4-3F80FE674566}">
      <dgm:prSet/>
      <dgm:spPr/>
      <dgm:t>
        <a:bodyPr/>
        <a:lstStyle/>
        <a:p>
          <a:r>
            <a:rPr lang="en-US" b="0" i="0" baseline="0"/>
            <a:t>Direct Access Storage Devices (disks)</a:t>
          </a:r>
          <a:endParaRPr lang="en-US"/>
        </a:p>
      </dgm:t>
    </dgm:pt>
    <dgm:pt modelId="{F64C416B-F445-4FAB-9A6B-5DA504C542E4}" type="parTrans" cxnId="{E6203EE5-0A81-4769-B565-860ABDC69285}">
      <dgm:prSet/>
      <dgm:spPr/>
      <dgm:t>
        <a:bodyPr/>
        <a:lstStyle/>
        <a:p>
          <a:endParaRPr lang="en-US"/>
        </a:p>
      </dgm:t>
    </dgm:pt>
    <dgm:pt modelId="{B49F455A-D1AE-4E43-ADBA-3E24E53A7177}" type="sibTrans" cxnId="{E6203EE5-0A81-4769-B565-860ABDC69285}">
      <dgm:prSet/>
      <dgm:spPr/>
      <dgm:t>
        <a:bodyPr/>
        <a:lstStyle/>
        <a:p>
          <a:endParaRPr lang="en-US"/>
        </a:p>
      </dgm:t>
    </dgm:pt>
    <dgm:pt modelId="{2FF4FE64-3561-498E-8468-729D047AE127}">
      <dgm:prSet/>
      <dgm:spPr/>
      <dgm:t>
        <a:bodyPr/>
        <a:lstStyle/>
        <a:p>
          <a:r>
            <a:rPr lang="en-US" b="0" i="0" baseline="0"/>
            <a:t>Telecommunication devices</a:t>
          </a:r>
          <a:endParaRPr lang="en-US"/>
        </a:p>
      </dgm:t>
    </dgm:pt>
    <dgm:pt modelId="{690E32A8-7B9A-4648-A6FE-20D77D782441}" type="parTrans" cxnId="{0A1B46B5-772D-44E7-9FB9-5A48D32C23AD}">
      <dgm:prSet/>
      <dgm:spPr/>
      <dgm:t>
        <a:bodyPr/>
        <a:lstStyle/>
        <a:p>
          <a:endParaRPr lang="en-US"/>
        </a:p>
      </dgm:t>
    </dgm:pt>
    <dgm:pt modelId="{34CDEED2-266F-4D2F-A5DD-68EB25B7690F}" type="sibTrans" cxnId="{0A1B46B5-772D-44E7-9FB9-5A48D32C23AD}">
      <dgm:prSet/>
      <dgm:spPr/>
      <dgm:t>
        <a:bodyPr/>
        <a:lstStyle/>
        <a:p>
          <a:endParaRPr lang="en-US"/>
        </a:p>
      </dgm:t>
    </dgm:pt>
    <dgm:pt modelId="{9825F825-941A-44EA-9C05-EACD349BD193}" type="pres">
      <dgm:prSet presAssocID="{207CFD3A-0695-449A-861F-DF002FF56864}" presName="root" presStyleCnt="0">
        <dgm:presLayoutVars>
          <dgm:dir/>
          <dgm:resizeHandles val="exact"/>
        </dgm:presLayoutVars>
      </dgm:prSet>
      <dgm:spPr/>
    </dgm:pt>
    <dgm:pt modelId="{B6951C3A-4FB4-41B5-A72A-03785F329202}" type="pres">
      <dgm:prSet presAssocID="{A0458BA1-BFF4-4F94-9C35-266E5F973DCF}" presName="compNode" presStyleCnt="0"/>
      <dgm:spPr/>
    </dgm:pt>
    <dgm:pt modelId="{A6D753DB-1211-47BE-B5E5-E6F7D717D365}" type="pres">
      <dgm:prSet presAssocID="{A0458BA1-BFF4-4F94-9C35-266E5F973DCF}" presName="bgRect" presStyleLbl="bgShp" presStyleIdx="0" presStyleCnt="4"/>
      <dgm:spPr/>
    </dgm:pt>
    <dgm:pt modelId="{4AB92C59-6630-49FD-887E-EEE1B235266D}" type="pres">
      <dgm:prSet presAssocID="{A0458BA1-BFF4-4F94-9C35-266E5F973D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CA51B9-E851-4EFD-8BFB-42EA4F1728CF}" type="pres">
      <dgm:prSet presAssocID="{A0458BA1-BFF4-4F94-9C35-266E5F973DCF}" presName="spaceRect" presStyleCnt="0"/>
      <dgm:spPr/>
    </dgm:pt>
    <dgm:pt modelId="{B095E143-719B-4A7A-8206-F1091D585702}" type="pres">
      <dgm:prSet presAssocID="{A0458BA1-BFF4-4F94-9C35-266E5F973DCF}" presName="parTx" presStyleLbl="revTx" presStyleIdx="0" presStyleCnt="4">
        <dgm:presLayoutVars>
          <dgm:chMax val="0"/>
          <dgm:chPref val="0"/>
        </dgm:presLayoutVars>
      </dgm:prSet>
      <dgm:spPr/>
    </dgm:pt>
    <dgm:pt modelId="{57F5F900-512D-4380-A426-84752BAB4533}" type="pres">
      <dgm:prSet presAssocID="{4F014B4B-E6E3-4631-8AD8-4D734EB30AA2}" presName="sibTrans" presStyleCnt="0"/>
      <dgm:spPr/>
    </dgm:pt>
    <dgm:pt modelId="{F5CCE814-570C-4D1A-A665-CEA537108F28}" type="pres">
      <dgm:prSet presAssocID="{F265DC8C-AD30-43FE-89AE-9447F0966C67}" presName="compNode" presStyleCnt="0"/>
      <dgm:spPr/>
    </dgm:pt>
    <dgm:pt modelId="{BF7A9CED-D7CA-4BFE-BA86-5F35A0E8A0DD}" type="pres">
      <dgm:prSet presAssocID="{F265DC8C-AD30-43FE-89AE-9447F0966C67}" presName="bgRect" presStyleLbl="bgShp" presStyleIdx="1" presStyleCnt="4"/>
      <dgm:spPr/>
    </dgm:pt>
    <dgm:pt modelId="{91112BEB-BCD3-4EE9-969B-8C23D95AF96A}" type="pres">
      <dgm:prSet presAssocID="{F265DC8C-AD30-43FE-89AE-9447F0966C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"/>
        </a:ext>
      </dgm:extLst>
    </dgm:pt>
    <dgm:pt modelId="{75E092C3-9F13-47C1-9913-B78907F09C2F}" type="pres">
      <dgm:prSet presAssocID="{F265DC8C-AD30-43FE-89AE-9447F0966C67}" presName="spaceRect" presStyleCnt="0"/>
      <dgm:spPr/>
    </dgm:pt>
    <dgm:pt modelId="{F9EF9646-53B8-4B97-8480-4501D47F53AA}" type="pres">
      <dgm:prSet presAssocID="{F265DC8C-AD30-43FE-89AE-9447F0966C67}" presName="parTx" presStyleLbl="revTx" presStyleIdx="1" presStyleCnt="4">
        <dgm:presLayoutVars>
          <dgm:chMax val="0"/>
          <dgm:chPref val="0"/>
        </dgm:presLayoutVars>
      </dgm:prSet>
      <dgm:spPr/>
    </dgm:pt>
    <dgm:pt modelId="{A8E84B42-0DD4-43D7-A2D9-A1B71EF9F070}" type="pres">
      <dgm:prSet presAssocID="{C7D4C9A0-2A43-4C4E-AFE5-A33E6154F03D}" presName="sibTrans" presStyleCnt="0"/>
      <dgm:spPr/>
    </dgm:pt>
    <dgm:pt modelId="{BFE7AFF4-5D7B-4F43-A249-23371C19BDCD}" type="pres">
      <dgm:prSet presAssocID="{FEC2742A-5DAF-470B-97C4-3F80FE674566}" presName="compNode" presStyleCnt="0"/>
      <dgm:spPr/>
    </dgm:pt>
    <dgm:pt modelId="{B436428C-7E0C-4055-951F-A6E717D09DC3}" type="pres">
      <dgm:prSet presAssocID="{FEC2742A-5DAF-470B-97C4-3F80FE674566}" presName="bgRect" presStyleLbl="bgShp" presStyleIdx="2" presStyleCnt="4"/>
      <dgm:spPr/>
    </dgm:pt>
    <dgm:pt modelId="{7A3E4049-63E9-4390-B35C-DA3A824F5F2D}" type="pres">
      <dgm:prSet presAssocID="{FEC2742A-5DAF-470B-97C4-3F80FE6745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E9BB3DB-298A-46FA-BC54-8B4F42024EFF}" type="pres">
      <dgm:prSet presAssocID="{FEC2742A-5DAF-470B-97C4-3F80FE674566}" presName="spaceRect" presStyleCnt="0"/>
      <dgm:spPr/>
    </dgm:pt>
    <dgm:pt modelId="{1A98065E-529D-4145-AFD8-80825599C5F8}" type="pres">
      <dgm:prSet presAssocID="{FEC2742A-5DAF-470B-97C4-3F80FE674566}" presName="parTx" presStyleLbl="revTx" presStyleIdx="2" presStyleCnt="4">
        <dgm:presLayoutVars>
          <dgm:chMax val="0"/>
          <dgm:chPref val="0"/>
        </dgm:presLayoutVars>
      </dgm:prSet>
      <dgm:spPr/>
    </dgm:pt>
    <dgm:pt modelId="{015B17E6-8B73-497B-8268-9D05F0C83A55}" type="pres">
      <dgm:prSet presAssocID="{B49F455A-D1AE-4E43-ADBA-3E24E53A7177}" presName="sibTrans" presStyleCnt="0"/>
      <dgm:spPr/>
    </dgm:pt>
    <dgm:pt modelId="{00F963B6-A6BB-420B-B633-E6AC50FEDF7B}" type="pres">
      <dgm:prSet presAssocID="{2FF4FE64-3561-498E-8468-729D047AE127}" presName="compNode" presStyleCnt="0"/>
      <dgm:spPr/>
    </dgm:pt>
    <dgm:pt modelId="{F589742B-806A-4045-AA8E-25CE62056621}" type="pres">
      <dgm:prSet presAssocID="{2FF4FE64-3561-498E-8468-729D047AE127}" presName="bgRect" presStyleLbl="bgShp" presStyleIdx="3" presStyleCnt="4"/>
      <dgm:spPr/>
    </dgm:pt>
    <dgm:pt modelId="{7163D7CA-F6C4-41ED-AA93-733BE62ED9B3}" type="pres">
      <dgm:prSet presAssocID="{2FF4FE64-3561-498E-8468-729D047AE1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E8613B8-B2EB-4170-A90B-25AD2ABDFF4F}" type="pres">
      <dgm:prSet presAssocID="{2FF4FE64-3561-498E-8468-729D047AE127}" presName="spaceRect" presStyleCnt="0"/>
      <dgm:spPr/>
    </dgm:pt>
    <dgm:pt modelId="{F17AC9A5-A4A3-48E8-8C30-4C43E0400038}" type="pres">
      <dgm:prSet presAssocID="{2FF4FE64-3561-498E-8468-729D047AE1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E5AE19-FC25-44E0-B2F0-20863272F31F}" srcId="{207CFD3A-0695-449A-861F-DF002FF56864}" destId="{A0458BA1-BFF4-4F94-9C35-266E5F973DCF}" srcOrd="0" destOrd="0" parTransId="{DF86B454-75C9-4470-85E1-0EAEAF9DFC85}" sibTransId="{4F014B4B-E6E3-4631-8AD8-4D734EB30AA2}"/>
    <dgm:cxn modelId="{60F70C32-CBF6-4EDA-83B8-D1CE7003C8E9}" srcId="{207CFD3A-0695-449A-861F-DF002FF56864}" destId="{F265DC8C-AD30-43FE-89AE-9447F0966C67}" srcOrd="1" destOrd="0" parTransId="{51C5B9B6-0989-4FC7-8AF3-BFE910242FA8}" sibTransId="{C7D4C9A0-2A43-4C4E-AFE5-A33E6154F03D}"/>
    <dgm:cxn modelId="{FA3AB974-1330-4306-B888-7ECCABEE2534}" type="presOf" srcId="{A0458BA1-BFF4-4F94-9C35-266E5F973DCF}" destId="{B095E143-719B-4A7A-8206-F1091D585702}" srcOrd="0" destOrd="0" presId="urn:microsoft.com/office/officeart/2018/2/layout/IconVerticalSolidList"/>
    <dgm:cxn modelId="{C74E5B9A-7BFD-42D1-89A7-A856829A231B}" type="presOf" srcId="{F265DC8C-AD30-43FE-89AE-9447F0966C67}" destId="{F9EF9646-53B8-4B97-8480-4501D47F53AA}" srcOrd="0" destOrd="0" presId="urn:microsoft.com/office/officeart/2018/2/layout/IconVerticalSolidList"/>
    <dgm:cxn modelId="{C065B4B4-69E9-4796-972E-1C4C7BD5382C}" type="presOf" srcId="{207CFD3A-0695-449A-861F-DF002FF56864}" destId="{9825F825-941A-44EA-9C05-EACD349BD193}" srcOrd="0" destOrd="0" presId="urn:microsoft.com/office/officeart/2018/2/layout/IconVerticalSolidList"/>
    <dgm:cxn modelId="{0A1B46B5-772D-44E7-9FB9-5A48D32C23AD}" srcId="{207CFD3A-0695-449A-861F-DF002FF56864}" destId="{2FF4FE64-3561-498E-8468-729D047AE127}" srcOrd="3" destOrd="0" parTransId="{690E32A8-7B9A-4648-A6FE-20D77D782441}" sibTransId="{34CDEED2-266F-4D2F-A5DD-68EB25B7690F}"/>
    <dgm:cxn modelId="{B1D139D5-3100-4287-98E0-4B206A40A2D3}" type="presOf" srcId="{2FF4FE64-3561-498E-8468-729D047AE127}" destId="{F17AC9A5-A4A3-48E8-8C30-4C43E0400038}" srcOrd="0" destOrd="0" presId="urn:microsoft.com/office/officeart/2018/2/layout/IconVerticalSolidList"/>
    <dgm:cxn modelId="{E6203EE5-0A81-4769-B565-860ABDC69285}" srcId="{207CFD3A-0695-449A-861F-DF002FF56864}" destId="{FEC2742A-5DAF-470B-97C4-3F80FE674566}" srcOrd="2" destOrd="0" parTransId="{F64C416B-F445-4FAB-9A6B-5DA504C542E4}" sibTransId="{B49F455A-D1AE-4E43-ADBA-3E24E53A7177}"/>
    <dgm:cxn modelId="{3FC250FB-1DE5-44F0-B2C8-34254CC25257}" type="presOf" srcId="{FEC2742A-5DAF-470B-97C4-3F80FE674566}" destId="{1A98065E-529D-4145-AFD8-80825599C5F8}" srcOrd="0" destOrd="0" presId="urn:microsoft.com/office/officeart/2018/2/layout/IconVerticalSolidList"/>
    <dgm:cxn modelId="{197A3CFD-A5CB-4ED2-9743-C2DDACA433D8}" type="presParOf" srcId="{9825F825-941A-44EA-9C05-EACD349BD193}" destId="{B6951C3A-4FB4-41B5-A72A-03785F329202}" srcOrd="0" destOrd="0" presId="urn:microsoft.com/office/officeart/2018/2/layout/IconVerticalSolidList"/>
    <dgm:cxn modelId="{66840011-E420-42A1-A697-90BBC7CFCF68}" type="presParOf" srcId="{B6951C3A-4FB4-41B5-A72A-03785F329202}" destId="{A6D753DB-1211-47BE-B5E5-E6F7D717D365}" srcOrd="0" destOrd="0" presId="urn:microsoft.com/office/officeart/2018/2/layout/IconVerticalSolidList"/>
    <dgm:cxn modelId="{64DC973D-22BC-4FAD-99D9-227E8C24C42F}" type="presParOf" srcId="{B6951C3A-4FB4-41B5-A72A-03785F329202}" destId="{4AB92C59-6630-49FD-887E-EEE1B235266D}" srcOrd="1" destOrd="0" presId="urn:microsoft.com/office/officeart/2018/2/layout/IconVerticalSolidList"/>
    <dgm:cxn modelId="{E1C4AACA-FB2A-4B9F-9CEE-2641BFD51BD1}" type="presParOf" srcId="{B6951C3A-4FB4-41B5-A72A-03785F329202}" destId="{7BCA51B9-E851-4EFD-8BFB-42EA4F1728CF}" srcOrd="2" destOrd="0" presId="urn:microsoft.com/office/officeart/2018/2/layout/IconVerticalSolidList"/>
    <dgm:cxn modelId="{68264AAD-FD13-4FA6-9B51-EB56440744F5}" type="presParOf" srcId="{B6951C3A-4FB4-41B5-A72A-03785F329202}" destId="{B095E143-719B-4A7A-8206-F1091D585702}" srcOrd="3" destOrd="0" presId="urn:microsoft.com/office/officeart/2018/2/layout/IconVerticalSolidList"/>
    <dgm:cxn modelId="{53B964AA-2054-4898-8935-6184D4637972}" type="presParOf" srcId="{9825F825-941A-44EA-9C05-EACD349BD193}" destId="{57F5F900-512D-4380-A426-84752BAB4533}" srcOrd="1" destOrd="0" presId="urn:microsoft.com/office/officeart/2018/2/layout/IconVerticalSolidList"/>
    <dgm:cxn modelId="{A206087C-A362-47A1-98DA-C518962A1C49}" type="presParOf" srcId="{9825F825-941A-44EA-9C05-EACD349BD193}" destId="{F5CCE814-570C-4D1A-A665-CEA537108F28}" srcOrd="2" destOrd="0" presId="urn:microsoft.com/office/officeart/2018/2/layout/IconVerticalSolidList"/>
    <dgm:cxn modelId="{42A378EA-E913-4510-9721-94CF0DE943C1}" type="presParOf" srcId="{F5CCE814-570C-4D1A-A665-CEA537108F28}" destId="{BF7A9CED-D7CA-4BFE-BA86-5F35A0E8A0DD}" srcOrd="0" destOrd="0" presId="urn:microsoft.com/office/officeart/2018/2/layout/IconVerticalSolidList"/>
    <dgm:cxn modelId="{0E9BC9D9-99AF-4A4F-965A-FCD0B39B3BE7}" type="presParOf" srcId="{F5CCE814-570C-4D1A-A665-CEA537108F28}" destId="{91112BEB-BCD3-4EE9-969B-8C23D95AF96A}" srcOrd="1" destOrd="0" presId="urn:microsoft.com/office/officeart/2018/2/layout/IconVerticalSolidList"/>
    <dgm:cxn modelId="{C284BF8E-9597-4D32-B197-7AAA6B19A9B0}" type="presParOf" srcId="{F5CCE814-570C-4D1A-A665-CEA537108F28}" destId="{75E092C3-9F13-47C1-9913-B78907F09C2F}" srcOrd="2" destOrd="0" presId="urn:microsoft.com/office/officeart/2018/2/layout/IconVerticalSolidList"/>
    <dgm:cxn modelId="{C93D35D7-0A2D-4136-86A1-44E25268BF82}" type="presParOf" srcId="{F5CCE814-570C-4D1A-A665-CEA537108F28}" destId="{F9EF9646-53B8-4B97-8480-4501D47F53AA}" srcOrd="3" destOrd="0" presId="urn:microsoft.com/office/officeart/2018/2/layout/IconVerticalSolidList"/>
    <dgm:cxn modelId="{8E339D9A-AB86-4194-A845-45E16D547CED}" type="presParOf" srcId="{9825F825-941A-44EA-9C05-EACD349BD193}" destId="{A8E84B42-0DD4-43D7-A2D9-A1B71EF9F070}" srcOrd="3" destOrd="0" presId="urn:microsoft.com/office/officeart/2018/2/layout/IconVerticalSolidList"/>
    <dgm:cxn modelId="{15E8DFDC-FAAB-43EF-979D-7EFD1FEF2A49}" type="presParOf" srcId="{9825F825-941A-44EA-9C05-EACD349BD193}" destId="{BFE7AFF4-5D7B-4F43-A249-23371C19BDCD}" srcOrd="4" destOrd="0" presId="urn:microsoft.com/office/officeart/2018/2/layout/IconVerticalSolidList"/>
    <dgm:cxn modelId="{6D5A9E80-AE92-4355-9E51-7BEDF962D50D}" type="presParOf" srcId="{BFE7AFF4-5D7B-4F43-A249-23371C19BDCD}" destId="{B436428C-7E0C-4055-951F-A6E717D09DC3}" srcOrd="0" destOrd="0" presId="urn:microsoft.com/office/officeart/2018/2/layout/IconVerticalSolidList"/>
    <dgm:cxn modelId="{340E3BE9-A411-44D9-8005-F0CC157DC7D7}" type="presParOf" srcId="{BFE7AFF4-5D7B-4F43-A249-23371C19BDCD}" destId="{7A3E4049-63E9-4390-B35C-DA3A824F5F2D}" srcOrd="1" destOrd="0" presId="urn:microsoft.com/office/officeart/2018/2/layout/IconVerticalSolidList"/>
    <dgm:cxn modelId="{F7655972-B942-45BC-955E-6734B1FC3465}" type="presParOf" srcId="{BFE7AFF4-5D7B-4F43-A249-23371C19BDCD}" destId="{4E9BB3DB-298A-46FA-BC54-8B4F42024EFF}" srcOrd="2" destOrd="0" presId="urn:microsoft.com/office/officeart/2018/2/layout/IconVerticalSolidList"/>
    <dgm:cxn modelId="{21D1CE0A-E362-4423-B81E-7C5081E43A2F}" type="presParOf" srcId="{BFE7AFF4-5D7B-4F43-A249-23371C19BDCD}" destId="{1A98065E-529D-4145-AFD8-80825599C5F8}" srcOrd="3" destOrd="0" presId="urn:microsoft.com/office/officeart/2018/2/layout/IconVerticalSolidList"/>
    <dgm:cxn modelId="{4077809D-7757-4728-AC5E-3F5E32970370}" type="presParOf" srcId="{9825F825-941A-44EA-9C05-EACD349BD193}" destId="{015B17E6-8B73-497B-8268-9D05F0C83A55}" srcOrd="5" destOrd="0" presId="urn:microsoft.com/office/officeart/2018/2/layout/IconVerticalSolidList"/>
    <dgm:cxn modelId="{8E3E43E3-CBFE-46E5-A823-577D7A59D1D1}" type="presParOf" srcId="{9825F825-941A-44EA-9C05-EACD349BD193}" destId="{00F963B6-A6BB-420B-B633-E6AC50FEDF7B}" srcOrd="6" destOrd="0" presId="urn:microsoft.com/office/officeart/2018/2/layout/IconVerticalSolidList"/>
    <dgm:cxn modelId="{EF3CEEAC-034E-43F3-B2DD-7576A91DDCE4}" type="presParOf" srcId="{00F963B6-A6BB-420B-B633-E6AC50FEDF7B}" destId="{F589742B-806A-4045-AA8E-25CE62056621}" srcOrd="0" destOrd="0" presId="urn:microsoft.com/office/officeart/2018/2/layout/IconVerticalSolidList"/>
    <dgm:cxn modelId="{BE208423-9EEA-4982-9424-5F60AB5891D1}" type="presParOf" srcId="{00F963B6-A6BB-420B-B633-E6AC50FEDF7B}" destId="{7163D7CA-F6C4-41ED-AA93-733BE62ED9B3}" srcOrd="1" destOrd="0" presId="urn:microsoft.com/office/officeart/2018/2/layout/IconVerticalSolidList"/>
    <dgm:cxn modelId="{75B3EE5B-FA24-42F3-9CEC-947CDCCB3827}" type="presParOf" srcId="{00F963B6-A6BB-420B-B633-E6AC50FEDF7B}" destId="{2E8613B8-B2EB-4170-A90B-25AD2ABDFF4F}" srcOrd="2" destOrd="0" presId="urn:microsoft.com/office/officeart/2018/2/layout/IconVerticalSolidList"/>
    <dgm:cxn modelId="{80B3B5CE-EE26-4DDA-902A-92A1353A5962}" type="presParOf" srcId="{00F963B6-A6BB-420B-B633-E6AC50FEDF7B}" destId="{F17AC9A5-A4A3-48E8-8C30-4C43E04000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F717A-2E92-4FDD-A0BE-302413139632}">
      <dsp:nvSpPr>
        <dsp:cNvPr id="0" name=""/>
        <dsp:cNvSpPr/>
      </dsp:nvSpPr>
      <dsp:spPr>
        <a:xfrm>
          <a:off x="0" y="2703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F9F99-83EB-43D0-8A00-35B49C03DB8E}">
      <dsp:nvSpPr>
        <dsp:cNvPr id="0" name=""/>
        <dsp:cNvSpPr/>
      </dsp:nvSpPr>
      <dsp:spPr>
        <a:xfrm>
          <a:off x="0" y="2703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Introduction</a:t>
          </a:r>
          <a:endParaRPr lang="en-US" sz="4200" kern="1200"/>
        </a:p>
      </dsp:txBody>
      <dsp:txXfrm>
        <a:off x="0" y="2703"/>
        <a:ext cx="6912245" cy="921912"/>
      </dsp:txXfrm>
    </dsp:sp>
    <dsp:sp modelId="{E2A02C20-E5CC-4C68-BA3D-7696E5D7C65B}">
      <dsp:nvSpPr>
        <dsp:cNvPr id="0" name=""/>
        <dsp:cNvSpPr/>
      </dsp:nvSpPr>
      <dsp:spPr>
        <a:xfrm>
          <a:off x="0" y="924616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CB4A9-8128-435E-8BDB-33E3BCFB6A17}">
      <dsp:nvSpPr>
        <dsp:cNvPr id="0" name=""/>
        <dsp:cNvSpPr/>
      </dsp:nvSpPr>
      <dsp:spPr>
        <a:xfrm>
          <a:off x="0" y="924616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Multiple Virtual  Storage</a:t>
          </a:r>
          <a:endParaRPr lang="en-US" sz="4200" kern="1200"/>
        </a:p>
      </dsp:txBody>
      <dsp:txXfrm>
        <a:off x="0" y="924616"/>
        <a:ext cx="6912245" cy="921912"/>
      </dsp:txXfrm>
    </dsp:sp>
    <dsp:sp modelId="{033BDC9F-DC96-4623-8B21-F2CA6BFCC97A}">
      <dsp:nvSpPr>
        <dsp:cNvPr id="0" name=""/>
        <dsp:cNvSpPr/>
      </dsp:nvSpPr>
      <dsp:spPr>
        <a:xfrm>
          <a:off x="0" y="1846528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413813-52EC-45AA-8446-CE9C93EE123D}">
      <dsp:nvSpPr>
        <dsp:cNvPr id="0" name=""/>
        <dsp:cNvSpPr/>
      </dsp:nvSpPr>
      <dsp:spPr>
        <a:xfrm>
          <a:off x="0" y="1846528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MVS Evolution</a:t>
          </a:r>
          <a:endParaRPr lang="en-US" sz="4200" kern="1200"/>
        </a:p>
      </dsp:txBody>
      <dsp:txXfrm>
        <a:off x="0" y="1846528"/>
        <a:ext cx="6912245" cy="921912"/>
      </dsp:txXfrm>
    </dsp:sp>
    <dsp:sp modelId="{66EEE633-6637-4A90-8F7A-914A2EB433D5}">
      <dsp:nvSpPr>
        <dsp:cNvPr id="0" name=""/>
        <dsp:cNvSpPr/>
      </dsp:nvSpPr>
      <dsp:spPr>
        <a:xfrm>
          <a:off x="0" y="2768441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4BAC4E-783E-406F-B2F6-53E8E914085E}">
      <dsp:nvSpPr>
        <dsp:cNvPr id="0" name=""/>
        <dsp:cNvSpPr/>
      </dsp:nvSpPr>
      <dsp:spPr>
        <a:xfrm>
          <a:off x="0" y="2768441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Data processing </a:t>
          </a:r>
          <a:endParaRPr lang="en-US" sz="4200" kern="1200"/>
        </a:p>
      </dsp:txBody>
      <dsp:txXfrm>
        <a:off x="0" y="2768441"/>
        <a:ext cx="6912245" cy="921912"/>
      </dsp:txXfrm>
    </dsp:sp>
    <dsp:sp modelId="{755E6DA9-50F9-4746-9FDA-EDBDD9A78028}">
      <dsp:nvSpPr>
        <dsp:cNvPr id="0" name=""/>
        <dsp:cNvSpPr/>
      </dsp:nvSpPr>
      <dsp:spPr>
        <a:xfrm>
          <a:off x="0" y="3690354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1B671F-71B4-4BA5-87F2-A228D2EB0873}">
      <dsp:nvSpPr>
        <dsp:cNvPr id="0" name=""/>
        <dsp:cNvSpPr/>
      </dsp:nvSpPr>
      <dsp:spPr>
        <a:xfrm>
          <a:off x="0" y="3690354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Command processing</a:t>
          </a:r>
          <a:endParaRPr lang="en-US" sz="4200" kern="1200"/>
        </a:p>
      </dsp:txBody>
      <dsp:txXfrm>
        <a:off x="0" y="3690354"/>
        <a:ext cx="6912245" cy="921912"/>
      </dsp:txXfrm>
    </dsp:sp>
    <dsp:sp modelId="{233F43FE-8800-4194-9EA3-D741D063A4F6}">
      <dsp:nvSpPr>
        <dsp:cNvPr id="0" name=""/>
        <dsp:cNvSpPr/>
      </dsp:nvSpPr>
      <dsp:spPr>
        <a:xfrm>
          <a:off x="0" y="4612266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A86209-9203-400A-BB53-D4C816E1574E}">
      <dsp:nvSpPr>
        <dsp:cNvPr id="0" name=""/>
        <dsp:cNvSpPr/>
      </dsp:nvSpPr>
      <dsp:spPr>
        <a:xfrm>
          <a:off x="0" y="4612266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Input /Output Devices</a:t>
          </a:r>
          <a:endParaRPr lang="en-US" sz="4200" kern="1200"/>
        </a:p>
      </dsp:txBody>
      <dsp:txXfrm>
        <a:off x="0" y="4612266"/>
        <a:ext cx="6912245" cy="921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F9D32-9CEC-4167-BCB3-577639891F96}">
      <dsp:nvSpPr>
        <dsp:cNvPr id="0" name=""/>
        <dsp:cNvSpPr/>
      </dsp:nvSpPr>
      <dsp:spPr>
        <a:xfrm>
          <a:off x="0" y="53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553E9-14A5-40F8-BC19-ED26AA39F09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6CEEC-B0D1-48D4-8B3F-E243AE341E5E}">
      <dsp:nvSpPr>
        <dsp:cNvPr id="0" name=""/>
        <dsp:cNvSpPr/>
      </dsp:nvSpPr>
      <dsp:spPr>
        <a:xfrm>
          <a:off x="1435590" y="53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 dirty="0"/>
            <a:t>A mainframe is a large-capacity computer system with processing power that is significantly superior to PCs .</a:t>
          </a:r>
          <a:endParaRPr lang="en-US" sz="2500" kern="1200" dirty="0"/>
        </a:p>
      </dsp:txBody>
      <dsp:txXfrm>
        <a:off x="1435590" y="531"/>
        <a:ext cx="8797434" cy="1242935"/>
      </dsp:txXfrm>
    </dsp:sp>
    <dsp:sp modelId="{BD6A9EFF-FB94-43C6-A9A9-6375DF1F8BC6}">
      <dsp:nvSpPr>
        <dsp:cNvPr id="0" name=""/>
        <dsp:cNvSpPr/>
      </dsp:nvSpPr>
      <dsp:spPr>
        <a:xfrm>
          <a:off x="0" y="155420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D8B49-8D4F-4B23-B92F-C0AC3F207D3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8DC25-457E-4632-ACA4-9281AA559A12}">
      <dsp:nvSpPr>
        <dsp:cNvPr id="0" name=""/>
        <dsp:cNvSpPr/>
      </dsp:nvSpPr>
      <dsp:spPr>
        <a:xfrm>
          <a:off x="1435590" y="155420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/>
            <a:t>It has been there in the Software Industry for</a:t>
          </a:r>
          <a:br>
            <a:rPr lang="en-US" sz="2500" i="0" kern="1200"/>
          </a:br>
          <a:r>
            <a:rPr lang="en-US" sz="2500" i="0" kern="1200"/>
            <a:t>more than 40 years</a:t>
          </a:r>
          <a:endParaRPr lang="en-US" sz="2500" kern="1200"/>
        </a:p>
      </dsp:txBody>
      <dsp:txXfrm>
        <a:off x="1435590" y="1554201"/>
        <a:ext cx="8797434" cy="1242935"/>
      </dsp:txXfrm>
    </dsp:sp>
    <dsp:sp modelId="{45C3A0E7-981E-4E2F-A8B0-EA4A6E47697C}">
      <dsp:nvSpPr>
        <dsp:cNvPr id="0" name=""/>
        <dsp:cNvSpPr/>
      </dsp:nvSpPr>
      <dsp:spPr>
        <a:xfrm>
          <a:off x="0" y="3107870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09EAA-1B36-491F-A79D-D343934A951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1649F-E0F5-4B9D-8381-D24B49655060}">
      <dsp:nvSpPr>
        <dsp:cNvPr id="0" name=""/>
        <dsp:cNvSpPr/>
      </dsp:nvSpPr>
      <dsp:spPr>
        <a:xfrm>
          <a:off x="1435590" y="3107870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/>
            <a:t>No new technology can totally replace Mainframes</a:t>
          </a:r>
          <a:br>
            <a:rPr lang="en-US" sz="2500" i="0" kern="1200"/>
          </a:br>
          <a:r>
            <a:rPr lang="en-US" sz="2500" i="0" kern="1200"/>
            <a:t>because of its architecture and efficiency</a:t>
          </a:r>
          <a:endParaRPr lang="en-US" sz="2500" kern="1200"/>
        </a:p>
      </dsp:txBody>
      <dsp:txXfrm>
        <a:off x="1435590" y="3107870"/>
        <a:ext cx="8797434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C8ED5-93F2-452D-A62C-6CE18E6DDC22}">
      <dsp:nvSpPr>
        <dsp:cNvPr id="0" name=""/>
        <dsp:cNvSpPr/>
      </dsp:nvSpPr>
      <dsp:spPr>
        <a:xfrm>
          <a:off x="0" y="348178"/>
          <a:ext cx="6912245" cy="11647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chemeClr val="bg1"/>
              </a:solidFill>
            </a:rPr>
            <a:t>IBM mainframes are uniquely designed to…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56859" y="405037"/>
        <a:ext cx="6798527" cy="1051053"/>
      </dsp:txXfrm>
    </dsp:sp>
    <dsp:sp modelId="{D7A6DC7B-6F13-4C8C-9DA7-EACF8A0E28C8}">
      <dsp:nvSpPr>
        <dsp:cNvPr id="0" name=""/>
        <dsp:cNvSpPr/>
      </dsp:nvSpPr>
      <dsp:spPr>
        <a:xfrm>
          <a:off x="0" y="1573429"/>
          <a:ext cx="6912245" cy="1164771"/>
        </a:xfrm>
        <a:prstGeom prst="roundRect">
          <a:avLst/>
        </a:prstGeom>
        <a:gradFill rotWithShape="0">
          <a:gsLst>
            <a:gs pos="0">
              <a:schemeClr val="accent2">
                <a:hueOff val="-1704332"/>
                <a:satOff val="-2273"/>
                <a:lumOff val="-67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704332"/>
                <a:satOff val="-2273"/>
                <a:lumOff val="-67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704332"/>
                <a:satOff val="-2273"/>
                <a:lumOff val="-67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chemeClr val="bg1"/>
              </a:solidFill>
            </a:rPr>
            <a:t>Run specialized operating systems such as IBM </a:t>
          </a:r>
          <a:r>
            <a:rPr lang="en-US" sz="2100" b="0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z/OS®</a:t>
          </a:r>
          <a:r>
            <a:rPr lang="en-US" sz="2100" b="0" i="0" kern="1200" dirty="0">
              <a:solidFill>
                <a:schemeClr val="bg1"/>
              </a:solidFill>
            </a:rPr>
            <a:t>, and software that takes advantage of unique hardware capabilities.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56859" y="1630288"/>
        <a:ext cx="6798527" cy="1051053"/>
      </dsp:txXfrm>
    </dsp:sp>
    <dsp:sp modelId="{254F5FBB-38FD-4DA9-80D5-8BEB8A03166E}">
      <dsp:nvSpPr>
        <dsp:cNvPr id="0" name=""/>
        <dsp:cNvSpPr/>
      </dsp:nvSpPr>
      <dsp:spPr>
        <a:xfrm>
          <a:off x="0" y="2798681"/>
          <a:ext cx="6912245" cy="1164771"/>
        </a:xfrm>
        <a:prstGeom prst="roundRect">
          <a:avLst/>
        </a:prstGeom>
        <a:gradFill rotWithShape="0">
          <a:gsLst>
            <a:gs pos="0">
              <a:schemeClr val="accent2">
                <a:hueOff val="-3408665"/>
                <a:satOff val="-4547"/>
                <a:lumOff val="-135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408665"/>
                <a:satOff val="-4547"/>
                <a:lumOff val="-135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408665"/>
                <a:satOff val="-4547"/>
                <a:lumOff val="-135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chemeClr val="bg1"/>
              </a:solidFill>
            </a:rPr>
            <a:t>Support massive simultaneous transactions and throughput (I/O) with built-in capacity on demand and built-in shared memory for direct application communication.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56859" y="2855540"/>
        <a:ext cx="6798527" cy="1051053"/>
      </dsp:txXfrm>
    </dsp:sp>
    <dsp:sp modelId="{98D3A315-91BD-474E-BA89-3D9C048E321E}">
      <dsp:nvSpPr>
        <dsp:cNvPr id="0" name=""/>
        <dsp:cNvSpPr/>
      </dsp:nvSpPr>
      <dsp:spPr>
        <a:xfrm>
          <a:off x="0" y="4023933"/>
          <a:ext cx="6912245" cy="1164771"/>
        </a:xfrm>
        <a:prstGeom prst="roundRect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chemeClr val="bg1"/>
              </a:solidFill>
            </a:rPr>
            <a:t>For instance, the latest </a:t>
          </a:r>
          <a:r>
            <a:rPr lang="en-US" sz="2100" b="0" i="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IBM </a:t>
          </a:r>
          <a:r>
            <a:rPr lang="en-US" sz="2100" b="0" i="0" kern="1200" dirty="0" err="1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zSystems</a:t>
          </a:r>
          <a:r>
            <a:rPr lang="en-US" sz="2100" b="0" i="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®</a:t>
          </a:r>
          <a:r>
            <a:rPr lang="en-US" sz="2100" b="0" i="0" kern="1200" dirty="0">
              <a:solidFill>
                <a:schemeClr val="bg1"/>
              </a:solidFill>
            </a:rPr>
            <a:t> mainframes can execute up to 1 trillion secure web transactions per day and manage privacy by policy.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56859" y="4080792"/>
        <a:ext cx="6798527" cy="1051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AE4C8-871B-4882-BDE8-88A05FA18EB3}">
      <dsp:nvSpPr>
        <dsp:cNvPr id="0" name=""/>
        <dsp:cNvSpPr/>
      </dsp:nvSpPr>
      <dsp:spPr>
        <a:xfrm>
          <a:off x="0" y="0"/>
          <a:ext cx="8190566" cy="1269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>
              <a:solidFill>
                <a:schemeClr val="bg1"/>
              </a:solidFill>
            </a:rPr>
            <a:t>Multiple virtual storage was introduced in  1974.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7190" y="37190"/>
        <a:ext cx="6820391" cy="1195384"/>
      </dsp:txXfrm>
    </dsp:sp>
    <dsp:sp modelId="{D768FB20-8F93-4D30-9954-29467AB28350}">
      <dsp:nvSpPr>
        <dsp:cNvPr id="0" name=""/>
        <dsp:cNvSpPr/>
      </dsp:nvSpPr>
      <dsp:spPr>
        <a:xfrm>
          <a:off x="722696" y="1481392"/>
          <a:ext cx="8190566" cy="1269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bg1"/>
              </a:solidFill>
            </a:rPr>
            <a:t>MVS evolved from OS/360, the operating system for the System/360, which was released in 1964.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59886" y="1518582"/>
        <a:ext cx="6568141" cy="1195384"/>
      </dsp:txXfrm>
    </dsp:sp>
    <dsp:sp modelId="{9B8FB540-8F51-4F56-9584-9BACB5EC083E}">
      <dsp:nvSpPr>
        <dsp:cNvPr id="0" name=""/>
        <dsp:cNvSpPr/>
      </dsp:nvSpPr>
      <dsp:spPr>
        <a:xfrm>
          <a:off x="1445393" y="2962784"/>
          <a:ext cx="8190566" cy="1269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solidFill>
                <a:schemeClr val="bg1"/>
              </a:solidFill>
            </a:rPr>
            <a:t>A more recent evolution of MVS is z/OS, an operating system for IBM’s Z Series mainframes.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482583" y="2999974"/>
        <a:ext cx="6568141" cy="1195384"/>
      </dsp:txXfrm>
    </dsp:sp>
    <dsp:sp modelId="{47B23031-C524-47C1-A3F2-15C7AE7FEAE1}">
      <dsp:nvSpPr>
        <dsp:cNvPr id="0" name=""/>
        <dsp:cNvSpPr/>
      </dsp:nvSpPr>
      <dsp:spPr>
        <a:xfrm>
          <a:off x="7365218" y="962904"/>
          <a:ext cx="825347" cy="8253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0921" y="962904"/>
        <a:ext cx="453941" cy="621074"/>
      </dsp:txXfrm>
    </dsp:sp>
    <dsp:sp modelId="{BEC2A72F-E4F4-4E22-982C-F5206A1EB8C3}">
      <dsp:nvSpPr>
        <dsp:cNvPr id="0" name=""/>
        <dsp:cNvSpPr/>
      </dsp:nvSpPr>
      <dsp:spPr>
        <a:xfrm>
          <a:off x="8087915" y="2435831"/>
          <a:ext cx="825347" cy="8253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3618" y="2435831"/>
        <a:ext cx="453941" cy="621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8E837-D00D-464E-8705-6781E977E183}">
      <dsp:nvSpPr>
        <dsp:cNvPr id="0" name=""/>
        <dsp:cNvSpPr/>
      </dsp:nvSpPr>
      <dsp:spPr>
        <a:xfrm>
          <a:off x="0" y="707092"/>
          <a:ext cx="10233025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7507E-782A-45BD-8BEB-11D229C62AB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2CAC5-7A62-4D59-B4D1-31E3396AEE00}">
      <dsp:nvSpPr>
        <dsp:cNvPr id="0" name=""/>
        <dsp:cNvSpPr/>
      </dsp:nvSpPr>
      <dsp:spPr>
        <a:xfrm>
          <a:off x="1507738" y="707092"/>
          <a:ext cx="872528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main user interface in MVS systems is TSO (Time Sharing Option). </a:t>
          </a:r>
          <a:endParaRPr lang="en-US" sz="2400" kern="1200"/>
        </a:p>
      </dsp:txBody>
      <dsp:txXfrm>
        <a:off x="1507738" y="707092"/>
        <a:ext cx="8725286" cy="1305401"/>
      </dsp:txXfrm>
    </dsp:sp>
    <dsp:sp modelId="{527696A8-F855-449F-B3C1-D6A7E7F0C115}">
      <dsp:nvSpPr>
        <dsp:cNvPr id="0" name=""/>
        <dsp:cNvSpPr/>
      </dsp:nvSpPr>
      <dsp:spPr>
        <a:xfrm>
          <a:off x="0" y="2338844"/>
          <a:ext cx="10233025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7BF47-275F-4D74-B9F2-53AF6B6D185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40C7D-518C-4AD6-A95B-10B9957C094A}">
      <dsp:nvSpPr>
        <dsp:cNvPr id="0" name=""/>
        <dsp:cNvSpPr/>
      </dsp:nvSpPr>
      <dsp:spPr>
        <a:xfrm>
          <a:off x="1507738" y="2338844"/>
          <a:ext cx="872528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Interactive System Productivity Facility (ISPF) is a set of menus for compiling and managing programs and for configuring the system. </a:t>
          </a:r>
          <a:endParaRPr lang="en-US" sz="2400" kern="1200"/>
        </a:p>
      </dsp:txBody>
      <dsp:txXfrm>
        <a:off x="1507738" y="2338844"/>
        <a:ext cx="8725286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753DB-1211-47BE-B5E5-E6F7D717D365}">
      <dsp:nvSpPr>
        <dsp:cNvPr id="0" name=""/>
        <dsp:cNvSpPr/>
      </dsp:nvSpPr>
      <dsp:spPr>
        <a:xfrm>
          <a:off x="0" y="2298"/>
          <a:ext cx="69122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92C59-6630-49FD-887E-EEE1B235266D}">
      <dsp:nvSpPr>
        <dsp:cNvPr id="0" name=""/>
        <dsp:cNvSpPr/>
      </dsp:nvSpPr>
      <dsp:spPr>
        <a:xfrm>
          <a:off x="352319" y="264353"/>
          <a:ext cx="640580" cy="640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5E143-719B-4A7A-8206-F1091D585702}">
      <dsp:nvSpPr>
        <dsp:cNvPr id="0" name=""/>
        <dsp:cNvSpPr/>
      </dsp:nvSpPr>
      <dsp:spPr>
        <a:xfrm>
          <a:off x="1345219" y="2298"/>
          <a:ext cx="55670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Unit record devices</a:t>
          </a:r>
          <a:endParaRPr lang="en-US" sz="2200" kern="1200"/>
        </a:p>
      </dsp:txBody>
      <dsp:txXfrm>
        <a:off x="1345219" y="2298"/>
        <a:ext cx="5567025" cy="1164691"/>
      </dsp:txXfrm>
    </dsp:sp>
    <dsp:sp modelId="{BF7A9CED-D7CA-4BFE-BA86-5F35A0E8A0DD}">
      <dsp:nvSpPr>
        <dsp:cNvPr id="0" name=""/>
        <dsp:cNvSpPr/>
      </dsp:nvSpPr>
      <dsp:spPr>
        <a:xfrm>
          <a:off x="0" y="1458163"/>
          <a:ext cx="69122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12BEB-BCD3-4EE9-969B-8C23D95AF96A}">
      <dsp:nvSpPr>
        <dsp:cNvPr id="0" name=""/>
        <dsp:cNvSpPr/>
      </dsp:nvSpPr>
      <dsp:spPr>
        <a:xfrm>
          <a:off x="352319" y="1720218"/>
          <a:ext cx="640580" cy="640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F9646-53B8-4B97-8480-4501D47F53AA}">
      <dsp:nvSpPr>
        <dsp:cNvPr id="0" name=""/>
        <dsp:cNvSpPr/>
      </dsp:nvSpPr>
      <dsp:spPr>
        <a:xfrm>
          <a:off x="1345219" y="1458163"/>
          <a:ext cx="55670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Magnetic tape devices</a:t>
          </a:r>
          <a:endParaRPr lang="en-US" sz="2200" kern="1200"/>
        </a:p>
      </dsp:txBody>
      <dsp:txXfrm>
        <a:off x="1345219" y="1458163"/>
        <a:ext cx="5567025" cy="1164691"/>
      </dsp:txXfrm>
    </dsp:sp>
    <dsp:sp modelId="{B436428C-7E0C-4055-951F-A6E717D09DC3}">
      <dsp:nvSpPr>
        <dsp:cNvPr id="0" name=""/>
        <dsp:cNvSpPr/>
      </dsp:nvSpPr>
      <dsp:spPr>
        <a:xfrm>
          <a:off x="0" y="2914027"/>
          <a:ext cx="69122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E4049-63E9-4390-B35C-DA3A824F5F2D}">
      <dsp:nvSpPr>
        <dsp:cNvPr id="0" name=""/>
        <dsp:cNvSpPr/>
      </dsp:nvSpPr>
      <dsp:spPr>
        <a:xfrm>
          <a:off x="352319" y="3176083"/>
          <a:ext cx="640580" cy="6405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8065E-529D-4145-AFD8-80825599C5F8}">
      <dsp:nvSpPr>
        <dsp:cNvPr id="0" name=""/>
        <dsp:cNvSpPr/>
      </dsp:nvSpPr>
      <dsp:spPr>
        <a:xfrm>
          <a:off x="1345219" y="2914027"/>
          <a:ext cx="55670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Direct Access Storage Devices (disks)</a:t>
          </a:r>
          <a:endParaRPr lang="en-US" sz="2200" kern="1200"/>
        </a:p>
      </dsp:txBody>
      <dsp:txXfrm>
        <a:off x="1345219" y="2914027"/>
        <a:ext cx="5567025" cy="1164691"/>
      </dsp:txXfrm>
    </dsp:sp>
    <dsp:sp modelId="{F589742B-806A-4045-AA8E-25CE62056621}">
      <dsp:nvSpPr>
        <dsp:cNvPr id="0" name=""/>
        <dsp:cNvSpPr/>
      </dsp:nvSpPr>
      <dsp:spPr>
        <a:xfrm>
          <a:off x="0" y="4369892"/>
          <a:ext cx="69122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3D7CA-F6C4-41ED-AA93-733BE62ED9B3}">
      <dsp:nvSpPr>
        <dsp:cNvPr id="0" name=""/>
        <dsp:cNvSpPr/>
      </dsp:nvSpPr>
      <dsp:spPr>
        <a:xfrm>
          <a:off x="352319" y="4631948"/>
          <a:ext cx="640580" cy="6405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AC9A5-A4A3-48E8-8C30-4C43E0400038}">
      <dsp:nvSpPr>
        <dsp:cNvPr id="0" name=""/>
        <dsp:cNvSpPr/>
      </dsp:nvSpPr>
      <dsp:spPr>
        <a:xfrm>
          <a:off x="1345219" y="4369892"/>
          <a:ext cx="55670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Telecommunication devices</a:t>
          </a:r>
          <a:endParaRPr lang="en-US" sz="2200" kern="1200"/>
        </a:p>
      </dsp:txBody>
      <dsp:txXfrm>
        <a:off x="1345219" y="4369892"/>
        <a:ext cx="5567025" cy="1164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86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33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2F0CFB1-4B85-455D-A33E-6FD73455E4C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E76C1DA-7580-4762-B3D7-E859A40D3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62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5415-747E-70D7-250F-98673B37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152"/>
            <a:ext cx="10515600" cy="1325563"/>
          </a:xfrm>
        </p:spPr>
        <p:txBody>
          <a:bodyPr>
            <a:noAutofit/>
          </a:bodyPr>
          <a:lstStyle/>
          <a:p>
            <a:r>
              <a:rPr lang="en-IN" sz="6000" b="1" dirty="0"/>
              <a:t>MULTIPLE VIRTUAL STORAGE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6DAC-5E89-1C89-F3D2-B59B0B05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572" y="4623335"/>
            <a:ext cx="365413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             BY</a:t>
            </a:r>
          </a:p>
          <a:p>
            <a:pPr marL="0" indent="0">
              <a:buNone/>
            </a:pPr>
            <a:r>
              <a:rPr lang="en-IN" b="1" dirty="0"/>
              <a:t>    VADDI SATYA SRI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EMP-ID: 46299532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5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B727383-AADE-11CF-ABFB-B6997355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>
          <a:xfrm>
            <a:off x="2282328" y="965200"/>
            <a:ext cx="7627344" cy="4290381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1190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092BD-AF62-1C44-1F27-2FCC5C00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IN" sz="4000" b="1" dirty="0">
                <a:solidFill>
                  <a:schemeClr val="tx1">
                    <a:lumMod val="95000"/>
                  </a:schemeClr>
                </a:solidFill>
              </a:rPr>
              <a:t>Data Processing in MVS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0960-A538-C5D6-1772-8813C86F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 On-Line Mode / Foreground Mode: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ArialMT"/>
              </a:rPr>
              <a:t> 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It provides an interactive mode for the end user to execute  the  application programs.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tx1">
                  <a:lumMod val="95000"/>
                </a:schemeClr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ArialMT"/>
              </a:rPr>
              <a:t> </a:t>
            </a: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Batch Mode / Background Mode: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It provides a non-interactive mode for executing the programs.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Programs are normally submitted as batch job for execution.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5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00EA2-6247-CCE4-CD59-03C4CDC1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IN" sz="4000" b="1" dirty="0">
                <a:solidFill>
                  <a:schemeClr val="tx1">
                    <a:lumMod val="95000"/>
                  </a:schemeClr>
                </a:solidFill>
                <a:cs typeface="Arial" panose="020B0604020202020204" pitchFamily="34" charset="0"/>
              </a:rPr>
              <a:t>Command Processing in MVS</a:t>
            </a:r>
            <a:endParaRPr lang="en-US" sz="4000" b="1" dirty="0">
              <a:solidFill>
                <a:schemeClr val="tx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1E6B-A163-C70C-54BA-0E333A16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Issue Mode: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a user (programmer / end-user) interacts with the computer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For example: To edit a program, to execute a  program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online and batch mode.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Execution Mode: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Foreground: Terminal is locked while the command is being executed.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Background: Terminal is free while the command is being executed.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7C6E4-428C-C25A-DF56-9E4FEC81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IN" sz="3700" b="1" dirty="0">
                <a:solidFill>
                  <a:schemeClr val="tx1"/>
                </a:solidFill>
              </a:rPr>
              <a:t>Input/Output Devices</a:t>
            </a:r>
            <a:endParaRPr lang="en-US" sz="37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098A56E-2ABA-A97C-EF13-5123043A3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61410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15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021C11C-1AD1-FFC2-E2D8-8DB2FDA52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228"/>
            <a:ext cx="12192000" cy="70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64DD8-D1DB-05BA-D7C6-43C2AA21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IN" sz="4100" b="1" dirty="0">
                <a:solidFill>
                  <a:schemeClr val="tx1"/>
                </a:solidFill>
              </a:rPr>
              <a:t>CONTENTS</a:t>
            </a:r>
            <a:endParaRPr lang="en-US" sz="4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7620B2-92BD-558D-977C-7230F7E51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5145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13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127-A42B-0338-7AED-2932C2DB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45DD31F-A575-456E-3663-E05548C95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252248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349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D71D7-BF5A-A4FC-4292-D8C80B09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How do mainframe work ?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82A3D5D-8FF6-D968-6C0B-6C7487090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411612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882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997639-1F76-13A8-E80F-D949B0035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8"/>
          <a:stretch/>
        </p:blipFill>
        <p:spPr>
          <a:xfrm>
            <a:off x="2042437" y="965200"/>
            <a:ext cx="8107125" cy="4290381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370541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09ECEA-6E2C-E911-486F-C7A1827530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0"/>
          <a:stretch/>
        </p:blipFill>
        <p:spPr>
          <a:xfrm>
            <a:off x="2023304" y="965200"/>
            <a:ext cx="8145392" cy="4290381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409877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020E385-54F4-42F2-9A7E-7A8B8160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BFEFE-3F81-C03B-F849-4195BE4C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Multiple Virtual Storage</a:t>
            </a:r>
            <a:endParaRPr lang="en-US" b="1" dirty="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1238-50AE-A8C7-5D1A-04834E1F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356856" cy="4351338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Verdana" panose="020B0604030504040204" pitchFamily="34" charset="0"/>
              </a:rPr>
              <a:t>MVS is IBM’s most powerful operating system for mainframe computers.</a:t>
            </a:r>
          </a:p>
          <a:p>
            <a:r>
              <a:rPr lang="en-US" sz="2400" b="0" i="0" u="none" strike="noStrike" baseline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Verdana" panose="020B0604030504040204" pitchFamily="34" charset="0"/>
              </a:rPr>
              <a:t>Earlier it was known as IBM mainframe operating system.</a:t>
            </a:r>
          </a:p>
          <a:p>
            <a:r>
              <a:rPr lang="en-US" sz="2400" b="0" i="0" u="none" strike="noStrike" baseline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Verdana" panose="020B0604030504040204" pitchFamily="34" charset="0"/>
              </a:rPr>
              <a:t>Today it is called as Multiple Virtual Storage (MVS</a:t>
            </a:r>
            <a:r>
              <a:rPr lang="en-US" sz="24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Verdana" panose="020B0604030504040204" pitchFamily="34" charset="0"/>
              </a:rPr>
              <a:t>)</a:t>
            </a:r>
            <a:endParaRPr lang="en-US" sz="2400" b="0" i="0" u="none" strike="noStrike" baseline="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Verdana" panose="020B0604030504040204" pitchFamily="34" charset="0"/>
            </a:endParaRPr>
          </a:p>
          <a:p>
            <a:r>
              <a:rPr lang="en-US" sz="2400" b="0" i="0" u="none" strike="noStrike" baseline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Verdana" panose="020B0604030504040204" pitchFamily="34" charset="0"/>
              </a:rPr>
              <a:t>It is basically used for huge application and to support large databases.</a:t>
            </a:r>
            <a:endParaRPr lang="en-US" sz="2400" b="0" i="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effectLst/>
              <a:latin typeface="inherit"/>
            </a:endParaRPr>
          </a:p>
          <a:p>
            <a:endParaRPr lang="en-US" sz="24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B1B60728-8C3E-4908-96B8-23E962259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852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rocessor">
            <a:extLst>
              <a:ext uri="{FF2B5EF4-FFF2-40B4-BE49-F238E27FC236}">
                <a16:creationId xmlns:a16="http://schemas.microsoft.com/office/drawing/2014/main" id="{6FA7C30F-175D-E5C4-71EE-2826BDD19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6824" y="2474168"/>
            <a:ext cx="2843942" cy="28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74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9530-00F3-5775-B1AF-333B46B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MVS Evolution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70C0CA9-7F8E-BA70-D776-BA0571746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02166"/>
              </p:ext>
            </p:extLst>
          </p:nvPr>
        </p:nvGraphicFramePr>
        <p:xfrm>
          <a:off x="1520263" y="1836258"/>
          <a:ext cx="9635960" cy="423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88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74A433-09BE-8D6E-C5BB-4873C815D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737309"/>
              </p:ext>
            </p:extLst>
          </p:nvPr>
        </p:nvGraphicFramePr>
        <p:xfrm>
          <a:off x="1200205" y="1253331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70508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362</TotalTime>
  <Words>437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ArialMT</vt:lpstr>
      <vt:lpstr>Corbel</vt:lpstr>
      <vt:lpstr>inherit</vt:lpstr>
      <vt:lpstr>Verdana</vt:lpstr>
      <vt:lpstr>Wingdings</vt:lpstr>
      <vt:lpstr>Depth</vt:lpstr>
      <vt:lpstr>MULTIPLE VIRTUAL STORAGE</vt:lpstr>
      <vt:lpstr>CONTENTS</vt:lpstr>
      <vt:lpstr>INTRODUCTION</vt:lpstr>
      <vt:lpstr>How do mainframe work ?</vt:lpstr>
      <vt:lpstr>PowerPoint Presentation</vt:lpstr>
      <vt:lpstr>PowerPoint Presentation</vt:lpstr>
      <vt:lpstr>Multiple Virtual Storage</vt:lpstr>
      <vt:lpstr>MVS Evolution</vt:lpstr>
      <vt:lpstr>PowerPoint Presentation</vt:lpstr>
      <vt:lpstr>PowerPoint Presentation</vt:lpstr>
      <vt:lpstr>Data Processing in MVS</vt:lpstr>
      <vt:lpstr>Command Processing in MVS</vt:lpstr>
      <vt:lpstr>Input/Output Devices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MAINFRAME S</dc:title>
  <dc:creator>Satyasri, Vaddi</dc:creator>
  <cp:lastModifiedBy>Satyasri, Vaddi</cp:lastModifiedBy>
  <cp:revision>1</cp:revision>
  <dcterms:created xsi:type="dcterms:W3CDTF">2023-02-05T13:41:01Z</dcterms:created>
  <dcterms:modified xsi:type="dcterms:W3CDTF">2023-02-06T06:49:34Z</dcterms:modified>
</cp:coreProperties>
</file>