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F921F-B28B-45E3-B74F-28DF6DC41FB2}" v="92" dt="2023-02-23T12:41:17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sri, Vaddi" userId="7ac7af40-8b81-460e-8596-9887c2c0c146" providerId="ADAL" clId="{E95F921F-B28B-45E3-B74F-28DF6DC41FB2}"/>
    <pc:docChg chg="undo redo custSel addSld delSld modSld sldOrd">
      <pc:chgData name="Satyasri, Vaddi" userId="7ac7af40-8b81-460e-8596-9887c2c0c146" providerId="ADAL" clId="{E95F921F-B28B-45E3-B74F-28DF6DC41FB2}" dt="2023-02-23T12:43:41.333" v="1112" actId="47"/>
      <pc:docMkLst>
        <pc:docMk/>
      </pc:docMkLst>
      <pc:sldChg chg="addSp delSp modSp del mod">
        <pc:chgData name="Satyasri, Vaddi" userId="7ac7af40-8b81-460e-8596-9887c2c0c146" providerId="ADAL" clId="{E95F921F-B28B-45E3-B74F-28DF6DC41FB2}" dt="2023-02-23T12:43:41.333" v="1112" actId="47"/>
        <pc:sldMkLst>
          <pc:docMk/>
          <pc:sldMk cId="4243289976" sldId="256"/>
        </pc:sldMkLst>
        <pc:spChg chg="add del mod">
          <ac:chgData name="Satyasri, Vaddi" userId="7ac7af40-8b81-460e-8596-9887c2c0c146" providerId="ADAL" clId="{E95F921F-B28B-45E3-B74F-28DF6DC41FB2}" dt="2023-02-23T12:40:48.002" v="1044" actId="478"/>
          <ac:spMkLst>
            <pc:docMk/>
            <pc:sldMk cId="4243289976" sldId="256"/>
            <ac:spMk id="9" creationId="{211A2C43-9F20-3521-0D86-86A91C09A590}"/>
          </ac:spMkLst>
        </pc:spChg>
        <pc:spChg chg="add del">
          <ac:chgData name="Satyasri, Vaddi" userId="7ac7af40-8b81-460e-8596-9887c2c0c146" providerId="ADAL" clId="{E95F921F-B28B-45E3-B74F-28DF6DC41FB2}" dt="2023-02-23T12:38:23.607" v="1006" actId="26606"/>
          <ac:spMkLst>
            <pc:docMk/>
            <pc:sldMk cId="4243289976" sldId="256"/>
            <ac:spMk id="13" creationId="{42A4FC2C-047E-45A5-965D-8E1E3BF09BC6}"/>
          </ac:spMkLst>
        </pc:spChg>
        <pc:spChg chg="add del">
          <ac:chgData name="Satyasri, Vaddi" userId="7ac7af40-8b81-460e-8596-9887c2c0c146" providerId="ADAL" clId="{E95F921F-B28B-45E3-B74F-28DF6DC41FB2}" dt="2023-02-23T12:38:23.605" v="1005" actId="26606"/>
          <ac:spMkLst>
            <pc:docMk/>
            <pc:sldMk cId="4243289976" sldId="256"/>
            <ac:spMk id="18" creationId="{16B067B1-F4E5-4FDF-813D-C9E872E80075}"/>
          </ac:spMkLst>
        </pc:spChg>
        <pc:spChg chg="add">
          <ac:chgData name="Satyasri, Vaddi" userId="7ac7af40-8b81-460e-8596-9887c2c0c146" providerId="ADAL" clId="{E95F921F-B28B-45E3-B74F-28DF6DC41FB2}" dt="2023-02-23T12:38:23.607" v="1006" actId="26606"/>
          <ac:spMkLst>
            <pc:docMk/>
            <pc:sldMk cId="4243289976" sldId="256"/>
            <ac:spMk id="20" creationId="{3B432D73-5C38-474F-AF96-A3228731BF36}"/>
          </ac:spMkLst>
        </pc:spChg>
        <pc:picChg chg="mod">
          <ac:chgData name="Satyasri, Vaddi" userId="7ac7af40-8b81-460e-8596-9887c2c0c146" providerId="ADAL" clId="{E95F921F-B28B-45E3-B74F-28DF6DC41FB2}" dt="2023-02-23T12:40:57.653" v="1046" actId="1076"/>
          <ac:picMkLst>
            <pc:docMk/>
            <pc:sldMk cId="4243289976" sldId="256"/>
            <ac:picMk id="8" creationId="{6211BAF6-EF3A-7359-CF14-E348867E6383}"/>
          </ac:picMkLst>
        </pc:picChg>
      </pc:sldChg>
      <pc:sldChg chg="ord">
        <pc:chgData name="Satyasri, Vaddi" userId="7ac7af40-8b81-460e-8596-9887c2c0c146" providerId="ADAL" clId="{E95F921F-B28B-45E3-B74F-28DF6DC41FB2}" dt="2023-02-23T12:19:48.721" v="488"/>
        <pc:sldMkLst>
          <pc:docMk/>
          <pc:sldMk cId="1434235687" sldId="257"/>
        </pc:sldMkLst>
      </pc:sldChg>
      <pc:sldChg chg="addSp delSp modSp new mod setBg">
        <pc:chgData name="Satyasri, Vaddi" userId="7ac7af40-8b81-460e-8596-9887c2c0c146" providerId="ADAL" clId="{E95F921F-B28B-45E3-B74F-28DF6DC41FB2}" dt="2023-02-23T11:45:49.577" v="103" actId="5793"/>
        <pc:sldMkLst>
          <pc:docMk/>
          <pc:sldMk cId="580116447" sldId="258"/>
        </pc:sldMkLst>
        <pc:spChg chg="del">
          <ac:chgData name="Satyasri, Vaddi" userId="7ac7af40-8b81-460e-8596-9887c2c0c146" providerId="ADAL" clId="{E95F921F-B28B-45E3-B74F-28DF6DC41FB2}" dt="2023-02-23T11:25:54.938" v="2" actId="478"/>
          <ac:spMkLst>
            <pc:docMk/>
            <pc:sldMk cId="580116447" sldId="258"/>
            <ac:spMk id="2" creationId="{F1BBE0FF-FCD6-D10B-24C3-FC7D8CEC08F6}"/>
          </ac:spMkLst>
        </pc:spChg>
        <pc:spChg chg="del">
          <ac:chgData name="Satyasri, Vaddi" userId="7ac7af40-8b81-460e-8596-9887c2c0c146" providerId="ADAL" clId="{E95F921F-B28B-45E3-B74F-28DF6DC41FB2}" dt="2023-02-23T11:25:50.040" v="1" actId="478"/>
          <ac:spMkLst>
            <pc:docMk/>
            <pc:sldMk cId="580116447" sldId="258"/>
            <ac:spMk id="3" creationId="{AC066062-8AA5-1666-31BE-8EA59CFCF87D}"/>
          </ac:spMkLst>
        </pc:spChg>
        <pc:spChg chg="add mod">
          <ac:chgData name="Satyasri, Vaddi" userId="7ac7af40-8b81-460e-8596-9887c2c0c146" providerId="ADAL" clId="{E95F921F-B28B-45E3-B74F-28DF6DC41FB2}" dt="2023-02-23T11:45:49.577" v="103" actId="5793"/>
          <ac:spMkLst>
            <pc:docMk/>
            <pc:sldMk cId="580116447" sldId="258"/>
            <ac:spMk id="12" creationId="{68F98796-C9CF-2D1B-E30C-D677DE7D6176}"/>
          </ac:spMkLst>
        </pc:spChg>
        <pc:spChg chg="add">
          <ac:chgData name="Satyasri, Vaddi" userId="7ac7af40-8b81-460e-8596-9887c2c0c146" providerId="ADAL" clId="{E95F921F-B28B-45E3-B74F-28DF6DC41FB2}" dt="2023-02-23T11:43:13.824" v="36" actId="26606"/>
          <ac:spMkLst>
            <pc:docMk/>
            <pc:sldMk cId="580116447" sldId="258"/>
            <ac:spMk id="16" creationId="{42A4FC2C-047E-45A5-965D-8E1E3BF09BC6}"/>
          </ac:spMkLst>
        </pc:spChg>
        <pc:picChg chg="add del mod modCrop">
          <ac:chgData name="Satyasri, Vaddi" userId="7ac7af40-8b81-460e-8596-9887c2c0c146" providerId="ADAL" clId="{E95F921F-B28B-45E3-B74F-28DF6DC41FB2}" dt="2023-02-23T11:34:07.495" v="13" actId="478"/>
          <ac:picMkLst>
            <pc:docMk/>
            <pc:sldMk cId="580116447" sldId="258"/>
            <ac:picMk id="5" creationId="{3C4527F2-1911-E93A-77C3-8BF10C38B92E}"/>
          </ac:picMkLst>
        </pc:picChg>
        <pc:picChg chg="add del mod">
          <ac:chgData name="Satyasri, Vaddi" userId="7ac7af40-8b81-460e-8596-9887c2c0c146" providerId="ADAL" clId="{E95F921F-B28B-45E3-B74F-28DF6DC41FB2}" dt="2023-02-23T11:41:31.317" v="30" actId="478"/>
          <ac:picMkLst>
            <pc:docMk/>
            <pc:sldMk cId="580116447" sldId="258"/>
            <ac:picMk id="7" creationId="{1245C43C-D6B9-72A8-DAB7-A48636812C16}"/>
          </ac:picMkLst>
        </pc:picChg>
        <pc:picChg chg="add del mod ord">
          <ac:chgData name="Satyasri, Vaddi" userId="7ac7af40-8b81-460e-8596-9887c2c0c146" providerId="ADAL" clId="{E95F921F-B28B-45E3-B74F-28DF6DC41FB2}" dt="2023-02-23T11:43:03.549" v="32" actId="478"/>
          <ac:picMkLst>
            <pc:docMk/>
            <pc:sldMk cId="580116447" sldId="258"/>
            <ac:picMk id="9" creationId="{19EB7DE6-6CE5-FFF7-2088-AFC8A960AF22}"/>
          </ac:picMkLst>
        </pc:picChg>
        <pc:picChg chg="add mod">
          <ac:chgData name="Satyasri, Vaddi" userId="7ac7af40-8b81-460e-8596-9887c2c0c146" providerId="ADAL" clId="{E95F921F-B28B-45E3-B74F-28DF6DC41FB2}" dt="2023-02-23T11:44:07.535" v="72" actId="962"/>
          <ac:picMkLst>
            <pc:docMk/>
            <pc:sldMk cId="580116447" sldId="258"/>
            <ac:picMk id="11" creationId="{E4A22F8B-94AB-F29F-C2D7-1DE533407D59}"/>
          </ac:picMkLst>
        </pc:picChg>
      </pc:sldChg>
      <pc:sldChg chg="addSp delSp modSp new mod setBg">
        <pc:chgData name="Satyasri, Vaddi" userId="7ac7af40-8b81-460e-8596-9887c2c0c146" providerId="ADAL" clId="{E95F921F-B28B-45E3-B74F-28DF6DC41FB2}" dt="2023-02-23T11:56:25.760" v="259" actId="113"/>
        <pc:sldMkLst>
          <pc:docMk/>
          <pc:sldMk cId="3509468585" sldId="259"/>
        </pc:sldMkLst>
        <pc:spChg chg="del">
          <ac:chgData name="Satyasri, Vaddi" userId="7ac7af40-8b81-460e-8596-9887c2c0c146" providerId="ADAL" clId="{E95F921F-B28B-45E3-B74F-28DF6DC41FB2}" dt="2023-02-23T11:46:25.236" v="105" actId="478"/>
          <ac:spMkLst>
            <pc:docMk/>
            <pc:sldMk cId="3509468585" sldId="259"/>
            <ac:spMk id="2" creationId="{C65AC01C-6C37-9725-F1F8-6371041EEC79}"/>
          </ac:spMkLst>
        </pc:spChg>
        <pc:spChg chg="add del">
          <ac:chgData name="Satyasri, Vaddi" userId="7ac7af40-8b81-460e-8596-9887c2c0c146" providerId="ADAL" clId="{E95F921F-B28B-45E3-B74F-28DF6DC41FB2}" dt="2023-02-23T11:49:27.084" v="139" actId="478"/>
          <ac:spMkLst>
            <pc:docMk/>
            <pc:sldMk cId="3509468585" sldId="259"/>
            <ac:spMk id="3" creationId="{45C62A90-1C45-AEA5-DAC4-D76080062F15}"/>
          </ac:spMkLst>
        </pc:spChg>
        <pc:spChg chg="add del mod">
          <ac:chgData name="Satyasri, Vaddi" userId="7ac7af40-8b81-460e-8596-9887c2c0c146" providerId="ADAL" clId="{E95F921F-B28B-45E3-B74F-28DF6DC41FB2}" dt="2023-02-23T11:51:44.242" v="182" actId="21"/>
          <ac:spMkLst>
            <pc:docMk/>
            <pc:sldMk cId="3509468585" sldId="259"/>
            <ac:spMk id="6" creationId="{890B455D-FB1A-2C0A-1629-EFC276EDA922}"/>
          </ac:spMkLst>
        </pc:spChg>
        <pc:spChg chg="add mod">
          <ac:chgData name="Satyasri, Vaddi" userId="7ac7af40-8b81-460e-8596-9887c2c0c146" providerId="ADAL" clId="{E95F921F-B28B-45E3-B74F-28DF6DC41FB2}" dt="2023-02-23T11:51:33.433" v="180" actId="1076"/>
          <ac:spMkLst>
            <pc:docMk/>
            <pc:sldMk cId="3509468585" sldId="259"/>
            <ac:spMk id="7" creationId="{EF931EE8-D4F6-7B1A-EE22-3CCA1C934AA3}"/>
          </ac:spMkLst>
        </pc:spChg>
        <pc:spChg chg="add del">
          <ac:chgData name="Satyasri, Vaddi" userId="7ac7af40-8b81-460e-8596-9887c2c0c146" providerId="ADAL" clId="{E95F921F-B28B-45E3-B74F-28DF6DC41FB2}" dt="2023-02-23T11:48:15.781" v="111" actId="26606"/>
          <ac:spMkLst>
            <pc:docMk/>
            <pc:sldMk cId="3509468585" sldId="259"/>
            <ac:spMk id="10" creationId="{42A4FC2C-047E-45A5-965D-8E1E3BF09BC6}"/>
          </ac:spMkLst>
        </pc:spChg>
        <pc:spChg chg="add del">
          <ac:chgData name="Satyasri, Vaddi" userId="7ac7af40-8b81-460e-8596-9887c2c0c146" providerId="ADAL" clId="{E95F921F-B28B-45E3-B74F-28DF6DC41FB2}" dt="2023-02-23T11:48:19.998" v="113" actId="26606"/>
          <ac:spMkLst>
            <pc:docMk/>
            <pc:sldMk cId="3509468585" sldId="259"/>
            <ac:spMk id="12" creationId="{42A4FC2C-047E-45A5-965D-8E1E3BF09BC6}"/>
          </ac:spMkLst>
        </pc:spChg>
        <pc:spChg chg="add del">
          <ac:chgData name="Satyasri, Vaddi" userId="7ac7af40-8b81-460e-8596-9887c2c0c146" providerId="ADAL" clId="{E95F921F-B28B-45E3-B74F-28DF6DC41FB2}" dt="2023-02-23T11:49:23.562" v="135" actId="26606"/>
          <ac:spMkLst>
            <pc:docMk/>
            <pc:sldMk cId="3509468585" sldId="259"/>
            <ac:spMk id="14" creationId="{3B432D73-5C38-474F-AF96-A3228731BF36}"/>
          </ac:spMkLst>
        </pc:spChg>
        <pc:spChg chg="add mod">
          <ac:chgData name="Satyasri, Vaddi" userId="7ac7af40-8b81-460e-8596-9887c2c0c146" providerId="ADAL" clId="{E95F921F-B28B-45E3-B74F-28DF6DC41FB2}" dt="2023-02-23T11:56:25.760" v="259" actId="113"/>
          <ac:spMkLst>
            <pc:docMk/>
            <pc:sldMk cId="3509468585" sldId="259"/>
            <ac:spMk id="15" creationId="{7B800B73-B351-675A-07E4-E80AB927A104}"/>
          </ac:spMkLst>
        </pc:spChg>
        <pc:picChg chg="add del mod">
          <ac:chgData name="Satyasri, Vaddi" userId="7ac7af40-8b81-460e-8596-9887c2c0c146" providerId="ADAL" clId="{E95F921F-B28B-45E3-B74F-28DF6DC41FB2}" dt="2023-02-23T11:51:38.536" v="181" actId="1076"/>
          <ac:picMkLst>
            <pc:docMk/>
            <pc:sldMk cId="3509468585" sldId="259"/>
            <ac:picMk id="5" creationId="{A3BD5B18-9944-D77A-7E74-488632FF9BA5}"/>
          </ac:picMkLst>
        </pc:picChg>
        <pc:picChg chg="add del mod">
          <ac:chgData name="Satyasri, Vaddi" userId="7ac7af40-8b81-460e-8596-9887c2c0c146" providerId="ADAL" clId="{E95F921F-B28B-45E3-B74F-28DF6DC41FB2}" dt="2023-02-23T11:54:02.710" v="188" actId="21"/>
          <ac:picMkLst>
            <pc:docMk/>
            <pc:sldMk cId="3509468585" sldId="259"/>
            <ac:picMk id="9" creationId="{1995CC6A-77D7-9A66-116F-6BF2E84909DC}"/>
          </ac:picMkLst>
        </pc:picChg>
        <pc:picChg chg="add mod">
          <ac:chgData name="Satyasri, Vaddi" userId="7ac7af40-8b81-460e-8596-9887c2c0c146" providerId="ADAL" clId="{E95F921F-B28B-45E3-B74F-28DF6DC41FB2}" dt="2023-02-23T11:55:16.720" v="197" actId="1076"/>
          <ac:picMkLst>
            <pc:docMk/>
            <pc:sldMk cId="3509468585" sldId="259"/>
            <ac:picMk id="13" creationId="{FF7CF087-BC39-8C5E-387F-BC66D5F6BAD2}"/>
          </ac:picMkLst>
        </pc:picChg>
      </pc:sldChg>
      <pc:sldChg chg="addSp delSp modSp new mod setBg">
        <pc:chgData name="Satyasri, Vaddi" userId="7ac7af40-8b81-460e-8596-9887c2c0c146" providerId="ADAL" clId="{E95F921F-B28B-45E3-B74F-28DF6DC41FB2}" dt="2023-02-23T12:07:50.675" v="396" actId="1076"/>
        <pc:sldMkLst>
          <pc:docMk/>
          <pc:sldMk cId="4000640685" sldId="260"/>
        </pc:sldMkLst>
        <pc:spChg chg="add del mod">
          <ac:chgData name="Satyasri, Vaddi" userId="7ac7af40-8b81-460e-8596-9887c2c0c146" providerId="ADAL" clId="{E95F921F-B28B-45E3-B74F-28DF6DC41FB2}" dt="2023-02-23T11:58:50.825" v="271" actId="21"/>
          <ac:spMkLst>
            <pc:docMk/>
            <pc:sldMk cId="4000640685" sldId="260"/>
            <ac:spMk id="2" creationId="{429D41DF-6F98-E9AC-612F-A1663D8408B2}"/>
          </ac:spMkLst>
        </pc:spChg>
        <pc:spChg chg="add mod">
          <ac:chgData name="Satyasri, Vaddi" userId="7ac7af40-8b81-460e-8596-9887c2c0c146" providerId="ADAL" clId="{E95F921F-B28B-45E3-B74F-28DF6DC41FB2}" dt="2023-02-23T11:59:55.796" v="283" actId="14100"/>
          <ac:spMkLst>
            <pc:docMk/>
            <pc:sldMk cId="4000640685" sldId="260"/>
            <ac:spMk id="3" creationId="{B489B0FE-97EF-E039-D091-1202FE200262}"/>
          </ac:spMkLst>
        </pc:spChg>
        <pc:spChg chg="add mod">
          <ac:chgData name="Satyasri, Vaddi" userId="7ac7af40-8b81-460e-8596-9887c2c0c146" providerId="ADAL" clId="{E95F921F-B28B-45E3-B74F-28DF6DC41FB2}" dt="2023-02-23T12:02:45.894" v="323" actId="1076"/>
          <ac:spMkLst>
            <pc:docMk/>
            <pc:sldMk cId="4000640685" sldId="260"/>
            <ac:spMk id="4" creationId="{7E424093-F19E-AB94-8C81-20B5BA20654B}"/>
          </ac:spMkLst>
        </pc:spChg>
        <pc:spChg chg="add mod">
          <ac:chgData name="Satyasri, Vaddi" userId="7ac7af40-8b81-460e-8596-9887c2c0c146" providerId="ADAL" clId="{E95F921F-B28B-45E3-B74F-28DF6DC41FB2}" dt="2023-02-23T12:02:54.380" v="324" actId="1076"/>
          <ac:spMkLst>
            <pc:docMk/>
            <pc:sldMk cId="4000640685" sldId="260"/>
            <ac:spMk id="5" creationId="{AB9E398B-CDB5-3250-E008-AB6A1C57B6F5}"/>
          </ac:spMkLst>
        </pc:spChg>
        <pc:spChg chg="add del mod">
          <ac:chgData name="Satyasri, Vaddi" userId="7ac7af40-8b81-460e-8596-9887c2c0c146" providerId="ADAL" clId="{E95F921F-B28B-45E3-B74F-28DF6DC41FB2}" dt="2023-02-23T12:01:31.539" v="308"/>
          <ac:spMkLst>
            <pc:docMk/>
            <pc:sldMk cId="4000640685" sldId="260"/>
            <ac:spMk id="6" creationId="{6723C4C6-F184-3B41-E24D-9183641B98C4}"/>
          </ac:spMkLst>
        </pc:spChg>
        <pc:spChg chg="add mod">
          <ac:chgData name="Satyasri, Vaddi" userId="7ac7af40-8b81-460e-8596-9887c2c0c146" providerId="ADAL" clId="{E95F921F-B28B-45E3-B74F-28DF6DC41FB2}" dt="2023-02-23T12:03:39.824" v="336" actId="13822"/>
          <ac:spMkLst>
            <pc:docMk/>
            <pc:sldMk cId="4000640685" sldId="260"/>
            <ac:spMk id="7" creationId="{BF3E6168-0C5F-1223-03E1-05758720FADC}"/>
          </ac:spMkLst>
        </pc:spChg>
        <pc:spChg chg="add mod">
          <ac:chgData name="Satyasri, Vaddi" userId="7ac7af40-8b81-460e-8596-9887c2c0c146" providerId="ADAL" clId="{E95F921F-B28B-45E3-B74F-28DF6DC41FB2}" dt="2023-02-23T12:07:50.675" v="396" actId="1076"/>
          <ac:spMkLst>
            <pc:docMk/>
            <pc:sldMk cId="4000640685" sldId="260"/>
            <ac:spMk id="8" creationId="{3F6DC9D6-13AA-2F2F-CABE-3D312DC50F86}"/>
          </ac:spMkLst>
        </pc:spChg>
        <pc:spChg chg="add">
          <ac:chgData name="Satyasri, Vaddi" userId="7ac7af40-8b81-460e-8596-9887c2c0c146" providerId="ADAL" clId="{E95F921F-B28B-45E3-B74F-28DF6DC41FB2}" dt="2023-02-23T11:57:31.781" v="269" actId="26606"/>
          <ac:spMkLst>
            <pc:docMk/>
            <pc:sldMk cId="4000640685" sldId="260"/>
            <ac:spMk id="1031" creationId="{42A4FC2C-047E-45A5-965D-8E1E3BF09BC6}"/>
          </ac:spMkLst>
        </pc:spChg>
        <pc:picChg chg="add del mod">
          <ac:chgData name="Satyasri, Vaddi" userId="7ac7af40-8b81-460e-8596-9887c2c0c146" providerId="ADAL" clId="{E95F921F-B28B-45E3-B74F-28DF6DC41FB2}" dt="2023-02-23T12:06:24.623" v="378" actId="1076"/>
          <ac:picMkLst>
            <pc:docMk/>
            <pc:sldMk cId="4000640685" sldId="260"/>
            <ac:picMk id="1026" creationId="{2C43CF82-AB4E-14FB-9E61-8CAA5D2BE19B}"/>
          </ac:picMkLst>
        </pc:picChg>
      </pc:sldChg>
      <pc:sldChg chg="new del">
        <pc:chgData name="Satyasri, Vaddi" userId="7ac7af40-8b81-460e-8596-9887c2c0c146" providerId="ADAL" clId="{E95F921F-B28B-45E3-B74F-28DF6DC41FB2}" dt="2023-02-23T12:08:42.866" v="398" actId="2696"/>
        <pc:sldMkLst>
          <pc:docMk/>
          <pc:sldMk cId="421008266" sldId="261"/>
        </pc:sldMkLst>
      </pc:sldChg>
      <pc:sldChg chg="addSp delSp modSp new mod setBg">
        <pc:chgData name="Satyasri, Vaddi" userId="7ac7af40-8b81-460e-8596-9887c2c0c146" providerId="ADAL" clId="{E95F921F-B28B-45E3-B74F-28DF6DC41FB2}" dt="2023-02-23T12:19:34.069" v="485" actId="1076"/>
        <pc:sldMkLst>
          <pc:docMk/>
          <pc:sldMk cId="598283478" sldId="261"/>
        </pc:sldMkLst>
        <pc:spChg chg="add ord">
          <ac:chgData name="Satyasri, Vaddi" userId="7ac7af40-8b81-460e-8596-9887c2c0c146" providerId="ADAL" clId="{E95F921F-B28B-45E3-B74F-28DF6DC41FB2}" dt="2023-02-23T12:13:38.078" v="445" actId="26606"/>
          <ac:spMkLst>
            <pc:docMk/>
            <pc:sldMk cId="598283478" sldId="261"/>
            <ac:spMk id="4" creationId="{FD99010F-21C5-E845-67E9-F37C3299339C}"/>
          </ac:spMkLst>
        </pc:spChg>
        <pc:spChg chg="add mod">
          <ac:chgData name="Satyasri, Vaddi" userId="7ac7af40-8b81-460e-8596-9887c2c0c146" providerId="ADAL" clId="{E95F921F-B28B-45E3-B74F-28DF6DC41FB2}" dt="2023-02-23T12:19:34.069" v="485" actId="1076"/>
          <ac:spMkLst>
            <pc:docMk/>
            <pc:sldMk cId="598283478" sldId="261"/>
            <ac:spMk id="5" creationId="{CAC6EE42-82EC-6CA0-F68E-F0280BA4355C}"/>
          </ac:spMkLst>
        </pc:spChg>
        <pc:spChg chg="add del mod">
          <ac:chgData name="Satyasri, Vaddi" userId="7ac7af40-8b81-460e-8596-9887c2c0c146" providerId="ADAL" clId="{E95F921F-B28B-45E3-B74F-28DF6DC41FB2}" dt="2023-02-23T12:18:32.946" v="470" actId="21"/>
          <ac:spMkLst>
            <pc:docMk/>
            <pc:sldMk cId="598283478" sldId="261"/>
            <ac:spMk id="7" creationId="{D0F289EA-7AC1-E5D0-90BB-E171DF514F55}"/>
          </ac:spMkLst>
        </pc:spChg>
        <pc:spChg chg="add del mod">
          <ac:chgData name="Satyasri, Vaddi" userId="7ac7af40-8b81-460e-8596-9887c2c0c146" providerId="ADAL" clId="{E95F921F-B28B-45E3-B74F-28DF6DC41FB2}" dt="2023-02-23T12:18:32.946" v="470" actId="21"/>
          <ac:spMkLst>
            <pc:docMk/>
            <pc:sldMk cId="598283478" sldId="261"/>
            <ac:spMk id="8" creationId="{BDF7C5D7-53B5-A4A8-6BB5-CEB03CE7CBA6}"/>
          </ac:spMkLst>
        </pc:spChg>
        <pc:spChg chg="add del">
          <ac:chgData name="Satyasri, Vaddi" userId="7ac7af40-8b81-460e-8596-9887c2c0c146" providerId="ADAL" clId="{E95F921F-B28B-45E3-B74F-28DF6DC41FB2}" dt="2023-02-23T12:13:38.073" v="444" actId="26606"/>
          <ac:spMkLst>
            <pc:docMk/>
            <pc:sldMk cId="598283478" sldId="261"/>
            <ac:spMk id="3078" creationId="{A169D286-F4D7-4C8B-A6BD-D05384C7F1D8}"/>
          </ac:spMkLst>
        </pc:spChg>
        <pc:spChg chg="add del">
          <ac:chgData name="Satyasri, Vaddi" userId="7ac7af40-8b81-460e-8596-9887c2c0c146" providerId="ADAL" clId="{E95F921F-B28B-45E3-B74F-28DF6DC41FB2}" dt="2023-02-23T12:12:35.367" v="440" actId="26606"/>
          <ac:spMkLst>
            <pc:docMk/>
            <pc:sldMk cId="598283478" sldId="261"/>
            <ac:spMk id="3081" creationId="{E9DCA5EA-C9F1-43F7-8CD9-E7D77919EBE7}"/>
          </ac:spMkLst>
        </pc:spChg>
        <pc:spChg chg="add del">
          <ac:chgData name="Satyasri, Vaddi" userId="7ac7af40-8b81-460e-8596-9887c2c0c146" providerId="ADAL" clId="{E95F921F-B28B-45E3-B74F-28DF6DC41FB2}" dt="2023-02-23T12:13:38.073" v="444" actId="26606"/>
          <ac:spMkLst>
            <pc:docMk/>
            <pc:sldMk cId="598283478" sldId="261"/>
            <ac:spMk id="3083" creationId="{39E8235E-135E-4261-8F54-2B316E493C42}"/>
          </ac:spMkLst>
        </pc:spChg>
        <pc:spChg chg="add del">
          <ac:chgData name="Satyasri, Vaddi" userId="7ac7af40-8b81-460e-8596-9887c2c0c146" providerId="ADAL" clId="{E95F921F-B28B-45E3-B74F-28DF6DC41FB2}" dt="2023-02-23T12:13:38.073" v="444" actId="26606"/>
          <ac:spMkLst>
            <pc:docMk/>
            <pc:sldMk cId="598283478" sldId="261"/>
            <ac:spMk id="3085" creationId="{D4ED8EC3-4D57-4620-93CE-4E6661F09A3E}"/>
          </ac:spMkLst>
        </pc:spChg>
        <pc:spChg chg="add">
          <ac:chgData name="Satyasri, Vaddi" userId="7ac7af40-8b81-460e-8596-9887c2c0c146" providerId="ADAL" clId="{E95F921F-B28B-45E3-B74F-28DF6DC41FB2}" dt="2023-02-23T12:13:38.078" v="445" actId="26606"/>
          <ac:spMkLst>
            <pc:docMk/>
            <pc:sldMk cId="598283478" sldId="261"/>
            <ac:spMk id="3087" creationId="{22F15A2D-2324-487D-A02A-BF46C5C580EB}"/>
          </ac:spMkLst>
        </pc:spChg>
        <pc:spChg chg="add">
          <ac:chgData name="Satyasri, Vaddi" userId="7ac7af40-8b81-460e-8596-9887c2c0c146" providerId="ADAL" clId="{E95F921F-B28B-45E3-B74F-28DF6DC41FB2}" dt="2023-02-23T12:13:38.078" v="445" actId="26606"/>
          <ac:spMkLst>
            <pc:docMk/>
            <pc:sldMk cId="598283478" sldId="261"/>
            <ac:spMk id="3088" creationId="{17A7F34E-D418-47E2-9F86-2C45BBC31210}"/>
          </ac:spMkLst>
        </pc:spChg>
        <pc:spChg chg="add">
          <ac:chgData name="Satyasri, Vaddi" userId="7ac7af40-8b81-460e-8596-9887c2c0c146" providerId="ADAL" clId="{E95F921F-B28B-45E3-B74F-28DF6DC41FB2}" dt="2023-02-23T12:13:38.078" v="445" actId="26606"/>
          <ac:spMkLst>
            <pc:docMk/>
            <pc:sldMk cId="598283478" sldId="261"/>
            <ac:spMk id="3089" creationId="{2AEAFA59-923A-4F54-8B49-44C970BCC323}"/>
          </ac:spMkLst>
        </pc:spChg>
        <pc:picChg chg="add del mod">
          <ac:chgData name="Satyasri, Vaddi" userId="7ac7af40-8b81-460e-8596-9887c2c0c146" providerId="ADAL" clId="{E95F921F-B28B-45E3-B74F-28DF6DC41FB2}" dt="2023-02-23T12:17:34.446" v="465" actId="21"/>
          <ac:picMkLst>
            <pc:docMk/>
            <pc:sldMk cId="598283478" sldId="261"/>
            <ac:picMk id="2" creationId="{CD3225AE-66CE-F618-19B1-093BDB0119AB}"/>
          </ac:picMkLst>
        </pc:picChg>
        <pc:picChg chg="add del mod">
          <ac:chgData name="Satyasri, Vaddi" userId="7ac7af40-8b81-460e-8596-9887c2c0c146" providerId="ADAL" clId="{E95F921F-B28B-45E3-B74F-28DF6DC41FB2}" dt="2023-02-23T12:10:58.878" v="422" actId="21"/>
          <ac:picMkLst>
            <pc:docMk/>
            <pc:sldMk cId="598283478" sldId="261"/>
            <ac:picMk id="3" creationId="{39055B84-FCF0-8878-4086-623F5E7EE365}"/>
          </ac:picMkLst>
        </pc:picChg>
        <pc:picChg chg="add del mod">
          <ac:chgData name="Satyasri, Vaddi" userId="7ac7af40-8b81-460e-8596-9887c2c0c146" providerId="ADAL" clId="{E95F921F-B28B-45E3-B74F-28DF6DC41FB2}" dt="2023-02-23T12:17:38.834" v="467" actId="21"/>
          <ac:picMkLst>
            <pc:docMk/>
            <pc:sldMk cId="598283478" sldId="261"/>
            <ac:picMk id="6" creationId="{33EA6500-AA44-1A69-F874-F62B193CC13B}"/>
          </ac:picMkLst>
        </pc:picChg>
        <pc:picChg chg="add mod">
          <ac:chgData name="Satyasri, Vaddi" userId="7ac7af40-8b81-460e-8596-9887c2c0c146" providerId="ADAL" clId="{E95F921F-B28B-45E3-B74F-28DF6DC41FB2}" dt="2023-02-23T12:19:08.627" v="478" actId="1076"/>
          <ac:picMkLst>
            <pc:docMk/>
            <pc:sldMk cId="598283478" sldId="261"/>
            <ac:picMk id="10" creationId="{83FE7042-FDBD-416D-062A-FBB8CC251649}"/>
          </ac:picMkLst>
        </pc:picChg>
        <pc:picChg chg="add mod ord">
          <ac:chgData name="Satyasri, Vaddi" userId="7ac7af40-8b81-460e-8596-9887c2c0c146" providerId="ADAL" clId="{E95F921F-B28B-45E3-B74F-28DF6DC41FB2}" dt="2023-02-23T12:19:25.081" v="484" actId="1076"/>
          <ac:picMkLst>
            <pc:docMk/>
            <pc:sldMk cId="598283478" sldId="261"/>
            <ac:picMk id="3076" creationId="{31038A2C-8ED5-22F0-70E0-AF5D7FD2776E}"/>
          </ac:picMkLst>
        </pc:picChg>
      </pc:sldChg>
      <pc:sldChg chg="addSp delSp modSp new del mod setBg setClrOvrMap">
        <pc:chgData name="Satyasri, Vaddi" userId="7ac7af40-8b81-460e-8596-9887c2c0c146" providerId="ADAL" clId="{E95F921F-B28B-45E3-B74F-28DF6DC41FB2}" dt="2023-02-23T12:09:51.942" v="414" actId="2696"/>
        <pc:sldMkLst>
          <pc:docMk/>
          <pc:sldMk cId="894318674" sldId="261"/>
        </pc:sldMkLst>
        <pc:spChg chg="mod">
          <ac:chgData name="Satyasri, Vaddi" userId="7ac7af40-8b81-460e-8596-9887c2c0c146" providerId="ADAL" clId="{E95F921F-B28B-45E3-B74F-28DF6DC41FB2}" dt="2023-02-23T12:09:41.942" v="413" actId="26606"/>
          <ac:spMkLst>
            <pc:docMk/>
            <pc:sldMk cId="894318674" sldId="261"/>
            <ac:spMk id="2" creationId="{10CF9784-3568-2FF8-6DB1-845769708594}"/>
          </ac:spMkLst>
        </pc:spChg>
        <pc:spChg chg="del mod">
          <ac:chgData name="Satyasri, Vaddi" userId="7ac7af40-8b81-460e-8596-9887c2c0c146" providerId="ADAL" clId="{E95F921F-B28B-45E3-B74F-28DF6DC41FB2}" dt="2023-02-23T12:09:05.410" v="404" actId="21"/>
          <ac:spMkLst>
            <pc:docMk/>
            <pc:sldMk cId="894318674" sldId="261"/>
            <ac:spMk id="3" creationId="{38CA17D3-1A49-AC0D-A715-D68233B88D5A}"/>
          </ac:spMkLst>
        </pc:spChg>
        <pc:spChg chg="add del mod">
          <ac:chgData name="Satyasri, Vaddi" userId="7ac7af40-8b81-460e-8596-9887c2c0c146" providerId="ADAL" clId="{E95F921F-B28B-45E3-B74F-28DF6DC41FB2}" dt="2023-02-23T12:09:13.074" v="406" actId="21"/>
          <ac:spMkLst>
            <pc:docMk/>
            <pc:sldMk cId="894318674" sldId="261"/>
            <ac:spMk id="4" creationId="{9A76E018-9F07-2164-EBDF-717D8C3F69AB}"/>
          </ac:spMkLst>
        </pc:spChg>
        <pc:spChg chg="add del mod">
          <ac:chgData name="Satyasri, Vaddi" userId="7ac7af40-8b81-460e-8596-9887c2c0c146" providerId="ADAL" clId="{E95F921F-B28B-45E3-B74F-28DF6DC41FB2}" dt="2023-02-23T12:09:20.512" v="408" actId="478"/>
          <ac:spMkLst>
            <pc:docMk/>
            <pc:sldMk cId="894318674" sldId="261"/>
            <ac:spMk id="6" creationId="{F8F5BF03-A2C0-50FB-4B02-1A297493CF12}"/>
          </ac:spMkLst>
        </pc:spChg>
        <pc:spChg chg="add del">
          <ac:chgData name="Satyasri, Vaddi" userId="7ac7af40-8b81-460e-8596-9887c2c0c146" providerId="ADAL" clId="{E95F921F-B28B-45E3-B74F-28DF6DC41FB2}" dt="2023-02-23T12:09:37.320" v="410" actId="26606"/>
          <ac:spMkLst>
            <pc:docMk/>
            <pc:sldMk cId="894318674" sldId="261"/>
            <ac:spMk id="9" creationId="{F8F5BF03-A2C0-50FB-4B02-1A297493CF12}"/>
          </ac:spMkLst>
        </pc:spChg>
        <pc:spChg chg="add del">
          <ac:chgData name="Satyasri, Vaddi" userId="7ac7af40-8b81-460e-8596-9887c2c0c146" providerId="ADAL" clId="{E95F921F-B28B-45E3-B74F-28DF6DC41FB2}" dt="2023-02-23T12:09:37.320" v="410" actId="26606"/>
          <ac:spMkLst>
            <pc:docMk/>
            <pc:sldMk cId="894318674" sldId="261"/>
            <ac:spMk id="12" creationId="{FB5B0058-AF13-4859-B429-4EDDE2A26F7F}"/>
          </ac:spMkLst>
        </pc:spChg>
        <pc:spChg chg="add del">
          <ac:chgData name="Satyasri, Vaddi" userId="7ac7af40-8b81-460e-8596-9887c2c0c146" providerId="ADAL" clId="{E95F921F-B28B-45E3-B74F-28DF6DC41FB2}" dt="2023-02-23T12:09:37.320" v="410" actId="26606"/>
          <ac:spMkLst>
            <pc:docMk/>
            <pc:sldMk cId="894318674" sldId="261"/>
            <ac:spMk id="14" creationId="{D84C2E9E-0B5D-4B5F-9A1F-70EBDCE39034}"/>
          </ac:spMkLst>
        </pc:spChg>
        <pc:spChg chg="add del">
          <ac:chgData name="Satyasri, Vaddi" userId="7ac7af40-8b81-460e-8596-9887c2c0c146" providerId="ADAL" clId="{E95F921F-B28B-45E3-B74F-28DF6DC41FB2}" dt="2023-02-23T12:09:41.919" v="412" actId="26606"/>
          <ac:spMkLst>
            <pc:docMk/>
            <pc:sldMk cId="894318674" sldId="261"/>
            <ac:spMk id="17" creationId="{F8F5BF03-A2C0-50FB-4B02-1A297493CF12}"/>
          </ac:spMkLst>
        </pc:spChg>
        <pc:spChg chg="add del">
          <ac:chgData name="Satyasri, Vaddi" userId="7ac7af40-8b81-460e-8596-9887c2c0c146" providerId="ADAL" clId="{E95F921F-B28B-45E3-B74F-28DF6DC41FB2}" dt="2023-02-23T12:09:41.919" v="412" actId="26606"/>
          <ac:spMkLst>
            <pc:docMk/>
            <pc:sldMk cId="894318674" sldId="261"/>
            <ac:spMk id="18" creationId="{5EB73228-F09B-409F-9EC1-7E853C4F5B43}"/>
          </ac:spMkLst>
        </pc:spChg>
        <pc:spChg chg="add del">
          <ac:chgData name="Satyasri, Vaddi" userId="7ac7af40-8b81-460e-8596-9887c2c0c146" providerId="ADAL" clId="{E95F921F-B28B-45E3-B74F-28DF6DC41FB2}" dt="2023-02-23T12:09:41.919" v="412" actId="26606"/>
          <ac:spMkLst>
            <pc:docMk/>
            <pc:sldMk cId="894318674" sldId="261"/>
            <ac:spMk id="19" creationId="{3150A4AE-7BE7-480D-BD8C-3951E6479910}"/>
          </ac:spMkLst>
        </pc:spChg>
        <pc:spChg chg="add">
          <ac:chgData name="Satyasri, Vaddi" userId="7ac7af40-8b81-460e-8596-9887c2c0c146" providerId="ADAL" clId="{E95F921F-B28B-45E3-B74F-28DF6DC41FB2}" dt="2023-02-23T12:09:41.942" v="413" actId="26606"/>
          <ac:spMkLst>
            <pc:docMk/>
            <pc:sldMk cId="894318674" sldId="261"/>
            <ac:spMk id="21" creationId="{0DE6A193-4755-479A-BC6F-A7EBCA73BE1A}"/>
          </ac:spMkLst>
        </pc:spChg>
        <pc:spChg chg="add">
          <ac:chgData name="Satyasri, Vaddi" userId="7ac7af40-8b81-460e-8596-9887c2c0c146" providerId="ADAL" clId="{E95F921F-B28B-45E3-B74F-28DF6DC41FB2}" dt="2023-02-23T12:09:41.942" v="413" actId="26606"/>
          <ac:spMkLst>
            <pc:docMk/>
            <pc:sldMk cId="894318674" sldId="261"/>
            <ac:spMk id="23" creationId="{B2DC8709-0A70-45A9-A160-4B831CAB1A43}"/>
          </ac:spMkLst>
        </pc:spChg>
        <pc:spChg chg="add">
          <ac:chgData name="Satyasri, Vaddi" userId="7ac7af40-8b81-460e-8596-9887c2c0c146" providerId="ADAL" clId="{E95F921F-B28B-45E3-B74F-28DF6DC41FB2}" dt="2023-02-23T12:09:41.942" v="413" actId="26606"/>
          <ac:spMkLst>
            <pc:docMk/>
            <pc:sldMk cId="894318674" sldId="261"/>
            <ac:spMk id="24" creationId="{E613F699-B53E-4E9A-B7E8-4979FEF428EA}"/>
          </ac:spMkLst>
        </pc:spChg>
        <pc:spChg chg="add">
          <ac:chgData name="Satyasri, Vaddi" userId="7ac7af40-8b81-460e-8596-9887c2c0c146" providerId="ADAL" clId="{E95F921F-B28B-45E3-B74F-28DF6DC41FB2}" dt="2023-02-23T12:09:41.942" v="413" actId="26606"/>
          <ac:spMkLst>
            <pc:docMk/>
            <pc:sldMk cId="894318674" sldId="261"/>
            <ac:spMk id="25" creationId="{F8F5BF03-A2C0-50FB-4B02-1A297493CF12}"/>
          </ac:spMkLst>
        </pc:spChg>
        <pc:picChg chg="add del mod">
          <ac:chgData name="Satyasri, Vaddi" userId="7ac7af40-8b81-460e-8596-9887c2c0c146" providerId="ADAL" clId="{E95F921F-B28B-45E3-B74F-28DF6DC41FB2}" dt="2023-02-23T12:09:13.074" v="406" actId="21"/>
          <ac:picMkLst>
            <pc:docMk/>
            <pc:sldMk cId="894318674" sldId="261"/>
            <ac:picMk id="5" creationId="{09FAE0A0-57E0-268C-AADF-8D972BB9B77E}"/>
          </ac:picMkLst>
        </pc:picChg>
        <pc:picChg chg="add del mod">
          <ac:chgData name="Satyasri, Vaddi" userId="7ac7af40-8b81-460e-8596-9887c2c0c146" providerId="ADAL" clId="{E95F921F-B28B-45E3-B74F-28DF6DC41FB2}" dt="2023-02-23T12:09:20.512" v="408" actId="478"/>
          <ac:picMkLst>
            <pc:docMk/>
            <pc:sldMk cId="894318674" sldId="261"/>
            <ac:picMk id="7" creationId="{0C195AC8-0CC1-033C-1A09-E9B4CFE57C65}"/>
          </ac:picMkLst>
        </pc:picChg>
        <pc:picChg chg="add del">
          <ac:chgData name="Satyasri, Vaddi" userId="7ac7af40-8b81-460e-8596-9887c2c0c146" providerId="ADAL" clId="{E95F921F-B28B-45E3-B74F-28DF6DC41FB2}" dt="2023-02-23T12:09:37.320" v="410" actId="26606"/>
          <ac:picMkLst>
            <pc:docMk/>
            <pc:sldMk cId="894318674" sldId="261"/>
            <ac:picMk id="10" creationId="{0C195AC8-0CC1-033C-1A09-E9B4CFE57C65}"/>
          </ac:picMkLst>
        </pc:picChg>
        <pc:picChg chg="add del">
          <ac:chgData name="Satyasri, Vaddi" userId="7ac7af40-8b81-460e-8596-9887c2c0c146" providerId="ADAL" clId="{E95F921F-B28B-45E3-B74F-28DF6DC41FB2}" dt="2023-02-23T12:09:41.919" v="412" actId="26606"/>
          <ac:picMkLst>
            <pc:docMk/>
            <pc:sldMk cId="894318674" sldId="261"/>
            <ac:picMk id="16" creationId="{0C195AC8-0CC1-033C-1A09-E9B4CFE57C65}"/>
          </ac:picMkLst>
        </pc:picChg>
        <pc:picChg chg="add">
          <ac:chgData name="Satyasri, Vaddi" userId="7ac7af40-8b81-460e-8596-9887c2c0c146" providerId="ADAL" clId="{E95F921F-B28B-45E3-B74F-28DF6DC41FB2}" dt="2023-02-23T12:09:41.942" v="413" actId="26606"/>
          <ac:picMkLst>
            <pc:docMk/>
            <pc:sldMk cId="894318674" sldId="261"/>
            <ac:picMk id="22" creationId="{0C195AC8-0CC1-033C-1A09-E9B4CFE57C65}"/>
          </ac:picMkLst>
        </pc:picChg>
        <pc:picChg chg="add del mod">
          <ac:chgData name="Satyasri, Vaddi" userId="7ac7af40-8b81-460e-8596-9887c2c0c146" providerId="ADAL" clId="{E95F921F-B28B-45E3-B74F-28DF6DC41FB2}" dt="2023-02-23T12:09:05.410" v="404" actId="21"/>
          <ac:picMkLst>
            <pc:docMk/>
            <pc:sldMk cId="894318674" sldId="261"/>
            <ac:picMk id="2050" creationId="{8300C747-C693-A642-B8F7-A9E7639A17AD}"/>
          </ac:picMkLst>
        </pc:picChg>
      </pc:sldChg>
      <pc:sldChg chg="addSp delSp modSp new mod setBg setClrOvrMap">
        <pc:chgData name="Satyasri, Vaddi" userId="7ac7af40-8b81-460e-8596-9887c2c0c146" providerId="ADAL" clId="{E95F921F-B28B-45E3-B74F-28DF6DC41FB2}" dt="2023-02-23T12:37:42.123" v="1003" actId="26606"/>
        <pc:sldMkLst>
          <pc:docMk/>
          <pc:sldMk cId="2360496282" sldId="262"/>
        </pc:sldMkLst>
        <pc:spChg chg="add del">
          <ac:chgData name="Satyasri, Vaddi" userId="7ac7af40-8b81-460e-8596-9887c2c0c146" providerId="ADAL" clId="{E95F921F-B28B-45E3-B74F-28DF6DC41FB2}" dt="2023-02-23T12:37:00.316" v="997" actId="26606"/>
          <ac:spMkLst>
            <pc:docMk/>
            <pc:sldMk cId="2360496282" sldId="262"/>
            <ac:spMk id="7" creationId="{42A4FC2C-047E-45A5-965D-8E1E3BF09BC6}"/>
          </ac:spMkLst>
        </pc:spChg>
        <pc:spChg chg="add del">
          <ac:chgData name="Satyasri, Vaddi" userId="7ac7af40-8b81-460e-8596-9887c2c0c146" providerId="ADAL" clId="{E95F921F-B28B-45E3-B74F-28DF6DC41FB2}" dt="2023-02-23T12:24:00.434" v="501" actId="26606"/>
          <ac:spMkLst>
            <pc:docMk/>
            <pc:sldMk cId="2360496282" sldId="262"/>
            <ac:spMk id="8" creationId="{22F15A2D-2324-487D-A02A-BF46C5C580EB}"/>
          </ac:spMkLst>
        </pc:spChg>
        <pc:spChg chg="add del">
          <ac:chgData name="Satyasri, Vaddi" userId="7ac7af40-8b81-460e-8596-9887c2c0c146" providerId="ADAL" clId="{E95F921F-B28B-45E3-B74F-28DF6DC41FB2}" dt="2023-02-23T12:37:06.916" v="999" actId="26606"/>
          <ac:spMkLst>
            <pc:docMk/>
            <pc:sldMk cId="2360496282" sldId="262"/>
            <ac:spMk id="9" creationId="{AB8C311F-7253-4AED-9701-7FC0708C41C7}"/>
          </ac:spMkLst>
        </pc:spChg>
        <pc:spChg chg="add del">
          <ac:chgData name="Satyasri, Vaddi" userId="7ac7af40-8b81-460e-8596-9887c2c0c146" providerId="ADAL" clId="{E95F921F-B28B-45E3-B74F-28DF6DC41FB2}" dt="2023-02-23T12:24:00.434" v="501" actId="26606"/>
          <ac:spMkLst>
            <pc:docMk/>
            <pc:sldMk cId="2360496282" sldId="262"/>
            <ac:spMk id="10" creationId="{17A7F34E-D418-47E2-9F86-2C45BBC31210}"/>
          </ac:spMkLst>
        </pc:spChg>
        <pc:spChg chg="add del">
          <ac:chgData name="Satyasri, Vaddi" userId="7ac7af40-8b81-460e-8596-9887c2c0c146" providerId="ADAL" clId="{E95F921F-B28B-45E3-B74F-28DF6DC41FB2}" dt="2023-02-23T12:37:06.916" v="999" actId="26606"/>
          <ac:spMkLst>
            <pc:docMk/>
            <pc:sldMk cId="2360496282" sldId="262"/>
            <ac:spMk id="11" creationId="{E2384209-CB15-4CDF-9D31-C44FD9A3F20D}"/>
          </ac:spMkLst>
        </pc:spChg>
        <pc:spChg chg="add del">
          <ac:chgData name="Satyasri, Vaddi" userId="7ac7af40-8b81-460e-8596-9887c2c0c146" providerId="ADAL" clId="{E95F921F-B28B-45E3-B74F-28DF6DC41FB2}" dt="2023-02-23T12:24:00.434" v="501" actId="26606"/>
          <ac:spMkLst>
            <pc:docMk/>
            <pc:sldMk cId="2360496282" sldId="262"/>
            <ac:spMk id="12" creationId="{2AEAFA59-923A-4F54-8B49-44C970BCC323}"/>
          </ac:spMkLst>
        </pc:spChg>
        <pc:spChg chg="add del">
          <ac:chgData name="Satyasri, Vaddi" userId="7ac7af40-8b81-460e-8596-9887c2c0c146" providerId="ADAL" clId="{E95F921F-B28B-45E3-B74F-28DF6DC41FB2}" dt="2023-02-23T12:37:42.123" v="1003" actId="26606"/>
          <ac:spMkLst>
            <pc:docMk/>
            <pc:sldMk cId="2360496282" sldId="262"/>
            <ac:spMk id="13" creationId="{B670DBD5-770C-4383-9F54-5B86E86BD5BB}"/>
          </ac:spMkLst>
        </pc:spChg>
        <pc:spChg chg="add del">
          <ac:chgData name="Satyasri, Vaddi" userId="7ac7af40-8b81-460e-8596-9887c2c0c146" providerId="ADAL" clId="{E95F921F-B28B-45E3-B74F-28DF6DC41FB2}" dt="2023-02-23T12:37:06.916" v="999" actId="26606"/>
          <ac:spMkLst>
            <pc:docMk/>
            <pc:sldMk cId="2360496282" sldId="262"/>
            <ac:spMk id="14" creationId="{2633B3B5-CC90-43F0-8714-D31D1F3F0209}"/>
          </ac:spMkLst>
        </pc:spChg>
        <pc:spChg chg="add del">
          <ac:chgData name="Satyasri, Vaddi" userId="7ac7af40-8b81-460e-8596-9887c2c0c146" providerId="ADAL" clId="{E95F921F-B28B-45E3-B74F-28DF6DC41FB2}" dt="2023-02-23T12:37:06.916" v="999" actId="26606"/>
          <ac:spMkLst>
            <pc:docMk/>
            <pc:sldMk cId="2360496282" sldId="262"/>
            <ac:spMk id="16" creationId="{A8D57A06-A426-446D-B02C-A2DC6B62E45E}"/>
          </ac:spMkLst>
        </pc:spChg>
        <pc:spChg chg="add">
          <ac:chgData name="Satyasri, Vaddi" userId="7ac7af40-8b81-460e-8596-9887c2c0c146" providerId="ADAL" clId="{E95F921F-B28B-45E3-B74F-28DF6DC41FB2}" dt="2023-02-23T12:37:42.123" v="1003" actId="26606"/>
          <ac:spMkLst>
            <pc:docMk/>
            <pc:sldMk cId="2360496282" sldId="262"/>
            <ac:spMk id="18" creationId="{42A4FC2C-047E-45A5-965D-8E1E3BF09BC6}"/>
          </ac:spMkLst>
        </pc:spChg>
        <pc:picChg chg="add del mod modCrop">
          <ac:chgData name="Satyasri, Vaddi" userId="7ac7af40-8b81-460e-8596-9887c2c0c146" providerId="ADAL" clId="{E95F921F-B28B-45E3-B74F-28DF6DC41FB2}" dt="2023-02-23T12:35:51.321" v="991" actId="478"/>
          <ac:picMkLst>
            <pc:docMk/>
            <pc:sldMk cId="2360496282" sldId="262"/>
            <ac:picMk id="3" creationId="{4C05A2A1-37C5-8D33-97DF-C873805BC72F}"/>
          </ac:picMkLst>
        </pc:picChg>
        <pc:picChg chg="add mod">
          <ac:chgData name="Satyasri, Vaddi" userId="7ac7af40-8b81-460e-8596-9887c2c0c146" providerId="ADAL" clId="{E95F921F-B28B-45E3-B74F-28DF6DC41FB2}" dt="2023-02-23T12:37:42.123" v="1003" actId="26606"/>
          <ac:picMkLst>
            <pc:docMk/>
            <pc:sldMk cId="2360496282" sldId="262"/>
            <ac:picMk id="5" creationId="{A6C3A621-114C-8B62-C21C-2609E72CB57A}"/>
          </ac:picMkLst>
        </pc:picChg>
      </pc:sldChg>
      <pc:sldChg chg="addSp delSp modSp new del mod">
        <pc:chgData name="Satyasri, Vaddi" userId="7ac7af40-8b81-460e-8596-9887c2c0c146" providerId="ADAL" clId="{E95F921F-B28B-45E3-B74F-28DF6DC41FB2}" dt="2023-02-23T12:28:44.313" v="624" actId="2696"/>
        <pc:sldMkLst>
          <pc:docMk/>
          <pc:sldMk cId="366538079" sldId="263"/>
        </pc:sldMkLst>
        <pc:spChg chg="mod">
          <ac:chgData name="Satyasri, Vaddi" userId="7ac7af40-8b81-460e-8596-9887c2c0c146" providerId="ADAL" clId="{E95F921F-B28B-45E3-B74F-28DF6DC41FB2}" dt="2023-02-23T12:25:30.352" v="581" actId="14100"/>
          <ac:spMkLst>
            <pc:docMk/>
            <pc:sldMk cId="366538079" sldId="263"/>
            <ac:spMk id="2" creationId="{ADBCD1F3-5684-A9B5-95A7-353A528A4A73}"/>
          </ac:spMkLst>
        </pc:spChg>
        <pc:spChg chg="add del mod">
          <ac:chgData name="Satyasri, Vaddi" userId="7ac7af40-8b81-460e-8596-9887c2c0c146" providerId="ADAL" clId="{E95F921F-B28B-45E3-B74F-28DF6DC41FB2}" dt="2023-02-23T12:26:22.150" v="611" actId="21"/>
          <ac:spMkLst>
            <pc:docMk/>
            <pc:sldMk cId="366538079" sldId="263"/>
            <ac:spMk id="3" creationId="{2C7FD1D8-2BCD-7795-7402-9A00B348B628}"/>
          </ac:spMkLst>
        </pc:spChg>
        <pc:graphicFrameChg chg="add del mod modGraphic">
          <ac:chgData name="Satyasri, Vaddi" userId="7ac7af40-8b81-460e-8596-9887c2c0c146" providerId="ADAL" clId="{E95F921F-B28B-45E3-B74F-28DF6DC41FB2}" dt="2023-02-23T12:26:58.659" v="615" actId="478"/>
          <ac:graphicFrameMkLst>
            <pc:docMk/>
            <pc:sldMk cId="366538079" sldId="263"/>
            <ac:graphicFrameMk id="4" creationId="{9A1FAF9D-E359-B247-1D06-2117E36A8816}"/>
          </ac:graphicFrameMkLst>
        </pc:graphicFrameChg>
        <pc:graphicFrameChg chg="add mod modGraphic">
          <ac:chgData name="Satyasri, Vaddi" userId="7ac7af40-8b81-460e-8596-9887c2c0c146" providerId="ADAL" clId="{E95F921F-B28B-45E3-B74F-28DF6DC41FB2}" dt="2023-02-23T12:27:30.219" v="620" actId="14100"/>
          <ac:graphicFrameMkLst>
            <pc:docMk/>
            <pc:sldMk cId="366538079" sldId="263"/>
            <ac:graphicFrameMk id="5" creationId="{9F3EF93C-48B0-79FD-79A8-D8FC995D5670}"/>
          </ac:graphicFrameMkLst>
        </pc:graphicFrameChg>
        <pc:graphicFrameChg chg="add del">
          <ac:chgData name="Satyasri, Vaddi" userId="7ac7af40-8b81-460e-8596-9887c2c0c146" providerId="ADAL" clId="{E95F921F-B28B-45E3-B74F-28DF6DC41FB2}" dt="2023-02-23T12:27:55.295" v="622" actId="3680"/>
          <ac:graphicFrameMkLst>
            <pc:docMk/>
            <pc:sldMk cId="366538079" sldId="263"/>
            <ac:graphicFrameMk id="6" creationId="{9B7B22BD-13F1-7136-E834-CE30E3803982}"/>
          </ac:graphicFrameMkLst>
        </pc:graphicFrameChg>
        <pc:graphicFrameChg chg="add mod">
          <ac:chgData name="Satyasri, Vaddi" userId="7ac7af40-8b81-460e-8596-9887c2c0c146" providerId="ADAL" clId="{E95F921F-B28B-45E3-B74F-28DF6DC41FB2}" dt="2023-02-23T12:28:35.709" v="623"/>
          <ac:graphicFrameMkLst>
            <pc:docMk/>
            <pc:sldMk cId="366538079" sldId="263"/>
            <ac:graphicFrameMk id="7" creationId="{2266CCCF-003C-9E0F-7F19-4871795E6A74}"/>
          </ac:graphicFrameMkLst>
        </pc:graphicFrameChg>
      </pc:sldChg>
      <pc:sldChg chg="addSp modSp new mod">
        <pc:chgData name="Satyasri, Vaddi" userId="7ac7af40-8b81-460e-8596-9887c2c0c146" providerId="ADAL" clId="{E95F921F-B28B-45E3-B74F-28DF6DC41FB2}" dt="2023-02-23T12:32:39.314" v="989" actId="1076"/>
        <pc:sldMkLst>
          <pc:docMk/>
          <pc:sldMk cId="728479788" sldId="263"/>
        </pc:sldMkLst>
        <pc:spChg chg="add mod">
          <ac:chgData name="Satyasri, Vaddi" userId="7ac7af40-8b81-460e-8596-9887c2c0c146" providerId="ADAL" clId="{E95F921F-B28B-45E3-B74F-28DF6DC41FB2}" dt="2023-02-23T12:32:39.314" v="989" actId="1076"/>
          <ac:spMkLst>
            <pc:docMk/>
            <pc:sldMk cId="728479788" sldId="263"/>
            <ac:spMk id="3" creationId="{8AC23955-E0E3-A9F3-6519-DDEDAF29DFB7}"/>
          </ac:spMkLst>
        </pc:spChg>
        <pc:graphicFrameChg chg="add mod modGraphic">
          <ac:chgData name="Satyasri, Vaddi" userId="7ac7af40-8b81-460e-8596-9887c2c0c146" providerId="ADAL" clId="{E95F921F-B28B-45E3-B74F-28DF6DC41FB2}" dt="2023-02-23T12:31:25.137" v="943" actId="20577"/>
          <ac:graphicFrameMkLst>
            <pc:docMk/>
            <pc:sldMk cId="728479788" sldId="263"/>
            <ac:graphicFrameMk id="2" creationId="{FF8454DB-5359-0CDD-0317-9242C8678454}"/>
          </ac:graphicFrameMkLst>
        </pc:graphicFrameChg>
      </pc:sldChg>
      <pc:sldChg chg="new">
        <pc:chgData name="Satyasri, Vaddi" userId="7ac7af40-8b81-460e-8596-9887c2c0c146" providerId="ADAL" clId="{E95F921F-B28B-45E3-B74F-28DF6DC41FB2}" dt="2023-02-23T12:32:45.117" v="990" actId="680"/>
        <pc:sldMkLst>
          <pc:docMk/>
          <pc:sldMk cId="2264932210" sldId="264"/>
        </pc:sldMkLst>
      </pc:sldChg>
      <pc:sldChg chg="addSp modSp new mod">
        <pc:chgData name="Satyasri, Vaddi" userId="7ac7af40-8b81-460e-8596-9887c2c0c146" providerId="ADAL" clId="{E95F921F-B28B-45E3-B74F-28DF6DC41FB2}" dt="2023-02-23T12:43:33.777" v="1111" actId="14100"/>
        <pc:sldMkLst>
          <pc:docMk/>
          <pc:sldMk cId="4138972902" sldId="265"/>
        </pc:sldMkLst>
        <pc:spChg chg="mod">
          <ac:chgData name="Satyasri, Vaddi" userId="7ac7af40-8b81-460e-8596-9887c2c0c146" providerId="ADAL" clId="{E95F921F-B28B-45E3-B74F-28DF6DC41FB2}" dt="2023-02-23T12:43:16.191" v="1107" actId="1076"/>
          <ac:spMkLst>
            <pc:docMk/>
            <pc:sldMk cId="4138972902" sldId="265"/>
            <ac:spMk id="2" creationId="{FFABC70D-42B7-A0D9-6A10-B6919A3C9157}"/>
          </ac:spMkLst>
        </pc:spChg>
        <pc:picChg chg="add mod ord">
          <ac:chgData name="Satyasri, Vaddi" userId="7ac7af40-8b81-460e-8596-9887c2c0c146" providerId="ADAL" clId="{E95F921F-B28B-45E3-B74F-28DF6DC41FB2}" dt="2023-02-23T12:43:33.777" v="1111" actId="14100"/>
          <ac:picMkLst>
            <pc:docMk/>
            <pc:sldMk cId="4138972902" sldId="265"/>
            <ac:picMk id="3" creationId="{3D573A88-3A00-E2B1-9DA0-84F009FD98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4AE8-9870-63BA-7443-FA30D3885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D2931-517C-A1BB-1081-AEED1412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3DEA-2ED7-CBCE-7268-BC1A2EBD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E694-196A-6A3B-328A-7E9A3B64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3FEF-9909-ABD1-78E7-5E765CEA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20F3-0477-46F6-7954-32ABCFA1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8B605-EC8E-E79D-2D1C-F92C48D4F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42A7-6CEB-C655-6EBB-5842C3EB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B486-AE61-DCFA-4320-566988FC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CE2E-1F8F-DA67-41B0-DE2CBFD4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B3829-60DA-618F-8031-B4F2A1C3E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77448-6D29-C2A6-D3D6-23DAC468D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C20C-89E8-CFA9-3120-D93BAB81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088E-8DFF-22D5-20C9-E455D460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9883-8CC3-A85E-EE5D-ED6CD5D7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FEE3-5549-3238-49D2-799FCA42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8791-E029-0391-A007-36C38E80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6958A-B2A9-0E01-FFBC-A2BAFD49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D644-F9DB-A594-D464-C763A8E4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E368-F089-F1F0-8B52-D2729C5A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6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1893-A37E-43FC-A875-B8B1F6B8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711AE-E9BA-428B-688A-E5C0EE2DB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DC073-D5CF-520D-2BB1-A336B53E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14D5D-11E4-DFFE-7112-BF92B601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1470-9E98-30F5-83AD-7D15BB67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A6AE-21AB-EC05-FBDA-5083AD4D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F10E-9157-5919-3E8C-126F3361E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CCEAB-08D7-3695-DD23-C5A40D5CF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CE3F4-07B5-93F5-7124-84EF42D1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B3901-B1C3-7A82-C192-19289733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A284D-8BB8-1240-C3B4-FF621839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4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0B2D-9BBC-8BE9-D2D2-D1AAC7BF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C604F-B9E4-363B-2A4E-2FA35328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49F03-DAD1-CB30-FABC-B34FFC1A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3A894-38D9-8830-E58F-2D39CEA68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7510E-857A-F63E-FDEE-9A18F334E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9BA8B-FCDE-0802-FD1B-A6CE49B0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57879-ACA6-69E6-8EF4-2C78D116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32D36-38A2-8ED4-14A1-3C0345C5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E520-BA3A-9402-82D0-42C48E1D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CF2D6-8069-07EF-89E4-9B39095D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0FADF-082A-1863-0AD9-09A01560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354FA-5395-B2E6-A69B-23005070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06B22-25BA-1893-39B9-3893F043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66D5B-C372-D71B-533D-78D33443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C9D2A-F59C-E593-0BDF-3BC33629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9A79-4177-9FBC-C52A-B72F8D03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45AB-498E-75EF-0BFB-C27C1064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0934C-48B9-60BA-FD55-F07D7BA07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F690-B9BD-1340-A6E7-91947925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CFE67-96FF-689B-FE60-0C435EB1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BA522-D7D5-8BED-911C-C4C002F5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B8C0-B79A-E543-2AF2-9ABDD75E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1A7DA-24BA-0DB6-301D-FB3A82E71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F3C35-5058-40D3-A6EB-889F8CC1E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3CCCC-B523-F2DA-5495-3FC55159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7894-9554-68BD-24CF-1FE1D6BA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FF19-AA1D-B9A9-B5F2-F2E10557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15F63-1FA1-4D13-1F2B-C3021ED4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6669-AD8F-7E06-3D9D-956225974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646C4-7D3A-71A7-5501-58342A1A1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5EB0-8C5A-4D3A-B50E-2DF115A33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137A-38F4-4B0E-051B-D336A15D4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1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floor, indoor, dark&#10;&#10;Description automatically generated">
            <a:extLst>
              <a:ext uri="{FF2B5EF4-FFF2-40B4-BE49-F238E27FC236}">
                <a16:creationId xmlns:a16="http://schemas.microsoft.com/office/drawing/2014/main" id="{3D573A88-3A00-E2B1-9DA0-84F009FD9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-12967" y="1"/>
            <a:ext cx="1220549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BC70D-42B7-A0D9-6A10-B6919A3C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997" y="4561740"/>
            <a:ext cx="4802204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THEME:</a:t>
            </a:r>
            <a:br>
              <a:rPr lang="en-IN" b="1" dirty="0">
                <a:solidFill>
                  <a:schemeClr val="bg1"/>
                </a:solidFill>
                <a:latin typeface="+mn-lt"/>
              </a:rPr>
            </a:br>
            <a:r>
              <a:rPr lang="en-IN" b="1" dirty="0">
                <a:solidFill>
                  <a:schemeClr val="bg1"/>
                </a:solidFill>
                <a:latin typeface="+mn-lt"/>
              </a:rPr>
              <a:t>              FILM MAKING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897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picture containing indoor, ceiling, dark, flat&#10;&#10;Description automatically generated">
            <a:extLst>
              <a:ext uri="{FF2B5EF4-FFF2-40B4-BE49-F238E27FC236}">
                <a16:creationId xmlns:a16="http://schemas.microsoft.com/office/drawing/2014/main" id="{E4A22F8B-94AB-F29F-C2D7-1DE533407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98796-C9CF-2D1B-E30C-D677DE7D6176}"/>
              </a:ext>
            </a:extLst>
          </p:cNvPr>
          <p:cNvSpPr/>
          <p:nvPr/>
        </p:nvSpPr>
        <p:spPr>
          <a:xfrm>
            <a:off x="6096000" y="2223436"/>
            <a:ext cx="4482164" cy="19154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CAPGEMINI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1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A3BD5B18-9944-D77A-7E74-488632FF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4" y="1917584"/>
            <a:ext cx="5707547" cy="3914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931EE8-D4F6-7B1A-EE22-3CCA1C934AA3}"/>
              </a:ext>
            </a:extLst>
          </p:cNvPr>
          <p:cNvSpPr/>
          <p:nvPr/>
        </p:nvSpPr>
        <p:spPr>
          <a:xfrm>
            <a:off x="701156" y="645995"/>
            <a:ext cx="5082139" cy="9914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SESSION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7CF087-BC39-8C5E-387F-BC66D5F6B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00" y="2017295"/>
            <a:ext cx="4438547" cy="37153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800B73-B351-675A-07E4-E80AB927A104}"/>
              </a:ext>
            </a:extLst>
          </p:cNvPr>
          <p:cNvSpPr/>
          <p:nvPr/>
        </p:nvSpPr>
        <p:spPr>
          <a:xfrm>
            <a:off x="7661710" y="645995"/>
            <a:ext cx="3590223" cy="991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VALUES OF  CAPGEMINI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6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C43CF82-AB4E-14FB-9E61-8CAA5D2BE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" b="1715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89B0FE-97EF-E039-D091-1202FE200262}"/>
              </a:ext>
            </a:extLst>
          </p:cNvPr>
          <p:cNvSpPr/>
          <p:nvPr/>
        </p:nvSpPr>
        <p:spPr>
          <a:xfrm>
            <a:off x="6096000" y="1737358"/>
            <a:ext cx="535806" cy="245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24093-F19E-AB94-8C81-20B5BA20654B}"/>
              </a:ext>
            </a:extLst>
          </p:cNvPr>
          <p:cNvSpPr/>
          <p:nvPr/>
        </p:nvSpPr>
        <p:spPr>
          <a:xfrm>
            <a:off x="4928132" y="2300438"/>
            <a:ext cx="1071613" cy="327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DOMAIN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E398B-CDB5-3250-E008-AB6A1C57B6F5}"/>
              </a:ext>
            </a:extLst>
          </p:cNvPr>
          <p:cNvSpPr/>
          <p:nvPr/>
        </p:nvSpPr>
        <p:spPr>
          <a:xfrm>
            <a:off x="6192257" y="2300438"/>
            <a:ext cx="535806" cy="327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E6168-0C5F-1223-03E1-05758720FADC}"/>
              </a:ext>
            </a:extLst>
          </p:cNvPr>
          <p:cNvSpPr/>
          <p:nvPr/>
        </p:nvSpPr>
        <p:spPr>
          <a:xfrm>
            <a:off x="5696553" y="2897205"/>
            <a:ext cx="1031509" cy="163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15-12-22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DC9D6-13AA-2F2F-CABE-3D312DC50F86}"/>
              </a:ext>
            </a:extLst>
          </p:cNvPr>
          <p:cNvSpPr/>
          <p:nvPr/>
        </p:nvSpPr>
        <p:spPr>
          <a:xfrm>
            <a:off x="118711" y="5163954"/>
            <a:ext cx="11954577" cy="933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MAINFRAME TECHNOLOGY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4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Freeform: Shape 308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9" name="Right Triangle 308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1,650,936 Woman Working On Laptop Images, Stock Photos &amp; Vectors |  Shutterstock">
            <a:extLst>
              <a:ext uri="{FF2B5EF4-FFF2-40B4-BE49-F238E27FC236}">
                <a16:creationId xmlns:a16="http://schemas.microsoft.com/office/drawing/2014/main" id="{31038A2C-8ED5-22F0-70E0-AF5D7FD27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4"/>
          <a:stretch/>
        </p:blipFill>
        <p:spPr bwMode="auto">
          <a:xfrm>
            <a:off x="6740429" y="1136444"/>
            <a:ext cx="4258118" cy="24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1,650,936 Woman Working On Laptop Images, Stock Photos &amp; Vectors |  Shutterstock">
            <a:extLst>
              <a:ext uri="{FF2B5EF4-FFF2-40B4-BE49-F238E27FC236}">
                <a16:creationId xmlns:a16="http://schemas.microsoft.com/office/drawing/2014/main" id="{FD99010F-21C5-E845-67E9-F37C32993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6EE42-82EC-6CA0-F68E-F0280BA4355C}"/>
              </a:ext>
            </a:extLst>
          </p:cNvPr>
          <p:cNvSpPr/>
          <p:nvPr/>
        </p:nvSpPr>
        <p:spPr>
          <a:xfrm>
            <a:off x="7744632" y="4213014"/>
            <a:ext cx="2773680" cy="1656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MOCHA SOFTWARE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picture containing text, indoor, electronics, camera&#10;&#10;Description automatically generated">
            <a:extLst>
              <a:ext uri="{FF2B5EF4-FFF2-40B4-BE49-F238E27FC236}">
                <a16:creationId xmlns:a16="http://schemas.microsoft.com/office/drawing/2014/main" id="{83FE7042-FDBD-416D-062A-FBB8CC25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97" y="1001741"/>
            <a:ext cx="4055520" cy="46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8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kiing, tool, posing&#10;&#10;Description automatically generated">
            <a:extLst>
              <a:ext uri="{FF2B5EF4-FFF2-40B4-BE49-F238E27FC236}">
                <a16:creationId xmlns:a16="http://schemas.microsoft.com/office/drawing/2014/main" id="{B18EC749-8BDB-D5EF-D1C1-2B63F53D6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" y="643466"/>
            <a:ext cx="10881360" cy="5828454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221D8F2-DE75-DF84-56C8-2FC46B0901A9}"/>
              </a:ext>
            </a:extLst>
          </p:cNvPr>
          <p:cNvSpPr/>
          <p:nvPr/>
        </p:nvSpPr>
        <p:spPr>
          <a:xfrm>
            <a:off x="9914021" y="1066800"/>
            <a:ext cx="1809550" cy="487680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cs typeface="Times New Roman" panose="02020603050405020304" pitchFamily="18" charset="0"/>
              </a:rPr>
              <a:t>L&amp;D TEAM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BCBF105-E525-0B60-9B0C-94D0C5829A09}"/>
              </a:ext>
            </a:extLst>
          </p:cNvPr>
          <p:cNvSpPr/>
          <p:nvPr/>
        </p:nvSpPr>
        <p:spPr>
          <a:xfrm>
            <a:off x="2021304" y="1270536"/>
            <a:ext cx="1530417" cy="365760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TRAINER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CDEBF05-DA21-CC76-E3D7-8DB5B1DCBC46}"/>
              </a:ext>
            </a:extLst>
          </p:cNvPr>
          <p:cNvSpPr/>
          <p:nvPr/>
        </p:nvSpPr>
        <p:spPr>
          <a:xfrm>
            <a:off x="4646061" y="2772076"/>
            <a:ext cx="1449939" cy="356134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MENTOR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3A621-114C-8B62-C21C-2609E72CB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8" b="837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9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8454DB-5359-0CDD-0317-9242C867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36308"/>
              </p:ext>
            </p:extLst>
          </p:nvPr>
        </p:nvGraphicFramePr>
        <p:xfrm>
          <a:off x="2032000" y="2579572"/>
          <a:ext cx="8128000" cy="3243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422039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3161019"/>
                    </a:ext>
                  </a:extLst>
                </a:gridCol>
              </a:tblGrid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MOVIES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63339"/>
                  </a:ext>
                </a:extLst>
              </a:tr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MVS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557"/>
                  </a:ext>
                </a:extLst>
              </a:tr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JCL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09630"/>
                  </a:ext>
                </a:extLst>
              </a:tr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VSAM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50792"/>
                  </a:ext>
                </a:extLst>
              </a:tr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COBOL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064847"/>
                  </a:ext>
                </a:extLst>
              </a:tr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CICS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34511"/>
                  </a:ext>
                </a:extLst>
              </a:tr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DB2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417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C23955-E0E3-A9F3-6519-DDEDAF29DFB7}"/>
              </a:ext>
            </a:extLst>
          </p:cNvPr>
          <p:cNvSpPr/>
          <p:nvPr/>
        </p:nvSpPr>
        <p:spPr>
          <a:xfrm>
            <a:off x="2675824" y="948092"/>
            <a:ext cx="6477802" cy="8662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LIST OF MOVIES RELEASED IN 2022-23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847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6AA9-6CE3-8E00-8843-FB0723547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671CD-1A6F-2B3F-FDEE-EB3304482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3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THEME:               FILM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Satyasri, Vaddi</dc:creator>
  <cp:lastModifiedBy>Satyasri, Vaddi</cp:lastModifiedBy>
  <cp:revision>1</cp:revision>
  <dcterms:created xsi:type="dcterms:W3CDTF">2023-02-23T09:13:46Z</dcterms:created>
  <dcterms:modified xsi:type="dcterms:W3CDTF">2023-02-23T12:43:44Z</dcterms:modified>
</cp:coreProperties>
</file>