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73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8AA2A-96EF-40C4-BF76-DB9A610037FA}" v="44" dt="2022-12-29T08:28:1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6FF3-DF74-4DA7-A34F-958C71CE6850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35CA-1011-41EC-8C36-49A7656E9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568C57-2B81-4BB2-BE1D-A0ED404C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5" y="886124"/>
            <a:ext cx="3267175" cy="1962954"/>
          </a:xfrm>
          <a:prstGeom prst="rect">
            <a:avLst/>
          </a:prstGeom>
        </p:spPr>
      </p:pic>
      <p:pic>
        <p:nvPicPr>
          <p:cNvPr id="8" name="Picture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024956C0-BFEC-487F-ADF7-BBECE86A3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62" y="3573379"/>
            <a:ext cx="5178391" cy="2663791"/>
          </a:xfrm>
          <a:prstGeom prst="rect">
            <a:avLst/>
          </a:prstGeom>
        </p:spPr>
      </p:pic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7CF18E5-B39F-406D-9334-B713CDB06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>
          <a:xfrm>
            <a:off x="5101391" y="886123"/>
            <a:ext cx="3195585" cy="1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AE5B975-64C2-4763-945E-C918BB8AB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16643" r="14211" b="1729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C02CE22-C610-46DE-8E00-8BAD7C969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36" y="14526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7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028D574E-1A9A-47E1-B28A-581B575F1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t="16082" r="16106" b="12433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E3F679-D027-4AE9-9214-1930982D8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"/>
          <a:stretch/>
        </p:blipFill>
        <p:spPr>
          <a:xfrm>
            <a:off x="3243262" y="4265795"/>
            <a:ext cx="3263416" cy="19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6A7-5CCE-4732-97C8-3CD9C152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0000">
                <a:solidFill>
                  <a:srgbClr val="FF0000"/>
                </a:solidFill>
                <a:latin typeface="Bebas Neue" panose="020B0606020202050201" pitchFamily="34" charset="0"/>
              </a:rPr>
              <a:t>conclusion</a:t>
            </a:r>
            <a:endParaRPr lang="en-US" sz="100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1DD2-4280-4F1E-A19A-691E3C51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It is important for Netflix to continue to grow their customer base within the online DVD rental market.</a:t>
            </a:r>
          </a:p>
          <a:p>
            <a:r>
              <a:rPr lang="en-IN"/>
              <a:t>Be innovated as new technology is introduced into the home entertainment industry.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782AB8-6C35-4E7D-A697-EAD569F2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4" y="4177365"/>
            <a:ext cx="4294893" cy="2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F4B-01F1-4BA7-A7F2-6D34ACD5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63947"/>
            <a:ext cx="7886700" cy="1325563"/>
          </a:xfrm>
        </p:spPr>
        <p:txBody>
          <a:bodyPr>
            <a:prstTxWarp prst="textStop">
              <a:avLst/>
            </a:prstTxWarp>
            <a:noAutofit/>
          </a:bodyPr>
          <a:lstStyle/>
          <a:p>
            <a:r>
              <a:rPr lang="en-IN" sz="15000" dirty="0">
                <a:solidFill>
                  <a:srgbClr val="FF0000"/>
                </a:solidFill>
                <a:latin typeface="Bebas Neue" panose="020B0606020202050201" pitchFamily="34" charset="0"/>
              </a:rPr>
              <a:t>thankyou</a:t>
            </a:r>
            <a:endParaRPr lang="en-US" sz="150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BE6-268D-40A3-B7C2-13130428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139" y="2320892"/>
            <a:ext cx="6136105" cy="2216216"/>
          </a:xfrm>
        </p:spPr>
        <p:txBody>
          <a:bodyPr>
            <a:prstTxWarp prst="textDeflateBottom">
              <a:avLst/>
            </a:prstTxWarp>
            <a:noAutofit/>
          </a:bodyPr>
          <a:lstStyle/>
          <a:p>
            <a:pPr algn="ctr"/>
            <a:r>
              <a:rPr lang="en-IN" sz="11250" dirty="0">
                <a:solidFill>
                  <a:srgbClr val="FF0000"/>
                </a:solidFill>
                <a:latin typeface="Bebas Neue" panose="020B0604020202020204" pitchFamily="34" charset="0"/>
              </a:rPr>
              <a:t>NETFLIX</a:t>
            </a:r>
            <a:endParaRPr lang="en-US" sz="11250" dirty="0">
              <a:solidFill>
                <a:srgbClr val="FF0000"/>
              </a:solidFill>
              <a:latin typeface="Bebas Neu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05DE-205E-4D2C-8058-99E8983F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45" y="755460"/>
            <a:ext cx="7886700" cy="994172"/>
          </a:xfrm>
        </p:spPr>
        <p:txBody>
          <a:bodyPr>
            <a:noAutofit/>
          </a:bodyPr>
          <a:lstStyle/>
          <a:p>
            <a:r>
              <a:rPr lang="en-IN" sz="7500" dirty="0">
                <a:solidFill>
                  <a:srgbClr val="FF0000"/>
                </a:solidFill>
                <a:latin typeface="Bebas Neue" panose="020B0606020202050201" pitchFamily="34" charset="0"/>
              </a:rPr>
              <a:t>vision</a:t>
            </a:r>
            <a:endParaRPr lang="en-US" sz="7500" dirty="0">
              <a:solidFill>
                <a:srgbClr val="FF0000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6E93-C8D4-4196-8310-849C9900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20" y="1923274"/>
            <a:ext cx="737997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700" dirty="0"/>
              <a:t>Becoming the best  Global Entertainment distribution service licensing entertainment content around the world creating markets that are accessible to film makers helping content creators around the world to  find a global audience.</a:t>
            </a:r>
            <a:endParaRPr lang="en-US" sz="2700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D4D5C4D-9BDB-4214-876F-06E2D57F9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54" y="42888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41B834-B38A-4212-ADE7-FA5586F8A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8" t="17106" r="12050" b="14764"/>
          <a:stretch/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206396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7B8129-C0E7-47F6-9374-0AE0D68E4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4" t="15521" r="12526" b="1037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6E592D-5BB8-407D-9662-61A38155E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6643" r="13158" b="1561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C44174-9A73-489F-B64A-0689B29B4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16830" r="12948" b="131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135C8E9-59DA-4125-B36D-E024A8CE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6129" y="3534879"/>
            <a:ext cx="2133600" cy="28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36A84B-C7A6-4D64-BB5C-B2054DE44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1" t="14585" r="15895" b="1243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A picture containing metalware, chain&#10;&#10;Description automatically generated">
            <a:extLst>
              <a:ext uri="{FF2B5EF4-FFF2-40B4-BE49-F238E27FC236}">
                <a16:creationId xmlns:a16="http://schemas.microsoft.com/office/drawing/2014/main" id="{2D969110-013F-446E-BF36-70CF54EA4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59" y="1390951"/>
            <a:ext cx="3022333" cy="20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19DBF0-5971-43DB-A167-4DE0BFF1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t="17953" r="17369" b="12432"/>
          <a:stretch/>
        </p:blipFill>
        <p:spPr>
          <a:xfrm>
            <a:off x="0" y="-1"/>
            <a:ext cx="9144000" cy="6930189"/>
          </a:xfrm>
          <a:prstGeom prst="rect">
            <a:avLst/>
          </a:prstGeom>
        </p:spPr>
      </p:pic>
      <p:pic>
        <p:nvPicPr>
          <p:cNvPr id="7" name="Picture 6" descr="A person looking at kites in the sky&#10;&#10;Description automatically generated with medium confidence">
            <a:extLst>
              <a:ext uri="{FF2B5EF4-FFF2-40B4-BE49-F238E27FC236}">
                <a16:creationId xmlns:a16="http://schemas.microsoft.com/office/drawing/2014/main" id="{72E96AAB-E728-435D-8BBB-DF893294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99" y="971551"/>
            <a:ext cx="3921458" cy="22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76C292EAC274AB40AE00E884B2921" ma:contentTypeVersion="2" ma:contentTypeDescription="Create a new document." ma:contentTypeScope="" ma:versionID="cc61b83d910ce95411b2621ec4d9b34f">
  <xsd:schema xmlns:xsd="http://www.w3.org/2001/XMLSchema" xmlns:xs="http://www.w3.org/2001/XMLSchema" xmlns:p="http://schemas.microsoft.com/office/2006/metadata/properties" xmlns:ns3="38b4a3c9-b04a-436f-b789-29bfc7cf2393" targetNamespace="http://schemas.microsoft.com/office/2006/metadata/properties" ma:root="true" ma:fieldsID="0993d7cc19d596741d725398481910ab" ns3:_="">
    <xsd:import namespace="38b4a3c9-b04a-436f-b789-29bfc7cf23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4a3c9-b04a-436f-b789-29bfc7cf2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95ABB-40A8-4C01-8E89-37515CE115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832A5C-65A6-4A17-9E5E-72062E8FB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4a3c9-b04a-436f-b789-29bfc7cf23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9144DD-3BDB-4AED-B8A3-06DF419FEA0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38b4a3c9-b04a-436f-b789-29bfc7cf239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69</Words>
  <Application>Microsoft Office PowerPoint</Application>
  <PresentationFormat>On-screen Show (4:3)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Office Theme</vt:lpstr>
      <vt:lpstr>PowerPoint Presentation</vt:lpstr>
      <vt:lpstr>NETFLIX</vt:lpstr>
      <vt:lpstr>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Satyasri, Vaddi</dc:creator>
  <cp:lastModifiedBy>Satyasri, Vaddi</cp:lastModifiedBy>
  <cp:revision>2</cp:revision>
  <dcterms:created xsi:type="dcterms:W3CDTF">2022-12-29T06:10:40Z</dcterms:created>
  <dcterms:modified xsi:type="dcterms:W3CDTF">2022-12-29T08:32:29Z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0x0101006FD76C292EAC274AB40AE00E884B2921</vt:lpwstr>
  </property>
</Properties>
</file>