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F921F-B28B-45E3-B74F-28DF6DC41FB2}" v="92" dt="2023-02-23T12:41:17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4AE8-9870-63BA-7443-FA30D3885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D2931-517C-A1BB-1081-AEED14126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3DEA-2ED7-CBCE-7268-BC1A2EBD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C7F5-85F3-4F4F-9591-F3C56E252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FE694-196A-6A3B-328A-7E9A3B64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F3FEF-9909-ABD1-78E7-5E765CEA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48E3-0863-41D8-8480-75C61CDD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20F3-0477-46F6-7954-32ABCFA1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8B605-EC8E-E79D-2D1C-F92C48D4F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B42A7-6CEB-C655-6EBB-5842C3EB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C7F5-85F3-4F4F-9591-F3C56E252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DB486-AE61-DCFA-4320-566988FC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1CE2E-1F8F-DA67-41B0-DE2CBFD4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48E3-0863-41D8-8480-75C61CDD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B3829-60DA-618F-8031-B4F2A1C3E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77448-6D29-C2A6-D3D6-23DAC468D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BC20C-89E8-CFA9-3120-D93BAB81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C7F5-85F3-4F4F-9591-F3C56E252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088E-8DFF-22D5-20C9-E455D460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C9883-8CC3-A85E-EE5D-ED6CD5D7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48E3-0863-41D8-8480-75C61CDD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9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FEE3-5549-3238-49D2-799FCA42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98791-E029-0391-A007-36C38E803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6958A-B2A9-0E01-FFBC-A2BAFD49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C7F5-85F3-4F4F-9591-F3C56E252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CD644-F9DB-A594-D464-C763A8E4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1E368-F089-F1F0-8B52-D2729C5A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48E3-0863-41D8-8480-75C61CDD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6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1893-A37E-43FC-A875-B8B1F6B8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711AE-E9BA-428B-688A-E5C0EE2DB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DC073-D5CF-520D-2BB1-A336B53E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C7F5-85F3-4F4F-9591-F3C56E252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14D5D-11E4-DFFE-7112-BF92B601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D1470-9E98-30F5-83AD-7D15BB67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48E3-0863-41D8-8480-75C61CDD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7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A6AE-21AB-EC05-FBDA-5083AD4D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3F10E-9157-5919-3E8C-126F3361E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CCEAB-08D7-3695-DD23-C5A40D5CF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CE3F4-07B5-93F5-7124-84EF42D1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C7F5-85F3-4F4F-9591-F3C56E252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B3901-B1C3-7A82-C192-19289733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A284D-8BB8-1240-C3B4-FF621839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48E3-0863-41D8-8480-75C61CDD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4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0B2D-9BBC-8BE9-D2D2-D1AAC7BF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C604F-B9E4-363B-2A4E-2FA353285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49F03-DAD1-CB30-FABC-B34FFC1A1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3A894-38D9-8830-E58F-2D39CEA68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7510E-857A-F63E-FDEE-9A18F334E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9BA8B-FCDE-0802-FD1B-A6CE49B0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C7F5-85F3-4F4F-9591-F3C56E252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57879-ACA6-69E6-8EF4-2C78D116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32D36-38A2-8ED4-14A1-3C0345C5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48E3-0863-41D8-8480-75C61CDD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8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E520-BA3A-9402-82D0-42C48E1D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CF2D6-8069-07EF-89E4-9B39095D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C7F5-85F3-4F4F-9591-F3C56E252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0FADF-082A-1863-0AD9-09A01560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354FA-5395-B2E6-A69B-23005070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48E3-0863-41D8-8480-75C61CDD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06B22-25BA-1893-39B9-3893F043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C7F5-85F3-4F4F-9591-F3C56E252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66D5B-C372-D71B-533D-78D33443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C9D2A-F59C-E593-0BDF-3BC33629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48E3-0863-41D8-8480-75C61CDD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9A79-4177-9FBC-C52A-B72F8D03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45AB-498E-75EF-0BFB-C27C1064A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0934C-48B9-60BA-FD55-F07D7BA07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F690-B9BD-1340-A6E7-91947925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C7F5-85F3-4F4F-9591-F3C56E252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CFE67-96FF-689B-FE60-0C435EB1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BA522-D7D5-8BED-911C-C4C002F5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48E3-0863-41D8-8480-75C61CDD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4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B8C0-B79A-E543-2AF2-9ABDD75E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1A7DA-24BA-0DB6-301D-FB3A82E71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F3C35-5058-40D3-A6EB-889F8CC1E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3CCCC-B523-F2DA-5495-3FC55159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C7F5-85F3-4F4F-9591-F3C56E252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B7894-9554-68BD-24CF-1FE1D6BA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0FF19-AA1D-B9A9-B5F2-F2E10557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48E3-0863-41D8-8480-75C61CDD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0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15F63-1FA1-4D13-1F2B-C3021ED4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6669-AD8F-7E06-3D9D-956225974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646C4-7D3A-71A7-5501-58342A1A1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6C7F5-85F3-4F4F-9591-F3C56E252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15EB0-8C5A-4D3A-B50E-2DF115A33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137A-38F4-4B0E-051B-D336A15D4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948E3-0863-41D8-8480-75C61CDD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1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floor, indoor, dark&#10;&#10;Description automatically generated">
            <a:extLst>
              <a:ext uri="{FF2B5EF4-FFF2-40B4-BE49-F238E27FC236}">
                <a16:creationId xmlns:a16="http://schemas.microsoft.com/office/drawing/2014/main" id="{3D573A88-3A00-E2B1-9DA0-84F009FD98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-12967" y="1"/>
            <a:ext cx="12205498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ABC70D-42B7-A0D9-6A10-B6919A3C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4997" y="4561740"/>
            <a:ext cx="4802204" cy="132556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THEME:</a:t>
            </a:r>
            <a:br>
              <a:rPr lang="en-IN" b="1" dirty="0">
                <a:solidFill>
                  <a:schemeClr val="bg1"/>
                </a:solidFill>
                <a:latin typeface="+mn-lt"/>
              </a:rPr>
            </a:br>
            <a:r>
              <a:rPr lang="en-IN" b="1" dirty="0">
                <a:solidFill>
                  <a:schemeClr val="bg1"/>
                </a:solidFill>
                <a:latin typeface="+mn-lt"/>
              </a:rPr>
              <a:t>              FILM MAKING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897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A picture containing indoor, ceiling, dark, flat&#10;&#10;Description automatically generated">
            <a:extLst>
              <a:ext uri="{FF2B5EF4-FFF2-40B4-BE49-F238E27FC236}">
                <a16:creationId xmlns:a16="http://schemas.microsoft.com/office/drawing/2014/main" id="{E4A22F8B-94AB-F29F-C2D7-1DE533407D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98796-C9CF-2D1B-E30C-D677DE7D6176}"/>
              </a:ext>
            </a:extLst>
          </p:cNvPr>
          <p:cNvSpPr/>
          <p:nvPr/>
        </p:nvSpPr>
        <p:spPr>
          <a:xfrm>
            <a:off x="6096000" y="2223436"/>
            <a:ext cx="4482164" cy="19154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</a:t>
            </a: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CAPGEMINI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1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in a room&#10;&#10;Description automatically generated with medium confidence">
            <a:extLst>
              <a:ext uri="{FF2B5EF4-FFF2-40B4-BE49-F238E27FC236}">
                <a16:creationId xmlns:a16="http://schemas.microsoft.com/office/drawing/2014/main" id="{A3BD5B18-9944-D77A-7E74-488632FF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4" y="1917584"/>
            <a:ext cx="5707547" cy="3914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931EE8-D4F6-7B1A-EE22-3CCA1C934AA3}"/>
              </a:ext>
            </a:extLst>
          </p:cNvPr>
          <p:cNvSpPr/>
          <p:nvPr/>
        </p:nvSpPr>
        <p:spPr>
          <a:xfrm>
            <a:off x="701156" y="645995"/>
            <a:ext cx="5082139" cy="9914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 SESSION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7CF087-BC39-8C5E-387F-BC66D5F6B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00" y="2017295"/>
            <a:ext cx="4438547" cy="37153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B800B73-B351-675A-07E4-E80AB927A104}"/>
              </a:ext>
            </a:extLst>
          </p:cNvPr>
          <p:cNvSpPr/>
          <p:nvPr/>
        </p:nvSpPr>
        <p:spPr>
          <a:xfrm>
            <a:off x="7661710" y="645995"/>
            <a:ext cx="3590223" cy="991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VALUES OF  CAPGEMINI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46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C43CF82-AB4E-14FB-9E61-8CAA5D2BE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" b="17158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89B0FE-97EF-E039-D091-1202FE200262}"/>
              </a:ext>
            </a:extLst>
          </p:cNvPr>
          <p:cNvSpPr/>
          <p:nvPr/>
        </p:nvSpPr>
        <p:spPr>
          <a:xfrm>
            <a:off x="6096000" y="1737358"/>
            <a:ext cx="535806" cy="245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424093-F19E-AB94-8C81-20B5BA20654B}"/>
              </a:ext>
            </a:extLst>
          </p:cNvPr>
          <p:cNvSpPr/>
          <p:nvPr/>
        </p:nvSpPr>
        <p:spPr>
          <a:xfrm>
            <a:off x="4928132" y="2300438"/>
            <a:ext cx="1071613" cy="327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DOMAIN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9E398B-CDB5-3250-E008-AB6A1C57B6F5}"/>
              </a:ext>
            </a:extLst>
          </p:cNvPr>
          <p:cNvSpPr/>
          <p:nvPr/>
        </p:nvSpPr>
        <p:spPr>
          <a:xfrm>
            <a:off x="6192257" y="2300438"/>
            <a:ext cx="535806" cy="327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E6168-0C5F-1223-03E1-05758720FADC}"/>
              </a:ext>
            </a:extLst>
          </p:cNvPr>
          <p:cNvSpPr/>
          <p:nvPr/>
        </p:nvSpPr>
        <p:spPr>
          <a:xfrm>
            <a:off x="5696553" y="2897205"/>
            <a:ext cx="1031509" cy="163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15-12-22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DC9D6-13AA-2F2F-CABE-3D312DC50F86}"/>
              </a:ext>
            </a:extLst>
          </p:cNvPr>
          <p:cNvSpPr/>
          <p:nvPr/>
        </p:nvSpPr>
        <p:spPr>
          <a:xfrm>
            <a:off x="118711" y="5163954"/>
            <a:ext cx="11954577" cy="933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MAINFRAME TECHNOLOGY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64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7" name="Rectangle 308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Freeform: Shape 308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9" name="Right Triangle 308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 descr="1,650,936 Woman Working On Laptop Images, Stock Photos &amp; Vectors |  Shutterstock">
            <a:extLst>
              <a:ext uri="{FF2B5EF4-FFF2-40B4-BE49-F238E27FC236}">
                <a16:creationId xmlns:a16="http://schemas.microsoft.com/office/drawing/2014/main" id="{31038A2C-8ED5-22F0-70E0-AF5D7FD27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4"/>
          <a:stretch/>
        </p:blipFill>
        <p:spPr bwMode="auto">
          <a:xfrm>
            <a:off x="6740429" y="1136444"/>
            <a:ext cx="4258118" cy="244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1,650,936 Woman Working On Laptop Images, Stock Photos &amp; Vectors |  Shutterstock">
            <a:extLst>
              <a:ext uri="{FF2B5EF4-FFF2-40B4-BE49-F238E27FC236}">
                <a16:creationId xmlns:a16="http://schemas.microsoft.com/office/drawing/2014/main" id="{FD99010F-21C5-E845-67E9-F37C329933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C6EE42-82EC-6CA0-F68E-F0280BA4355C}"/>
              </a:ext>
            </a:extLst>
          </p:cNvPr>
          <p:cNvSpPr/>
          <p:nvPr/>
        </p:nvSpPr>
        <p:spPr>
          <a:xfrm>
            <a:off x="7744632" y="4213014"/>
            <a:ext cx="2773680" cy="16560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MOCHA SOFTWARE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picture containing text, indoor, electronics, camera&#10;&#10;Description automatically generated">
            <a:extLst>
              <a:ext uri="{FF2B5EF4-FFF2-40B4-BE49-F238E27FC236}">
                <a16:creationId xmlns:a16="http://schemas.microsoft.com/office/drawing/2014/main" id="{83FE7042-FDBD-416D-062A-FBB8CC251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97" y="1001741"/>
            <a:ext cx="4055520" cy="46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8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kiing, tool, posing&#10;&#10;Description automatically generated">
            <a:extLst>
              <a:ext uri="{FF2B5EF4-FFF2-40B4-BE49-F238E27FC236}">
                <a16:creationId xmlns:a16="http://schemas.microsoft.com/office/drawing/2014/main" id="{B18EC749-8BDB-D5EF-D1C1-2B63F53D6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" y="643466"/>
            <a:ext cx="10881360" cy="5828454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B221D8F2-DE75-DF84-56C8-2FC46B0901A9}"/>
              </a:ext>
            </a:extLst>
          </p:cNvPr>
          <p:cNvSpPr/>
          <p:nvPr/>
        </p:nvSpPr>
        <p:spPr>
          <a:xfrm>
            <a:off x="9914021" y="1066800"/>
            <a:ext cx="1809550" cy="487680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cs typeface="Times New Roman" panose="02020603050405020304" pitchFamily="18" charset="0"/>
              </a:rPr>
              <a:t>L&amp;D TEAM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7BCBF105-E525-0B60-9B0C-94D0C5829A09}"/>
              </a:ext>
            </a:extLst>
          </p:cNvPr>
          <p:cNvSpPr/>
          <p:nvPr/>
        </p:nvSpPr>
        <p:spPr>
          <a:xfrm>
            <a:off x="2021304" y="1270536"/>
            <a:ext cx="1530417" cy="365760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TRAINER</a:t>
            </a:r>
            <a:endParaRPr lang="en-US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0CDEBF05-DA21-CC76-E3D7-8DB5B1DCBC46}"/>
              </a:ext>
            </a:extLst>
          </p:cNvPr>
          <p:cNvSpPr/>
          <p:nvPr/>
        </p:nvSpPr>
        <p:spPr>
          <a:xfrm>
            <a:off x="4646061" y="2772076"/>
            <a:ext cx="1449939" cy="356134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MENTOR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3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3A621-114C-8B62-C21C-2609E72CB5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8" b="837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9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8454DB-5359-0CDD-0317-9242C8678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736308"/>
              </p:ext>
            </p:extLst>
          </p:nvPr>
        </p:nvGraphicFramePr>
        <p:xfrm>
          <a:off x="2032000" y="2579572"/>
          <a:ext cx="8128000" cy="3243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422039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3161019"/>
                    </a:ext>
                  </a:extLst>
                </a:gridCol>
              </a:tblGrid>
              <a:tr h="463387">
                <a:tc>
                  <a:txBody>
                    <a:bodyPr/>
                    <a:lstStyle/>
                    <a:p>
                      <a:r>
                        <a:rPr lang="en-IN" dirty="0"/>
                        <a:t>                 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MOVIES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763339"/>
                  </a:ext>
                </a:extLst>
              </a:tr>
              <a:tr h="463387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MVS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557"/>
                  </a:ext>
                </a:extLst>
              </a:tr>
              <a:tr h="463387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JCL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109630"/>
                  </a:ext>
                </a:extLst>
              </a:tr>
              <a:tr h="463387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VSAM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250792"/>
                  </a:ext>
                </a:extLst>
              </a:tr>
              <a:tr h="463387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COBOL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064847"/>
                  </a:ext>
                </a:extLst>
              </a:tr>
              <a:tr h="463387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CICS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34511"/>
                  </a:ext>
                </a:extLst>
              </a:tr>
              <a:tr h="463387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DB2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4417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C23955-E0E3-A9F3-6519-DDEDAF29DFB7}"/>
              </a:ext>
            </a:extLst>
          </p:cNvPr>
          <p:cNvSpPr/>
          <p:nvPr/>
        </p:nvSpPr>
        <p:spPr>
          <a:xfrm>
            <a:off x="2675824" y="948092"/>
            <a:ext cx="6477802" cy="8662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LIST OF MOVIES RELEASED IN 2022-23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2847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6AA9-6CE3-8E00-8843-FB0723547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671CD-1A6F-2B3F-FDEE-EB3304482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3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66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THEME:               FILM MAKING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Satyasri, Vaddi</dc:creator>
  <cp:lastModifiedBy>Satyasri, Vaddi</cp:lastModifiedBy>
  <cp:revision>2</cp:revision>
  <dcterms:created xsi:type="dcterms:W3CDTF">2023-02-23T09:13:46Z</dcterms:created>
  <dcterms:modified xsi:type="dcterms:W3CDTF">2023-02-23T12:48:26Z</dcterms:modified>
</cp:coreProperties>
</file>