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61" r:id="rId3"/>
    <p:sldMasterId id="2147483666" r:id="rId4"/>
  </p:sldMasterIdLst>
  <p:notesMasterIdLst>
    <p:notesMasterId r:id="rId31"/>
  </p:notesMasterIdLst>
  <p:sldIdLst>
    <p:sldId id="259" r:id="rId5"/>
    <p:sldId id="371" r:id="rId6"/>
    <p:sldId id="373" r:id="rId7"/>
    <p:sldId id="462" r:id="rId8"/>
    <p:sldId id="463" r:id="rId9"/>
    <p:sldId id="464" r:id="rId10"/>
    <p:sldId id="465" r:id="rId11"/>
    <p:sldId id="374" r:id="rId12"/>
    <p:sldId id="466" r:id="rId13"/>
    <p:sldId id="467" r:id="rId14"/>
    <p:sldId id="468" r:id="rId15"/>
    <p:sldId id="469" r:id="rId16"/>
    <p:sldId id="376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47" r:id="rId26"/>
    <p:sldId id="479" r:id="rId27"/>
    <p:sldId id="478" r:id="rId28"/>
    <p:sldId id="480" r:id="rId29"/>
    <p:sldId id="266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0" autoAdjust="0"/>
    <p:restoredTop sz="94660"/>
  </p:normalViewPr>
  <p:slideViewPr>
    <p:cSldViewPr>
      <p:cViewPr varScale="1">
        <p:scale>
          <a:sx n="68" d="100"/>
          <a:sy n="68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83DE-172C-4E61-A914-1263BC81F760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A6038-4DEF-4FF6-8054-6ABCAF724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0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w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w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w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w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624" y="670199"/>
            <a:ext cx="2178038" cy="165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/>
          <p:nvPr userDrawn="1"/>
        </p:nvCxnSpPr>
        <p:spPr>
          <a:xfrm>
            <a:off x="274320" y="2787988"/>
            <a:ext cx="63512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25593" y="87346"/>
            <a:ext cx="2426967" cy="66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0954" y="6381328"/>
            <a:ext cx="1590326" cy="2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ctrTitle"/>
          </p:nvPr>
        </p:nvSpPr>
        <p:spPr>
          <a:xfrm>
            <a:off x="259080" y="2952731"/>
            <a:ext cx="6225540" cy="521057"/>
          </a:xfrm>
          <a:prstGeom prst="rect">
            <a:avLst/>
          </a:prstGeom>
        </p:spPr>
        <p:txBody>
          <a:bodyPr wrap="square" lIns="0" anchor="t" anchorCtr="0"/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8" name="サブタイトル 2"/>
          <p:cNvSpPr>
            <a:spLocks noGrp="1"/>
          </p:cNvSpPr>
          <p:nvPr>
            <p:ph type="subTitle" idx="1"/>
          </p:nvPr>
        </p:nvSpPr>
        <p:spPr>
          <a:xfrm>
            <a:off x="259432" y="3454152"/>
            <a:ext cx="6400800" cy="478904"/>
          </a:xfrm>
          <a:prstGeom prst="rect">
            <a:avLst/>
          </a:prstGeom>
        </p:spPr>
        <p:txBody>
          <a:bodyPr wrap="square" lIns="0" anchor="t" anchorCtr="0"/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1187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5"/>
            <a:ext cx="8962856" cy="66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ctrTitle"/>
          </p:nvPr>
        </p:nvSpPr>
        <p:spPr>
          <a:xfrm>
            <a:off x="3267827" y="2952731"/>
            <a:ext cx="5552645" cy="521057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t" anchorCtr="0">
            <a:normAutofit/>
          </a:bodyPr>
          <a:lstStyle>
            <a:lvl1pPr>
              <a:defRPr lang="ja-JP" altLang="en-US" sz="2800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pPr marL="0" lvl="0" algn="l"/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8" name="サブタイトル 2"/>
          <p:cNvSpPr>
            <a:spLocks noGrp="1"/>
          </p:cNvSpPr>
          <p:nvPr>
            <p:ph type="subTitle" idx="1"/>
          </p:nvPr>
        </p:nvSpPr>
        <p:spPr>
          <a:xfrm>
            <a:off x="3268179" y="3414356"/>
            <a:ext cx="5552293" cy="47890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t" anchorCtr="0"/>
          <a:lstStyle>
            <a:lvl1pPr>
              <a:defRPr lang="ja-JP" altLang="en-US" sz="1400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pPr marL="0" lvl="0" indent="0">
              <a:buNone/>
            </a:pPr>
            <a:r>
              <a:rPr kumimoji="1" lang="ja-JP" altLang="en-US" dirty="0"/>
              <a:t>マスター サブタイトルの書式設定</a:t>
            </a:r>
          </a:p>
        </p:txBody>
      </p:sp>
      <p:pic>
        <p:nvPicPr>
          <p:cNvPr id="14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1400" y="6309320"/>
            <a:ext cx="1531620" cy="26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2" y="68298"/>
            <a:ext cx="2837326" cy="21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2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5"/>
            <a:ext cx="8962856" cy="66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角丸四角形 8"/>
          <p:cNvSpPr/>
          <p:nvPr userDrawn="1"/>
        </p:nvSpPr>
        <p:spPr>
          <a:xfrm>
            <a:off x="2159000" y="177800"/>
            <a:ext cx="6985000" cy="6448086"/>
          </a:xfrm>
          <a:prstGeom prst="roundRect">
            <a:avLst>
              <a:gd name="adj" fmla="val 1504"/>
            </a:avLst>
          </a:prstGeom>
          <a:solidFill>
            <a:schemeClr val="bg1">
              <a:alpha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11760" y="3115598"/>
            <a:ext cx="6185972" cy="57249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010747" y="328336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D2805E-6D50-43BA-8D18-41ECB12575F8}" type="slidenum">
              <a:rPr lang="ja-JP" altLang="en-US" sz="800" smtClean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‹#›</a:t>
            </a:fld>
            <a:endParaRPr lang="ja-JP" altLang="en-US" sz="800" dirty="0">
              <a:solidFill>
                <a:schemeClr val="bg1">
                  <a:lumMod val="6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12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2" y="68298"/>
            <a:ext cx="1911688" cy="145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820" y="6462528"/>
            <a:ext cx="929530" cy="1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951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488832" cy="360040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 anchorCtr="0">
            <a:noAutofit/>
          </a:bodyPr>
          <a:lstStyle>
            <a:lvl1pPr>
              <a:defRPr lang="ja-JP" altLang="en-US" sz="1800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pPr marL="0" lvl="0" algn="l"/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7010747" y="6381328"/>
            <a:ext cx="2057400" cy="27384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 anchorCtr="0">
            <a:noAutofit/>
          </a:bodyPr>
          <a:lstStyle>
            <a:lvl1pPr lvl="0">
              <a:spcBef>
                <a:spcPct val="0"/>
              </a:spcBef>
              <a:buNone/>
              <a:defRPr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j-cs"/>
              </a:defRPr>
            </a:lvl1pPr>
          </a:lstStyle>
          <a:p>
            <a:pPr lvl="0" algn="r"/>
            <a:fld id="{A3D2805E-6D50-43BA-8D18-41ECB12575F8}" type="slidenum">
              <a:rPr lang="ja-JP" altLang="en-US" sz="800" b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 lvl="0" algn="r"/>
              <a:t>‹#›</a:t>
            </a:fld>
            <a:endParaRPr lang="ja-JP" altLang="en-US" sz="8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034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5"/>
            <a:ext cx="8962856" cy="66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2244" y="2054732"/>
            <a:ext cx="2939512" cy="223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45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5"/>
            <a:ext cx="8962856" cy="66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ctrTitle"/>
          </p:nvPr>
        </p:nvSpPr>
        <p:spPr>
          <a:xfrm>
            <a:off x="3267827" y="2952731"/>
            <a:ext cx="5552645" cy="521057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t" anchorCtr="0">
            <a:normAutofit/>
          </a:bodyPr>
          <a:lstStyle>
            <a:lvl1pPr>
              <a:defRPr lang="ja-JP" altLang="en-US" sz="2800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pPr marL="0" lvl="0" algn="l"/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8" name="サブタイトル 2"/>
          <p:cNvSpPr>
            <a:spLocks noGrp="1"/>
          </p:cNvSpPr>
          <p:nvPr>
            <p:ph type="subTitle" idx="1"/>
          </p:nvPr>
        </p:nvSpPr>
        <p:spPr>
          <a:xfrm>
            <a:off x="3268179" y="3414356"/>
            <a:ext cx="5552293" cy="47890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t" anchorCtr="0"/>
          <a:lstStyle>
            <a:lvl1pPr>
              <a:defRPr lang="ja-JP" altLang="en-US" sz="1400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pPr marL="0" lvl="0" indent="0">
              <a:buNone/>
            </a:pPr>
            <a:r>
              <a:rPr kumimoji="1" lang="ja-JP" altLang="en-US" dirty="0"/>
              <a:t>マスター サブタイトルの書式設定</a:t>
            </a:r>
          </a:p>
        </p:txBody>
      </p:sp>
      <p:pic>
        <p:nvPicPr>
          <p:cNvPr id="14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1400" y="6309320"/>
            <a:ext cx="1531620" cy="26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2" y="68298"/>
            <a:ext cx="2837326" cy="21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 userDrawn="1"/>
        </p:nvSpPr>
        <p:spPr>
          <a:xfrm>
            <a:off x="7856220" y="288446"/>
            <a:ext cx="10287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2733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5"/>
            <a:ext cx="8962856" cy="66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角丸四角形 8"/>
          <p:cNvSpPr/>
          <p:nvPr userDrawn="1"/>
        </p:nvSpPr>
        <p:spPr>
          <a:xfrm>
            <a:off x="2159000" y="177800"/>
            <a:ext cx="6985000" cy="6448086"/>
          </a:xfrm>
          <a:prstGeom prst="roundRect">
            <a:avLst>
              <a:gd name="adj" fmla="val 1504"/>
            </a:avLst>
          </a:prstGeom>
          <a:solidFill>
            <a:schemeClr val="bg1">
              <a:alpha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11760" y="3115598"/>
            <a:ext cx="6185972" cy="57249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010747" y="328336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D2805E-6D50-43BA-8D18-41ECB12575F8}" type="slidenum">
              <a:rPr lang="ja-JP" altLang="en-US" sz="800" smtClean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‹#›</a:t>
            </a:fld>
            <a:endParaRPr lang="ja-JP" altLang="en-US" sz="800" dirty="0">
              <a:solidFill>
                <a:schemeClr val="bg1">
                  <a:lumMod val="65000"/>
                </a:scheme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12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2" y="68298"/>
            <a:ext cx="1911688" cy="145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820" y="6462528"/>
            <a:ext cx="929530" cy="1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 userDrawn="1"/>
        </p:nvSpPr>
        <p:spPr>
          <a:xfrm>
            <a:off x="7894320" y="288446"/>
            <a:ext cx="10287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rgbClr val="C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2318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488832" cy="360040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 anchorCtr="0">
            <a:noAutofit/>
          </a:bodyPr>
          <a:lstStyle>
            <a:lvl1pPr>
              <a:defRPr lang="ja-JP" altLang="en-US" sz="1800" b="1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pPr marL="0" lvl="0" algn="l"/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7010747" y="6381328"/>
            <a:ext cx="2057400" cy="27384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 anchorCtr="0">
            <a:noAutofit/>
          </a:bodyPr>
          <a:lstStyle>
            <a:lvl1pPr lvl="0">
              <a:spcBef>
                <a:spcPct val="0"/>
              </a:spcBef>
              <a:buNone/>
              <a:defRPr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j-cs"/>
              </a:defRPr>
            </a:lvl1pPr>
          </a:lstStyle>
          <a:p>
            <a:pPr lvl="0" algn="r"/>
            <a:fld id="{A3D2805E-6D50-43BA-8D18-41ECB12575F8}" type="slidenum">
              <a:rPr lang="ja-JP" altLang="en-US" sz="800" b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 lvl="0" algn="r"/>
              <a:t>‹#›</a:t>
            </a:fld>
            <a:endParaRPr lang="ja-JP" altLang="en-US" sz="8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2599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5"/>
            <a:ext cx="8962856" cy="66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2244" y="2054732"/>
            <a:ext cx="2939512" cy="223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14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83180" y="3142755"/>
            <a:ext cx="6185972" cy="57249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8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804" y="87346"/>
            <a:ext cx="2016763" cy="15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/>
          <p:cNvCxnSpPr/>
          <p:nvPr userDrawn="1"/>
        </p:nvCxnSpPr>
        <p:spPr>
          <a:xfrm>
            <a:off x="2362200" y="87347"/>
            <a:ext cx="0" cy="66597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4942" y="6525344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010747" y="14034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D2805E-6D50-43BA-8D18-41ECB12575F8}" type="slidenum">
              <a:rPr lang="ja-JP" altLang="en-US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‹#›</a:t>
            </a:fld>
            <a:endParaRPr lang="ja-JP" altLang="en-US" dirty="0">
              <a:solidFill>
                <a:srgbClr val="FF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169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" y="116632"/>
            <a:ext cx="7643192" cy="36004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7010747" y="14034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D2805E-6D50-43BA-8D18-41ECB12575F8}" type="slidenum">
              <a:rPr lang="ja-JP" altLang="en-US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‹#›</a:t>
            </a:fld>
            <a:endParaRPr lang="ja-JP" altLang="en-US" dirty="0">
              <a:solidFill>
                <a:srgbClr val="FF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965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6406" y="2708920"/>
            <a:ext cx="2871187" cy="21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19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450927" y="850257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279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04" y="87346"/>
            <a:ext cx="3114144" cy="237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/>
          <p:nvPr userDrawn="1"/>
        </p:nvCxnSpPr>
        <p:spPr>
          <a:xfrm>
            <a:off x="274320" y="2787988"/>
            <a:ext cx="63512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25593" y="87346"/>
            <a:ext cx="2426967" cy="66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0954" y="6381328"/>
            <a:ext cx="1590326" cy="2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ctrTitle"/>
          </p:nvPr>
        </p:nvSpPr>
        <p:spPr>
          <a:xfrm>
            <a:off x="259080" y="2952731"/>
            <a:ext cx="6225540" cy="521057"/>
          </a:xfrm>
          <a:prstGeom prst="rect">
            <a:avLst/>
          </a:prstGeom>
        </p:spPr>
        <p:txBody>
          <a:bodyPr wrap="square" lIns="0" anchor="t" anchorCtr="0"/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8" name="サブタイトル 2"/>
          <p:cNvSpPr>
            <a:spLocks noGrp="1"/>
          </p:cNvSpPr>
          <p:nvPr>
            <p:ph type="subTitle" idx="1"/>
          </p:nvPr>
        </p:nvSpPr>
        <p:spPr>
          <a:xfrm>
            <a:off x="259432" y="3454152"/>
            <a:ext cx="6400800" cy="478904"/>
          </a:xfrm>
          <a:prstGeom prst="rect">
            <a:avLst/>
          </a:prstGeom>
        </p:spPr>
        <p:txBody>
          <a:bodyPr wrap="square" lIns="0" anchor="t" anchorCtr="0"/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274320" y="6406772"/>
            <a:ext cx="10287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rgbClr val="C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23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83180" y="3142755"/>
            <a:ext cx="6185972" cy="57249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800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8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804" y="87346"/>
            <a:ext cx="2016763" cy="15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/>
          <p:cNvCxnSpPr/>
          <p:nvPr userDrawn="1"/>
        </p:nvCxnSpPr>
        <p:spPr>
          <a:xfrm>
            <a:off x="2362200" y="87347"/>
            <a:ext cx="0" cy="66597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4942" y="6525344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010747" y="14034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D2805E-6D50-43BA-8D18-41ECB12575F8}" type="slidenum">
              <a:rPr lang="ja-JP" altLang="en-US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‹#›</a:t>
            </a:fld>
            <a:endParaRPr lang="ja-JP" altLang="en-US" dirty="0">
              <a:solidFill>
                <a:srgbClr val="FF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274320" y="6406772"/>
            <a:ext cx="10287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rgbClr val="C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352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" y="116632"/>
            <a:ext cx="6563072" cy="36004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7010747" y="14034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D2805E-6D50-43BA-8D18-41ECB12575F8}" type="slidenum">
              <a:rPr lang="ja-JP" altLang="en-US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pPr/>
              <a:t>‹#›</a:t>
            </a:fld>
            <a:endParaRPr lang="ja-JP" altLang="en-US" dirty="0">
              <a:solidFill>
                <a:srgbClr val="FF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846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4909" y="1900651"/>
            <a:ext cx="4014182" cy="305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22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48264" y="1244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37CD1840-F4F1-44D8-AD9D-C28F0C0B7FAE}" type="slidenum">
              <a:rPr lang="ja-JP" altLang="en-US" smtClean="0"/>
              <a:pPr/>
              <a:t>‹#›</a:t>
            </a:fld>
            <a:r>
              <a:rPr lang="en-US" altLang="ja-JP" dirty="0"/>
              <a:t>/ 10</a:t>
            </a:r>
            <a:endParaRPr lang="ja-JP" altLang="en-US" dirty="0"/>
          </a:p>
        </p:txBody>
      </p:sp>
      <p:pic>
        <p:nvPicPr>
          <p:cNvPr id="7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424" y="6719940"/>
            <a:ext cx="665871" cy="13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ERA093\OneDrive\デスクトップ\名称未設定-6.w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02" y="87348"/>
            <a:ext cx="8627578" cy="40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55802"/>
            <a:ext cx="528183" cy="40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 userDrawn="1"/>
        </p:nvSpPr>
        <p:spPr>
          <a:xfrm>
            <a:off x="1363980" y="6618252"/>
            <a:ext cx="6416040" cy="243840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700" dirty="0" err="1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</a:t>
            </a:r>
            <a:r>
              <a:rPr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Seimitsu Industry </a:t>
            </a: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962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5" r:id="rId4"/>
    <p:sldLayoutId id="2147483671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48264" y="1244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37CD1840-F4F1-44D8-AD9D-C28F0C0B7FA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7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4942" y="6525344"/>
            <a:ext cx="1261578" cy="22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ERA093\OneDrive\デスクトップ\名称未設定-6.wmf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02" y="87348"/>
            <a:ext cx="8627578" cy="40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04" y="5912311"/>
            <a:ext cx="1059415" cy="80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 userDrawn="1"/>
        </p:nvSpPr>
        <p:spPr>
          <a:xfrm>
            <a:off x="1226820" y="6525343"/>
            <a:ext cx="6416040" cy="243840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700" dirty="0" err="1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</a:t>
            </a:r>
            <a:r>
              <a:rPr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Seimitsu Industry </a:t>
            </a:r>
            <a:r>
              <a:rPr kumimoji="1" lang="en-US" altLang="ja-JP" sz="7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6774180" y="174146"/>
            <a:ext cx="10287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474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5"/>
            <a:ext cx="8962856" cy="66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 userDrawn="1"/>
        </p:nvSpPr>
        <p:spPr>
          <a:xfrm>
            <a:off x="1358900" y="6425520"/>
            <a:ext cx="6419850" cy="243840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600" dirty="0" err="1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</a:t>
            </a:r>
            <a:r>
              <a:rPr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Seimitsu Industry </a:t>
            </a:r>
            <a:r>
              <a:rPr kumimoji="1"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  <p:pic>
        <p:nvPicPr>
          <p:cNvPr id="14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820" y="6462528"/>
            <a:ext cx="929530" cy="1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48264" y="63616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37CD1840-F4F1-44D8-AD9D-C28F0C0B7FA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3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063" y="68298"/>
            <a:ext cx="1491399" cy="113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角丸四角形 14">
            <a:extLst>
              <a:ext uri="{FF2B5EF4-FFF2-40B4-BE49-F238E27FC236}">
                <a16:creationId xmlns:a16="http://schemas.microsoft.com/office/drawing/2014/main" id="{BAF7785C-0702-4724-A455-05F9466F9FD3}"/>
              </a:ext>
            </a:extLst>
          </p:cNvPr>
          <p:cNvSpPr/>
          <p:nvPr userDrawn="1"/>
        </p:nvSpPr>
        <p:spPr>
          <a:xfrm>
            <a:off x="219819" y="1290761"/>
            <a:ext cx="8924181" cy="5018558"/>
          </a:xfrm>
          <a:prstGeom prst="roundRect">
            <a:avLst>
              <a:gd name="adj" fmla="val 968"/>
            </a:avLst>
          </a:prstGeom>
          <a:solidFill>
            <a:schemeClr val="bg1">
              <a:alpha val="9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58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705" y="87345"/>
            <a:ext cx="8962856" cy="66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 userDrawn="1"/>
        </p:nvSpPr>
        <p:spPr>
          <a:xfrm>
            <a:off x="1358900" y="6425520"/>
            <a:ext cx="6419850" cy="243840"/>
          </a:xfrm>
          <a:prstGeom prst="rect">
            <a:avLst/>
          </a:prstGeom>
          <a:noFill/>
        </p:spPr>
        <p:txBody>
          <a:bodyPr wrap="none" lIns="54000" tIns="54000" rIns="54000" bIns="54000" rtlCol="0" anchor="ctr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600" dirty="0" err="1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</a:t>
            </a:r>
            <a:r>
              <a:rPr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Seimitsu Industry </a:t>
            </a:r>
            <a:r>
              <a:rPr kumimoji="1" lang="en-US" altLang="ja-JP" sz="6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  <p:pic>
        <p:nvPicPr>
          <p:cNvPr id="14" name="Picture 5" descr="C:\Users\TERA093\OneDrive\デスクトップ\corp_w.wmf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820" y="6462528"/>
            <a:ext cx="929530" cy="1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角丸四角形 14"/>
          <p:cNvSpPr/>
          <p:nvPr userDrawn="1"/>
        </p:nvSpPr>
        <p:spPr>
          <a:xfrm>
            <a:off x="219819" y="1290761"/>
            <a:ext cx="8924181" cy="5018558"/>
          </a:xfrm>
          <a:prstGeom prst="roundRect">
            <a:avLst>
              <a:gd name="adj" fmla="val 968"/>
            </a:avLst>
          </a:prstGeom>
          <a:solidFill>
            <a:schemeClr val="bg1">
              <a:alpha val="9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ja-JP" altLang="en-US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48264" y="63616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37CD1840-F4F1-44D8-AD9D-C28F0C0B7FA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3" name="Picture 4" descr="D:\work\musashi\application\wmf\gofa_w.wmf"/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063" y="68298"/>
            <a:ext cx="1491399" cy="113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 userDrawn="1"/>
        </p:nvSpPr>
        <p:spPr>
          <a:xfrm>
            <a:off x="6444208" y="174146"/>
            <a:ext cx="10287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confidential</a:t>
            </a:r>
            <a:endParaRPr kumimoji="1" lang="ja-JP" altLang="en-US" sz="120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833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microsoft.com/office/2007/relationships/hdphoto" Target="../media/hdphoto2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microsoft.com/office/2007/relationships/hdphoto" Target="../media/hdphoto1.wdp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5" Type="http://schemas.microsoft.com/office/2007/relationships/hdphoto" Target="../media/hdphoto4.wdp"/><Relationship Id="rId4" Type="http://schemas.openxmlformats.org/officeDocument/2006/relationships/image" Target="../media/image52.png"/><Relationship Id="rId9" Type="http://schemas.microsoft.com/office/2007/relationships/hdphoto" Target="../media/hdphoto6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179512" y="2907943"/>
            <a:ext cx="6225540" cy="521057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HOB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治具設計・点検ポイント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259432" y="3454152"/>
            <a:ext cx="1576264" cy="838944"/>
          </a:xfrm>
        </p:spPr>
        <p:txBody>
          <a:bodyPr/>
          <a:lstStyle/>
          <a:p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設計ポイント</a:t>
            </a:r>
            <a:endParaRPr kumimoji="1"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点検ポイント</a:t>
            </a:r>
            <a:endParaRPr kumimoji="1" lang="ja-JP" altLang="en-US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9092850-8CC7-4E0E-8E1B-ED538371A508}"/>
              </a:ext>
            </a:extLst>
          </p:cNvPr>
          <p:cNvSpPr/>
          <p:nvPr/>
        </p:nvSpPr>
        <p:spPr>
          <a:xfrm>
            <a:off x="4355976" y="5805264"/>
            <a:ext cx="2699792" cy="6206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九州武蔵精密株式会社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技術部　生産技術課　柳原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2019-12-20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082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">
            <a:extLst>
              <a:ext uri="{FF2B5EF4-FFF2-40B4-BE49-F238E27FC236}">
                <a16:creationId xmlns:a16="http://schemas.microsoft.com/office/drawing/2014/main" id="{E407B450-AFF6-4656-BB49-4059B0EAF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8943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治具クランパー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（一体式）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4356FE0-8CFB-46C4-BB06-1C2C345AC4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512" y="690899"/>
            <a:ext cx="8483551" cy="6108158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661F5CB7-A3BB-4735-819D-7A59E34F91C6}"/>
              </a:ext>
            </a:extLst>
          </p:cNvPr>
          <p:cNvSpPr/>
          <p:nvPr/>
        </p:nvSpPr>
        <p:spPr>
          <a:xfrm>
            <a:off x="683568" y="908720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364381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">
            <a:extLst>
              <a:ext uri="{FF2B5EF4-FFF2-40B4-BE49-F238E27FC236}">
                <a16:creationId xmlns:a16="http://schemas.microsoft.com/office/drawing/2014/main" id="{E407B450-AFF6-4656-BB49-4059B0EAF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1051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治具ベース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（一体式）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BDF39FF-DAE4-49AA-A9C7-AD0EF7A5E2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524" y="692200"/>
            <a:ext cx="8568952" cy="6120681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77B8ED7E-B9DB-4346-8213-08F793455EF5}"/>
              </a:ext>
            </a:extLst>
          </p:cNvPr>
          <p:cNvSpPr/>
          <p:nvPr/>
        </p:nvSpPr>
        <p:spPr>
          <a:xfrm>
            <a:off x="7663531" y="1124744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22893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">
            <a:extLst>
              <a:ext uri="{FF2B5EF4-FFF2-40B4-BE49-F238E27FC236}">
                <a16:creationId xmlns:a16="http://schemas.microsoft.com/office/drawing/2014/main" id="{E407B450-AFF6-4656-BB49-4059B0EAF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28" y="34682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治具ブロック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（一体式）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F303962-5C0D-48E4-A13C-A2B801D2AC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528" y="702638"/>
            <a:ext cx="8500943" cy="6120680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5AC36783-A284-4588-93AC-762495F3E454}"/>
              </a:ext>
            </a:extLst>
          </p:cNvPr>
          <p:cNvSpPr/>
          <p:nvPr/>
        </p:nvSpPr>
        <p:spPr>
          <a:xfrm>
            <a:off x="7524328" y="1268760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3483397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CFA1A8A-3523-41D5-B33E-6CFD27E6552E}"/>
              </a:ext>
            </a:extLst>
          </p:cNvPr>
          <p:cNvGrpSpPr/>
          <p:nvPr/>
        </p:nvGrpSpPr>
        <p:grpSpPr>
          <a:xfrm>
            <a:off x="14549" y="672905"/>
            <a:ext cx="6378907" cy="2735316"/>
            <a:chOff x="135498" y="859318"/>
            <a:chExt cx="6378907" cy="273531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35498" y="859318"/>
              <a:ext cx="6378907" cy="2735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円/楕円 1"/>
            <p:cNvSpPr/>
            <p:nvPr/>
          </p:nvSpPr>
          <p:spPr>
            <a:xfrm>
              <a:off x="5196408" y="3386174"/>
              <a:ext cx="216024" cy="20000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Ａ</a:t>
              </a:r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5442019" y="3081234"/>
              <a:ext cx="216024" cy="20000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Ｂ</a:t>
              </a:r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4104912" y="3171146"/>
              <a:ext cx="216024" cy="20000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Ｃ</a:t>
              </a:r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3185825" y="3171146"/>
              <a:ext cx="216024" cy="20000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Ｄ</a:t>
              </a:r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3318023" y="985310"/>
              <a:ext cx="216024" cy="20000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Ｆ</a:t>
              </a: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676128" y="1185317"/>
              <a:ext cx="216024" cy="20000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Ｅ</a:t>
              </a:r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1532171" y="887792"/>
              <a:ext cx="216024" cy="20000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Ｇ</a:t>
              </a:r>
            </a:p>
          </p:txBody>
        </p:sp>
        <p:sp>
          <p:nvSpPr>
            <p:cNvPr id="25" name="線吹き出し 2 (枠付き) 24"/>
            <p:cNvSpPr/>
            <p:nvPr/>
          </p:nvSpPr>
          <p:spPr>
            <a:xfrm flipH="1">
              <a:off x="536400" y="3133711"/>
              <a:ext cx="360040" cy="17829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624535"/>
                <a:gd name="adj6" fmla="val -13821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１</a:t>
              </a:r>
            </a:p>
          </p:txBody>
        </p:sp>
        <p:sp>
          <p:nvSpPr>
            <p:cNvPr id="26" name="線吹き出し 2 (枠付き) 25"/>
            <p:cNvSpPr/>
            <p:nvPr/>
          </p:nvSpPr>
          <p:spPr>
            <a:xfrm flipH="1">
              <a:off x="1172131" y="3002941"/>
              <a:ext cx="360040" cy="17829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71048"/>
                <a:gd name="adj6" fmla="val 11954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１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0800000">
            <a:off x="3443765" y="4983570"/>
            <a:ext cx="2781303" cy="181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478313" y="3194669"/>
            <a:ext cx="930588" cy="144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4571412" y="2553680"/>
            <a:ext cx="6181558" cy="25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2181500" y="3167995"/>
            <a:ext cx="944011" cy="16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0800000">
            <a:off x="3956712" y="3483503"/>
            <a:ext cx="2109183" cy="131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表 9"/>
          <p:cNvGraphicFramePr>
            <a:graphicFrameLocks noGrp="1"/>
          </p:cNvGraphicFramePr>
          <p:nvPr>
            <p:extLst/>
          </p:nvPr>
        </p:nvGraphicFramePr>
        <p:xfrm>
          <a:off x="14673" y="4430188"/>
          <a:ext cx="3143953" cy="242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89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No</a:t>
                      </a:r>
                      <a:endParaRPr kumimoji="1" lang="ja-JP" altLang="en-US" sz="900" b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設計時　確認項目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設定値・設定条件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ｷﾞﾔ基準面までの距離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200  mm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Ｂ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ﾍﾞｰｽ治具とのｲﾝﾛｰ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CL 0.002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0.009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89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Ｃ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ﾄﾞﾛｰﾊﾞｰと受け治具のｲﾝﾛｰ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CL 0.002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0.011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ﾄﾞﾛｰﾊﾞｰと製品内径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CL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CL 0.005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0.031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歯底と治具の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CL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径で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2mm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Ｆ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使用ｶｯﾀｰ径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70mm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Ｇ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上ｸﾗﾝﾊﾟｰｽﾌﾟﾘﾝｸﾞ強度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ｸﾗﾝﾌﾟ、ｱﾝｸﾗﾝﾌﾟ時で記載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表 17"/>
          <p:cNvGraphicFramePr>
            <a:graphicFrameLocks noGrp="1"/>
          </p:cNvGraphicFramePr>
          <p:nvPr>
            <p:extLst/>
          </p:nvPr>
        </p:nvGraphicFramePr>
        <p:xfrm>
          <a:off x="5013340" y="623964"/>
          <a:ext cx="1368300" cy="64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215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材質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SCM415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215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浸炭深さ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1.0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215">
                <a:tc>
                  <a:txBody>
                    <a:bodyPr/>
                    <a:lstStyle/>
                    <a:p>
                      <a:r>
                        <a:rPr kumimoji="1" lang="ja-JP" altLang="en-US" sz="6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表面硬度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58</a:t>
                      </a:r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63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1748196" y="4797153"/>
            <a:ext cx="375532" cy="24378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6429706" y="548680"/>
            <a:ext cx="2669608" cy="6356880"/>
          </a:xfrm>
          <a:prstGeom prst="roundRect">
            <a:avLst>
              <a:gd name="adj" fmla="val 44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229117" y="4888851"/>
            <a:ext cx="3121915" cy="1969151"/>
          </a:xfrm>
          <a:prstGeom prst="roundRect">
            <a:avLst>
              <a:gd name="adj" fmla="val 10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701060" y="3399770"/>
            <a:ext cx="2649970" cy="14780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" y="3321503"/>
            <a:ext cx="1748195" cy="1108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748196" y="3342319"/>
            <a:ext cx="1785852" cy="10878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6EBDC93E-BFA4-41D7-97A6-E9C35222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87" y="59178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治具の設計ポイント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（ドローバー式）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097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2">
            <a:extLst>
              <a:ext uri="{FF2B5EF4-FFF2-40B4-BE49-F238E27FC236}">
                <a16:creationId xmlns:a16="http://schemas.microsoft.com/office/drawing/2014/main" id="{6EBDC93E-BFA4-41D7-97A6-E9C35222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7921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治具組図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（ドローバー式　</a:t>
            </a:r>
            <a:r>
              <a:rPr lang="en-US" altLang="ja-JP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GE-15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66D630E-15E1-4233-A2ED-D280E25333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90" y="591833"/>
            <a:ext cx="8789281" cy="6197572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F4B38E83-6F63-4368-85FF-E52D618B4130}"/>
              </a:ext>
            </a:extLst>
          </p:cNvPr>
          <p:cNvSpPr/>
          <p:nvPr/>
        </p:nvSpPr>
        <p:spPr>
          <a:xfrm>
            <a:off x="7754899" y="894779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4799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2">
            <a:extLst>
              <a:ext uri="{FF2B5EF4-FFF2-40B4-BE49-F238E27FC236}">
                <a16:creationId xmlns:a16="http://schemas.microsoft.com/office/drawing/2014/main" id="{6EBDC93E-BFA4-41D7-97A6-E9C35222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58417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治具ホルダー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（ドローバー式）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75005B3-BD7F-40BD-BF35-BD4E512408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511" y="592329"/>
            <a:ext cx="8720453" cy="6149039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F76E0C5B-B011-4EA0-9C08-DA0CBE7CB604}"/>
              </a:ext>
            </a:extLst>
          </p:cNvPr>
          <p:cNvSpPr/>
          <p:nvPr/>
        </p:nvSpPr>
        <p:spPr>
          <a:xfrm>
            <a:off x="7754899" y="980728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2818962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2">
            <a:extLst>
              <a:ext uri="{FF2B5EF4-FFF2-40B4-BE49-F238E27FC236}">
                <a16:creationId xmlns:a16="http://schemas.microsoft.com/office/drawing/2014/main" id="{6EBDC93E-BFA4-41D7-97A6-E9C35222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37" y="57921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治具クランパー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（ドローバー式）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771F0FC-BBEE-4C2E-AFFF-F617087851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037" y="591833"/>
            <a:ext cx="8805925" cy="6256843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9CC6C670-37E5-4B7A-BB18-CA9053EE992C}"/>
              </a:ext>
            </a:extLst>
          </p:cNvPr>
          <p:cNvSpPr/>
          <p:nvPr/>
        </p:nvSpPr>
        <p:spPr>
          <a:xfrm>
            <a:off x="7754899" y="1106241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2153753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2">
            <a:extLst>
              <a:ext uri="{FF2B5EF4-FFF2-40B4-BE49-F238E27FC236}">
                <a16:creationId xmlns:a16="http://schemas.microsoft.com/office/drawing/2014/main" id="{6EBDC93E-BFA4-41D7-97A6-E9C35222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59" y="62669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治具サポート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（ドローバー式）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4B83644-5AAB-4137-9B31-2ADAC9D3CF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3" y="594931"/>
            <a:ext cx="8733169" cy="6205148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A159CD3A-6E01-42FB-870D-06BA60812146}"/>
              </a:ext>
            </a:extLst>
          </p:cNvPr>
          <p:cNvSpPr/>
          <p:nvPr/>
        </p:nvSpPr>
        <p:spPr>
          <a:xfrm>
            <a:off x="7727743" y="980728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248523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2">
            <a:extLst>
              <a:ext uri="{FF2B5EF4-FFF2-40B4-BE49-F238E27FC236}">
                <a16:creationId xmlns:a16="http://schemas.microsoft.com/office/drawing/2014/main" id="{6EBDC93E-BFA4-41D7-97A6-E9C35222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86" y="51992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治具クランプホルダー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（ドローバー式）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57A9E56-3D35-4216-809E-097449534B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701" y="646369"/>
            <a:ext cx="8708598" cy="6187690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F74894A7-0CF7-4DB4-BF2C-30629A72A61F}"/>
              </a:ext>
            </a:extLst>
          </p:cNvPr>
          <p:cNvSpPr/>
          <p:nvPr/>
        </p:nvSpPr>
        <p:spPr>
          <a:xfrm>
            <a:off x="7754899" y="1052736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2478854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2">
            <a:extLst>
              <a:ext uri="{FF2B5EF4-FFF2-40B4-BE49-F238E27FC236}">
                <a16:creationId xmlns:a16="http://schemas.microsoft.com/office/drawing/2014/main" id="{6EBDC93E-BFA4-41D7-97A6-E9C35222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14" y="57921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治具プッシャー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（ドローバー式）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F40CC13-1AB3-4C01-9B44-C68566AD8F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793" y="641866"/>
            <a:ext cx="8714450" cy="6158213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125DB7CD-7C4B-40D3-8F1B-630C6F0AC27F}"/>
              </a:ext>
            </a:extLst>
          </p:cNvPr>
          <p:cNvSpPr/>
          <p:nvPr/>
        </p:nvSpPr>
        <p:spPr>
          <a:xfrm>
            <a:off x="7754899" y="1196752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194944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897" y="42203"/>
            <a:ext cx="648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2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HOB</a:t>
            </a:r>
            <a:r>
              <a:rPr lang="ja-JP" altLang="en-US" sz="2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治具設計のポイント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375115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0072" y="2096852"/>
            <a:ext cx="324659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611560" y="1340768"/>
            <a:ext cx="7992888" cy="4248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1137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2">
            <a:extLst>
              <a:ext uri="{FF2B5EF4-FFF2-40B4-BE49-F238E27FC236}">
                <a16:creationId xmlns:a16="http://schemas.microsoft.com/office/drawing/2014/main" id="{6EBDC93E-BFA4-41D7-97A6-E9C35222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7855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治具ワークアーバー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（ドローバー式）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1D9942F-FB0F-40A2-9816-6004DC2C0F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676384"/>
            <a:ext cx="8712968" cy="6143761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0D0143B6-8B3F-491A-A585-EBD945540E24}"/>
              </a:ext>
            </a:extLst>
          </p:cNvPr>
          <p:cNvSpPr/>
          <p:nvPr/>
        </p:nvSpPr>
        <p:spPr>
          <a:xfrm>
            <a:off x="7596336" y="980728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723022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2">
            <a:extLst>
              <a:ext uri="{FF2B5EF4-FFF2-40B4-BE49-F238E27FC236}">
                <a16:creationId xmlns:a16="http://schemas.microsoft.com/office/drawing/2014/main" id="{6EBDC93E-BFA4-41D7-97A6-E9C35222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0548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治具スプリング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（ドローバー式）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B52D417-20D1-4AD0-8A5F-FB080BE0A0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966" y="612595"/>
            <a:ext cx="8646067" cy="6109889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8DC05BFD-4EA7-4873-8123-68B339671FB9}"/>
              </a:ext>
            </a:extLst>
          </p:cNvPr>
          <p:cNvSpPr/>
          <p:nvPr/>
        </p:nvSpPr>
        <p:spPr>
          <a:xfrm>
            <a:off x="7754899" y="836712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1210782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49503" y="1102698"/>
            <a:ext cx="3943415" cy="252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19629" y="4400960"/>
            <a:ext cx="2580796" cy="223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28627" y="4701127"/>
            <a:ext cx="2671948" cy="1815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グループ化 3"/>
          <p:cNvGrpSpPr/>
          <p:nvPr/>
        </p:nvGrpSpPr>
        <p:grpSpPr>
          <a:xfrm>
            <a:off x="94616" y="1066456"/>
            <a:ext cx="4488726" cy="2777065"/>
            <a:chOff x="128765" y="1930550"/>
            <a:chExt cx="4488726" cy="277706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28765" y="1930550"/>
              <a:ext cx="4488726" cy="2777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円/楕円 13"/>
            <p:cNvSpPr/>
            <p:nvPr/>
          </p:nvSpPr>
          <p:spPr>
            <a:xfrm>
              <a:off x="3918872" y="4458817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</a:t>
              </a:r>
              <a:endPara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3491880" y="3356992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B</a:t>
              </a:r>
              <a:endPara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1115616" y="278092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B</a:t>
              </a:r>
              <a:endPara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3131840" y="2717304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</a:t>
              </a:r>
              <a:endPara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2707018" y="3533346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D</a:t>
              </a:r>
              <a:endPara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2599006" y="2276872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E</a:t>
              </a:r>
              <a:endPara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" name="角丸四角形 2"/>
            <p:cNvSpPr/>
            <p:nvPr/>
          </p:nvSpPr>
          <p:spPr>
            <a:xfrm>
              <a:off x="3904351" y="4221088"/>
              <a:ext cx="595641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6" name="角丸四角形 5"/>
          <p:cNvSpPr/>
          <p:nvPr/>
        </p:nvSpPr>
        <p:spPr>
          <a:xfrm>
            <a:off x="4681867" y="692698"/>
            <a:ext cx="4320480" cy="3118049"/>
          </a:xfrm>
          <a:prstGeom prst="roundRect">
            <a:avLst>
              <a:gd name="adj" fmla="val 49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986315" y="4159082"/>
            <a:ext cx="3133821" cy="2660085"/>
          </a:xfrm>
          <a:prstGeom prst="roundRect">
            <a:avLst>
              <a:gd name="adj" fmla="val 56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/>
          </p:nvPr>
        </p:nvGraphicFramePr>
        <p:xfrm>
          <a:off x="68350" y="4182334"/>
          <a:ext cx="2740668" cy="2461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804">
                <a:tc>
                  <a:txBody>
                    <a:bodyPr/>
                    <a:lstStyle/>
                    <a:p>
                      <a:r>
                        <a:rPr kumimoji="1" lang="en-US" altLang="ja-JP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No</a:t>
                      </a:r>
                      <a:endParaRPr kumimoji="1" lang="ja-JP" altLang="en-US" sz="1000" b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設計時　確認項目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設定値・設定条件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8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端面から加工端面までの距離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130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0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治具先端ｲﾝﾛｰのｸﾘｱﾗﾝｽ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0.002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0.008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0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歯底径指示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製品の歯底径を記載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0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製品受け面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歯底よりﾏｲﾅｽ　</a:t>
                      </a: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ｍｍ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0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製品と軸のｸﾘｱﾗﾝｽ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0.003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0.027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角丸四角形 7"/>
          <p:cNvSpPr/>
          <p:nvPr/>
        </p:nvSpPr>
        <p:spPr>
          <a:xfrm>
            <a:off x="6239694" y="4162342"/>
            <a:ext cx="2904306" cy="2660085"/>
          </a:xfrm>
          <a:prstGeom prst="roundRect">
            <a:avLst>
              <a:gd name="adj" fmla="val 68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82819" y="692696"/>
          <a:ext cx="1214672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材質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SCM415</a:t>
                      </a:r>
                      <a:endParaRPr kumimoji="1" lang="ja-JP" altLang="en-US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浸炭深さ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1.0</a:t>
                      </a:r>
                      <a:endParaRPr kumimoji="1" lang="ja-JP" altLang="en-US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表面硬度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58</a:t>
                      </a:r>
                      <a:r>
                        <a:rPr kumimoji="1" lang="ja-JP" altLang="en-US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63</a:t>
                      </a:r>
                      <a:endParaRPr kumimoji="1" lang="ja-JP" altLang="en-US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線吹き出し 2 (枠付き) 9"/>
          <p:cNvSpPr/>
          <p:nvPr/>
        </p:nvSpPr>
        <p:spPr>
          <a:xfrm flipH="1">
            <a:off x="937451" y="3632449"/>
            <a:ext cx="360040" cy="1782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4535"/>
              <a:gd name="adj6" fmla="val -1382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</a:t>
            </a:r>
          </a:p>
        </p:txBody>
      </p:sp>
      <p:sp>
        <p:nvSpPr>
          <p:cNvPr id="11" name="線吹き出し 2 (枠付き) 10"/>
          <p:cNvSpPr/>
          <p:nvPr/>
        </p:nvSpPr>
        <p:spPr>
          <a:xfrm flipH="1">
            <a:off x="1585523" y="3356993"/>
            <a:ext cx="432048" cy="1728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41055"/>
              <a:gd name="adj6" fmla="val -761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</a:t>
            </a:r>
          </a:p>
        </p:txBody>
      </p:sp>
      <p:sp>
        <p:nvSpPr>
          <p:cNvPr id="21" name="線吹き出し 2 (枠付き) 20"/>
          <p:cNvSpPr/>
          <p:nvPr/>
        </p:nvSpPr>
        <p:spPr>
          <a:xfrm flipH="1">
            <a:off x="3205705" y="3529863"/>
            <a:ext cx="457313" cy="1917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36321"/>
              <a:gd name="adj6" fmla="val 707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4755473" y="3576403"/>
            <a:ext cx="288032" cy="189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215293" y="4266967"/>
            <a:ext cx="275091" cy="166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6319631" y="4234276"/>
            <a:ext cx="275091" cy="166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Text Box 2">
            <a:extLst>
              <a:ext uri="{FF2B5EF4-FFF2-40B4-BE49-F238E27FC236}">
                <a16:creationId xmlns:a16="http://schemas.microsoft.com/office/drawing/2014/main" id="{2D63957F-DB01-466C-9DAD-E37436DF5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41" y="32363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治具の設計ポイント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（ドローバー式）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803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D982D21-1516-455D-91D3-927F9E358CDB}"/>
              </a:ext>
            </a:extLst>
          </p:cNvPr>
          <p:cNvSpPr/>
          <p:nvPr/>
        </p:nvSpPr>
        <p:spPr>
          <a:xfrm>
            <a:off x="2411760" y="2420904"/>
            <a:ext cx="4608512" cy="1368136"/>
          </a:xfrm>
          <a:prstGeom prst="roundRect">
            <a:avLst>
              <a:gd name="adj" fmla="val 15639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HOB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治具の点検ポイント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21DEEC80-223D-4394-97F5-77674DF64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41" y="32363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点検ポイント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2133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B68F1713-EFE5-4FA8-87C7-4BD9EF961F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015" y="515796"/>
          <a:ext cx="9144000" cy="6333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927">
                  <a:extLst>
                    <a:ext uri="{9D8B030D-6E8A-4147-A177-3AD203B41FA5}">
                      <a16:colId xmlns:a16="http://schemas.microsoft.com/office/drawing/2014/main" val="2942886391"/>
                    </a:ext>
                  </a:extLst>
                </a:gridCol>
                <a:gridCol w="5363073">
                  <a:extLst>
                    <a:ext uri="{9D8B030D-6E8A-4147-A177-3AD203B41FA5}">
                      <a16:colId xmlns:a16="http://schemas.microsoft.com/office/drawing/2014/main" val="2017351067"/>
                    </a:ext>
                  </a:extLst>
                </a:gridCol>
              </a:tblGrid>
              <a:tr h="2553164"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14417"/>
                  </a:ext>
                </a:extLst>
              </a:tr>
              <a:tr h="3780000">
                <a:tc gridSpan="2"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362869"/>
                  </a:ext>
                </a:extLst>
              </a:tr>
            </a:tbl>
          </a:graphicData>
        </a:graphic>
      </p:graphicFrame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E891434-3BDB-4AA8-9F17-CB046EFB1D3E}"/>
              </a:ext>
            </a:extLst>
          </p:cNvPr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">
            <a:extLst>
              <a:ext uri="{FF2B5EF4-FFF2-40B4-BE49-F238E27FC236}">
                <a16:creationId xmlns:a16="http://schemas.microsoft.com/office/drawing/2014/main" id="{283014F1-BCEB-41B3-B720-FF0A5934D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78" y="29428"/>
            <a:ext cx="7672002" cy="44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sz="20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ワンタッチ式治具　使用管理基準　</a:t>
            </a:r>
            <a:r>
              <a:rPr lang="ja-JP" altLang="en-US" sz="32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A31943E4-70E1-483B-A016-5C342F75CC2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222775" y="4892791"/>
            <a:ext cx="1458089" cy="1800201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B29A958E-8D46-4E41-BE16-7E86797A773A}"/>
              </a:ext>
            </a:extLst>
          </p:cNvPr>
          <p:cNvGrpSpPr/>
          <p:nvPr/>
        </p:nvGrpSpPr>
        <p:grpSpPr>
          <a:xfrm>
            <a:off x="35496" y="3140968"/>
            <a:ext cx="2043877" cy="3532407"/>
            <a:chOff x="68348" y="2667470"/>
            <a:chExt cx="2105144" cy="4091825"/>
          </a:xfrm>
        </p:grpSpPr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3D412B0B-99C8-40CF-A9B8-AA6046EF2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-852370" y="3733434"/>
              <a:ext cx="4091825" cy="1959898"/>
            </a:xfrm>
            <a:prstGeom prst="rect">
              <a:avLst/>
            </a:prstGeom>
          </p:spPr>
        </p:pic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10224F03-3833-4CC3-A0A4-982F1259119D}"/>
                </a:ext>
              </a:extLst>
            </p:cNvPr>
            <p:cNvSpPr/>
            <p:nvPr/>
          </p:nvSpPr>
          <p:spPr>
            <a:xfrm>
              <a:off x="179512" y="2667470"/>
              <a:ext cx="720080" cy="4571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28927B1-F671-4454-88F9-8CB00B7F22FE}"/>
                </a:ext>
              </a:extLst>
            </p:cNvPr>
            <p:cNvSpPr/>
            <p:nvPr/>
          </p:nvSpPr>
          <p:spPr>
            <a:xfrm>
              <a:off x="68349" y="3429000"/>
              <a:ext cx="466473" cy="7200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EDA5633-0F9B-4B9B-85F8-9AFF335B4340}"/>
                </a:ext>
              </a:extLst>
            </p:cNvPr>
            <p:cNvSpPr/>
            <p:nvPr/>
          </p:nvSpPr>
          <p:spPr>
            <a:xfrm>
              <a:off x="68348" y="4759971"/>
              <a:ext cx="466473" cy="7200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7CCE589F-6794-4C7F-89A2-F6261A43F436}"/>
              </a:ext>
            </a:extLst>
          </p:cNvPr>
          <p:cNvGrpSpPr/>
          <p:nvPr/>
        </p:nvGrpSpPr>
        <p:grpSpPr>
          <a:xfrm>
            <a:off x="4400996" y="696882"/>
            <a:ext cx="4198527" cy="2077872"/>
            <a:chOff x="4448817" y="1028108"/>
            <a:chExt cx="4198527" cy="2077872"/>
          </a:xfrm>
        </p:grpSpPr>
        <p:pic>
          <p:nvPicPr>
            <p:cNvPr id="38" name="Picture 3">
              <a:extLst>
                <a:ext uri="{FF2B5EF4-FFF2-40B4-BE49-F238E27FC236}">
                  <a16:creationId xmlns:a16="http://schemas.microsoft.com/office/drawing/2014/main" id="{FA35127F-BFD1-49E7-AF95-4D1A10A099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72000" y="1119916"/>
              <a:ext cx="4075344" cy="198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4C6550C2-F94A-4CF9-8F0A-A2CFC8DEBC9B}"/>
                </a:ext>
              </a:extLst>
            </p:cNvPr>
            <p:cNvSpPr/>
            <p:nvPr/>
          </p:nvSpPr>
          <p:spPr>
            <a:xfrm>
              <a:off x="4448817" y="1028108"/>
              <a:ext cx="734362" cy="975991"/>
            </a:xfrm>
            <a:custGeom>
              <a:avLst/>
              <a:gdLst>
                <a:gd name="connsiteX0" fmla="*/ 170561 w 734362"/>
                <a:gd name="connsiteY0" fmla="*/ 975991 h 975991"/>
                <a:gd name="connsiteX1" fmla="*/ 331647 w 734362"/>
                <a:gd name="connsiteY1" fmla="*/ 914400 h 975991"/>
                <a:gd name="connsiteX2" fmla="*/ 668033 w 734362"/>
                <a:gd name="connsiteY2" fmla="*/ 805430 h 975991"/>
                <a:gd name="connsiteX3" fmla="*/ 710673 w 734362"/>
                <a:gd name="connsiteY3" fmla="*/ 644344 h 975991"/>
                <a:gd name="connsiteX4" fmla="*/ 734362 w 734362"/>
                <a:gd name="connsiteY4" fmla="*/ 37902 h 975991"/>
                <a:gd name="connsiteX5" fmla="*/ 222677 w 734362"/>
                <a:gd name="connsiteY5" fmla="*/ 0 h 975991"/>
                <a:gd name="connsiteX6" fmla="*/ 4737 w 734362"/>
                <a:gd name="connsiteY6" fmla="*/ 530636 h 975991"/>
                <a:gd name="connsiteX7" fmla="*/ 0 w 734362"/>
                <a:gd name="connsiteY7" fmla="*/ 895448 h 975991"/>
                <a:gd name="connsiteX8" fmla="*/ 170561 w 734362"/>
                <a:gd name="connsiteY8" fmla="*/ 975991 h 97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362" h="975991">
                  <a:moveTo>
                    <a:pt x="170561" y="975991"/>
                  </a:moveTo>
                  <a:lnTo>
                    <a:pt x="331647" y="914400"/>
                  </a:lnTo>
                  <a:lnTo>
                    <a:pt x="668033" y="805430"/>
                  </a:lnTo>
                  <a:lnTo>
                    <a:pt x="710673" y="644344"/>
                  </a:lnTo>
                  <a:lnTo>
                    <a:pt x="734362" y="37902"/>
                  </a:lnTo>
                  <a:lnTo>
                    <a:pt x="222677" y="0"/>
                  </a:lnTo>
                  <a:lnTo>
                    <a:pt x="4737" y="530636"/>
                  </a:lnTo>
                  <a:lnTo>
                    <a:pt x="0" y="895448"/>
                  </a:lnTo>
                  <a:lnTo>
                    <a:pt x="170561" y="9759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C4D1571C-1570-4229-BB4D-026BE0193D2C}"/>
              </a:ext>
            </a:extLst>
          </p:cNvPr>
          <p:cNvGrpSpPr/>
          <p:nvPr/>
        </p:nvGrpSpPr>
        <p:grpSpPr>
          <a:xfrm>
            <a:off x="539552" y="757367"/>
            <a:ext cx="2388637" cy="1897195"/>
            <a:chOff x="893014" y="864637"/>
            <a:chExt cx="2388637" cy="1897195"/>
          </a:xfrm>
        </p:grpSpPr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id="{5B2B0D66-07DB-421F-AEE6-AEDDDD76F9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1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84278" y="1034719"/>
              <a:ext cx="2043877" cy="172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40ADFDED-8607-48E4-A998-6C7347115530}"/>
                </a:ext>
              </a:extLst>
            </p:cNvPr>
            <p:cNvSpPr/>
            <p:nvPr/>
          </p:nvSpPr>
          <p:spPr>
            <a:xfrm>
              <a:off x="893014" y="864637"/>
              <a:ext cx="1797698" cy="908179"/>
            </a:xfrm>
            <a:custGeom>
              <a:avLst/>
              <a:gdLst>
                <a:gd name="connsiteX0" fmla="*/ 211494 w 1797698"/>
                <a:gd name="connsiteY0" fmla="*/ 908179 h 908179"/>
                <a:gd name="connsiteX1" fmla="*/ 348343 w 1797698"/>
                <a:gd name="connsiteY1" fmla="*/ 858416 h 908179"/>
                <a:gd name="connsiteX2" fmla="*/ 398107 w 1797698"/>
                <a:gd name="connsiteY2" fmla="*/ 709126 h 908179"/>
                <a:gd name="connsiteX3" fmla="*/ 758890 w 1797698"/>
                <a:gd name="connsiteY3" fmla="*/ 286138 h 908179"/>
                <a:gd name="connsiteX4" fmla="*/ 1107233 w 1797698"/>
                <a:gd name="connsiteY4" fmla="*/ 342122 h 908179"/>
                <a:gd name="connsiteX5" fmla="*/ 1318727 w 1797698"/>
                <a:gd name="connsiteY5" fmla="*/ 348342 h 908179"/>
                <a:gd name="connsiteX6" fmla="*/ 1797698 w 1797698"/>
                <a:gd name="connsiteY6" fmla="*/ 161730 h 908179"/>
                <a:gd name="connsiteX7" fmla="*/ 1486678 w 1797698"/>
                <a:gd name="connsiteY7" fmla="*/ 18661 h 908179"/>
                <a:gd name="connsiteX8" fmla="*/ 329682 w 1797698"/>
                <a:gd name="connsiteY8" fmla="*/ 0 h 908179"/>
                <a:gd name="connsiteX9" fmla="*/ 99527 w 1797698"/>
                <a:gd name="connsiteY9" fmla="*/ 273698 h 908179"/>
                <a:gd name="connsiteX10" fmla="*/ 0 w 1797698"/>
                <a:gd name="connsiteY10" fmla="*/ 796212 h 908179"/>
                <a:gd name="connsiteX11" fmla="*/ 99527 w 1797698"/>
                <a:gd name="connsiteY11" fmla="*/ 895738 h 908179"/>
                <a:gd name="connsiteX12" fmla="*/ 211494 w 1797698"/>
                <a:gd name="connsiteY12" fmla="*/ 908179 h 90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97698" h="908179">
                  <a:moveTo>
                    <a:pt x="211494" y="908179"/>
                  </a:moveTo>
                  <a:lnTo>
                    <a:pt x="348343" y="858416"/>
                  </a:lnTo>
                  <a:lnTo>
                    <a:pt x="398107" y="709126"/>
                  </a:lnTo>
                  <a:lnTo>
                    <a:pt x="758890" y="286138"/>
                  </a:lnTo>
                  <a:lnTo>
                    <a:pt x="1107233" y="342122"/>
                  </a:lnTo>
                  <a:lnTo>
                    <a:pt x="1318727" y="348342"/>
                  </a:lnTo>
                  <a:lnTo>
                    <a:pt x="1797698" y="161730"/>
                  </a:lnTo>
                  <a:lnTo>
                    <a:pt x="1486678" y="18661"/>
                  </a:lnTo>
                  <a:lnTo>
                    <a:pt x="329682" y="0"/>
                  </a:lnTo>
                  <a:lnTo>
                    <a:pt x="99527" y="273698"/>
                  </a:lnTo>
                  <a:lnTo>
                    <a:pt x="0" y="796212"/>
                  </a:lnTo>
                  <a:lnTo>
                    <a:pt x="99527" y="895738"/>
                  </a:lnTo>
                  <a:lnTo>
                    <a:pt x="211494" y="908179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F8985965-C88F-4B2E-A08E-6709A4D46EC4}"/>
                </a:ext>
              </a:extLst>
            </p:cNvPr>
            <p:cNvSpPr/>
            <p:nvPr/>
          </p:nvSpPr>
          <p:spPr>
            <a:xfrm>
              <a:off x="961439" y="1721990"/>
              <a:ext cx="323461" cy="597159"/>
            </a:xfrm>
            <a:custGeom>
              <a:avLst/>
              <a:gdLst>
                <a:gd name="connsiteX0" fmla="*/ 230155 w 323461"/>
                <a:gd name="connsiteY0" fmla="*/ 55984 h 597159"/>
                <a:gd name="connsiteX1" fmla="*/ 236375 w 323461"/>
                <a:gd name="connsiteY1" fmla="*/ 317241 h 597159"/>
                <a:gd name="connsiteX2" fmla="*/ 261257 w 323461"/>
                <a:gd name="connsiteY2" fmla="*/ 354563 h 597159"/>
                <a:gd name="connsiteX3" fmla="*/ 311020 w 323461"/>
                <a:gd name="connsiteY3" fmla="*/ 342122 h 597159"/>
                <a:gd name="connsiteX4" fmla="*/ 298579 w 323461"/>
                <a:gd name="connsiteY4" fmla="*/ 441649 h 597159"/>
                <a:gd name="connsiteX5" fmla="*/ 323461 w 323461"/>
                <a:gd name="connsiteY5" fmla="*/ 491412 h 597159"/>
                <a:gd name="connsiteX6" fmla="*/ 242596 w 323461"/>
                <a:gd name="connsiteY6" fmla="*/ 566057 h 597159"/>
                <a:gd name="connsiteX7" fmla="*/ 24882 w 323461"/>
                <a:gd name="connsiteY7" fmla="*/ 597159 h 597159"/>
                <a:gd name="connsiteX8" fmla="*/ 24882 w 323461"/>
                <a:gd name="connsiteY8" fmla="*/ 541175 h 597159"/>
                <a:gd name="connsiteX9" fmla="*/ 0 w 323461"/>
                <a:gd name="connsiteY9" fmla="*/ 111967 h 597159"/>
                <a:gd name="connsiteX10" fmla="*/ 199053 w 323461"/>
                <a:gd name="connsiteY10" fmla="*/ 0 h 597159"/>
                <a:gd name="connsiteX11" fmla="*/ 230155 w 323461"/>
                <a:gd name="connsiteY11" fmla="*/ 55984 h 59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61" h="597159">
                  <a:moveTo>
                    <a:pt x="230155" y="55984"/>
                  </a:moveTo>
                  <a:lnTo>
                    <a:pt x="236375" y="317241"/>
                  </a:lnTo>
                  <a:lnTo>
                    <a:pt x="261257" y="354563"/>
                  </a:lnTo>
                  <a:lnTo>
                    <a:pt x="311020" y="342122"/>
                  </a:lnTo>
                  <a:lnTo>
                    <a:pt x="298579" y="441649"/>
                  </a:lnTo>
                  <a:lnTo>
                    <a:pt x="323461" y="491412"/>
                  </a:lnTo>
                  <a:lnTo>
                    <a:pt x="242596" y="566057"/>
                  </a:lnTo>
                  <a:lnTo>
                    <a:pt x="24882" y="597159"/>
                  </a:lnTo>
                  <a:lnTo>
                    <a:pt x="24882" y="541175"/>
                  </a:lnTo>
                  <a:lnTo>
                    <a:pt x="0" y="111967"/>
                  </a:lnTo>
                  <a:lnTo>
                    <a:pt x="199053" y="0"/>
                  </a:lnTo>
                  <a:lnTo>
                    <a:pt x="230155" y="55984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フリーフォーム: 図形 43">
              <a:extLst>
                <a:ext uri="{FF2B5EF4-FFF2-40B4-BE49-F238E27FC236}">
                  <a16:creationId xmlns:a16="http://schemas.microsoft.com/office/drawing/2014/main" id="{5D901E07-5E41-4D5A-8E17-730BBE53935A}"/>
                </a:ext>
              </a:extLst>
            </p:cNvPr>
            <p:cNvSpPr/>
            <p:nvPr/>
          </p:nvSpPr>
          <p:spPr>
            <a:xfrm>
              <a:off x="2168198" y="938219"/>
              <a:ext cx="1113453" cy="323461"/>
            </a:xfrm>
            <a:custGeom>
              <a:avLst/>
              <a:gdLst>
                <a:gd name="connsiteX0" fmla="*/ 964163 w 1113453"/>
                <a:gd name="connsiteY0" fmla="*/ 323461 h 323461"/>
                <a:gd name="connsiteX1" fmla="*/ 373225 w 1113453"/>
                <a:gd name="connsiteY1" fmla="*/ 311020 h 323461"/>
                <a:gd name="connsiteX2" fmla="*/ 24882 w 1113453"/>
                <a:gd name="connsiteY2" fmla="*/ 304800 h 323461"/>
                <a:gd name="connsiteX3" fmla="*/ 0 w 1113453"/>
                <a:gd name="connsiteY3" fmla="*/ 167951 h 323461"/>
                <a:gd name="connsiteX4" fmla="*/ 740229 w 1113453"/>
                <a:gd name="connsiteY4" fmla="*/ 31102 h 323461"/>
                <a:gd name="connsiteX5" fmla="*/ 1069910 w 1113453"/>
                <a:gd name="connsiteY5" fmla="*/ 0 h 323461"/>
                <a:gd name="connsiteX6" fmla="*/ 1113453 w 1113453"/>
                <a:gd name="connsiteY6" fmla="*/ 211493 h 323461"/>
                <a:gd name="connsiteX7" fmla="*/ 964163 w 1113453"/>
                <a:gd name="connsiteY7" fmla="*/ 323461 h 32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3453" h="323461">
                  <a:moveTo>
                    <a:pt x="964163" y="323461"/>
                  </a:moveTo>
                  <a:lnTo>
                    <a:pt x="373225" y="311020"/>
                  </a:lnTo>
                  <a:lnTo>
                    <a:pt x="24882" y="304800"/>
                  </a:lnTo>
                  <a:lnTo>
                    <a:pt x="0" y="167951"/>
                  </a:lnTo>
                  <a:lnTo>
                    <a:pt x="740229" y="31102"/>
                  </a:lnTo>
                  <a:lnTo>
                    <a:pt x="1069910" y="0"/>
                  </a:lnTo>
                  <a:lnTo>
                    <a:pt x="1113453" y="211493"/>
                  </a:lnTo>
                  <a:lnTo>
                    <a:pt x="964163" y="32346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50BF54E3-E862-4C02-B031-C79830CAB720}"/>
                </a:ext>
              </a:extLst>
            </p:cNvPr>
            <p:cNvSpPr/>
            <p:nvPr/>
          </p:nvSpPr>
          <p:spPr>
            <a:xfrm>
              <a:off x="3032226" y="1791542"/>
              <a:ext cx="218768" cy="32346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26A822D2-8E57-446E-B0CA-649F8B996471}"/>
                </a:ext>
              </a:extLst>
            </p:cNvPr>
            <p:cNvSpPr/>
            <p:nvPr/>
          </p:nvSpPr>
          <p:spPr>
            <a:xfrm>
              <a:off x="2600178" y="2600522"/>
              <a:ext cx="360040" cy="12145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4EE72D7-C158-4257-BAFB-0B577E62D438}"/>
              </a:ext>
            </a:extLst>
          </p:cNvPr>
          <p:cNvCxnSpPr>
            <a:cxnSpLocks/>
          </p:cNvCxnSpPr>
          <p:nvPr/>
        </p:nvCxnSpPr>
        <p:spPr>
          <a:xfrm>
            <a:off x="1315082" y="1660353"/>
            <a:ext cx="11799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FD3E2DB-C148-4AD8-A525-0B0B3F68840A}"/>
              </a:ext>
            </a:extLst>
          </p:cNvPr>
          <p:cNvCxnSpPr>
            <a:cxnSpLocks/>
          </p:cNvCxnSpPr>
          <p:nvPr/>
        </p:nvCxnSpPr>
        <p:spPr>
          <a:xfrm>
            <a:off x="1315082" y="1913299"/>
            <a:ext cx="11799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5FCC2C5A-0F08-4232-A31C-5A8035EF34DE}"/>
              </a:ext>
            </a:extLst>
          </p:cNvPr>
          <p:cNvCxnSpPr>
            <a:cxnSpLocks/>
          </p:cNvCxnSpPr>
          <p:nvPr/>
        </p:nvCxnSpPr>
        <p:spPr>
          <a:xfrm>
            <a:off x="607977" y="1614720"/>
            <a:ext cx="3219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02A8284-21F9-4F41-92E0-911B3D47BF70}"/>
              </a:ext>
            </a:extLst>
          </p:cNvPr>
          <p:cNvCxnSpPr>
            <a:cxnSpLocks/>
          </p:cNvCxnSpPr>
          <p:nvPr/>
        </p:nvCxnSpPr>
        <p:spPr>
          <a:xfrm>
            <a:off x="607976" y="1953578"/>
            <a:ext cx="3219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フリーフォーム: 図形 50">
            <a:extLst>
              <a:ext uri="{FF2B5EF4-FFF2-40B4-BE49-F238E27FC236}">
                <a16:creationId xmlns:a16="http://schemas.microsoft.com/office/drawing/2014/main" id="{0D6E4A4E-B6EA-45C3-8355-D4332E434144}"/>
              </a:ext>
            </a:extLst>
          </p:cNvPr>
          <p:cNvSpPr/>
          <p:nvPr/>
        </p:nvSpPr>
        <p:spPr>
          <a:xfrm>
            <a:off x="920464" y="1382069"/>
            <a:ext cx="0" cy="220532"/>
          </a:xfrm>
          <a:custGeom>
            <a:avLst/>
            <a:gdLst>
              <a:gd name="connsiteX0" fmla="*/ 0 w 0"/>
              <a:gd name="connsiteY0" fmla="*/ 0 h 220532"/>
              <a:gd name="connsiteX1" fmla="*/ 0 w 0"/>
              <a:gd name="connsiteY1" fmla="*/ 220532 h 22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20532">
                <a:moveTo>
                  <a:pt x="0" y="0"/>
                </a:moveTo>
                <a:lnTo>
                  <a:pt x="0" y="220532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リーフォーム: 図形 51">
            <a:extLst>
              <a:ext uri="{FF2B5EF4-FFF2-40B4-BE49-F238E27FC236}">
                <a16:creationId xmlns:a16="http://schemas.microsoft.com/office/drawing/2014/main" id="{CFA62345-6D91-4C5B-9C2E-067536F6B16F}"/>
              </a:ext>
            </a:extLst>
          </p:cNvPr>
          <p:cNvSpPr/>
          <p:nvPr/>
        </p:nvSpPr>
        <p:spPr>
          <a:xfrm>
            <a:off x="1835696" y="992679"/>
            <a:ext cx="0" cy="220532"/>
          </a:xfrm>
          <a:custGeom>
            <a:avLst/>
            <a:gdLst>
              <a:gd name="connsiteX0" fmla="*/ 0 w 0"/>
              <a:gd name="connsiteY0" fmla="*/ 0 h 220532"/>
              <a:gd name="connsiteX1" fmla="*/ 0 w 0"/>
              <a:gd name="connsiteY1" fmla="*/ 220532 h 22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20532">
                <a:moveTo>
                  <a:pt x="0" y="0"/>
                </a:moveTo>
                <a:lnTo>
                  <a:pt x="0" y="220532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22D97E2A-70AE-449C-8D3E-DF331C7CA37D}"/>
              </a:ext>
            </a:extLst>
          </p:cNvPr>
          <p:cNvCxnSpPr>
            <a:cxnSpLocks/>
          </p:cNvCxnSpPr>
          <p:nvPr/>
        </p:nvCxnSpPr>
        <p:spPr>
          <a:xfrm>
            <a:off x="683568" y="1614720"/>
            <a:ext cx="0" cy="33885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A96105B6-E1C2-44ED-ADF1-1E5A7F46AB6F}"/>
              </a:ext>
            </a:extLst>
          </p:cNvPr>
          <p:cNvCxnSpPr>
            <a:cxnSpLocks/>
          </p:cNvCxnSpPr>
          <p:nvPr/>
        </p:nvCxnSpPr>
        <p:spPr>
          <a:xfrm>
            <a:off x="2435563" y="1684272"/>
            <a:ext cx="0" cy="23921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リーフォーム: 図形 54">
            <a:extLst>
              <a:ext uri="{FF2B5EF4-FFF2-40B4-BE49-F238E27FC236}">
                <a16:creationId xmlns:a16="http://schemas.microsoft.com/office/drawing/2014/main" id="{EDD4712B-D686-4CD2-B9F0-2A7C2B57CEB6}"/>
              </a:ext>
            </a:extLst>
          </p:cNvPr>
          <p:cNvSpPr/>
          <p:nvPr/>
        </p:nvSpPr>
        <p:spPr>
          <a:xfrm>
            <a:off x="462579" y="1114761"/>
            <a:ext cx="441064" cy="322729"/>
          </a:xfrm>
          <a:custGeom>
            <a:avLst/>
            <a:gdLst>
              <a:gd name="connsiteX0" fmla="*/ 441064 w 441064"/>
              <a:gd name="connsiteY0" fmla="*/ 322729 h 322729"/>
              <a:gd name="connsiteX1" fmla="*/ 311972 w 441064"/>
              <a:gd name="connsiteY1" fmla="*/ 0 h 322729"/>
              <a:gd name="connsiteX2" fmla="*/ 0 w 441064"/>
              <a:gd name="connsiteY2" fmla="*/ 0 h 3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064" h="322729">
                <a:moveTo>
                  <a:pt x="441064" y="322729"/>
                </a:moveTo>
                <a:lnTo>
                  <a:pt x="311972" y="0"/>
                </a:lnTo>
                <a:lnTo>
                  <a:pt x="0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19EA27F4-C173-4B67-AF7D-04835FE6175D}"/>
              </a:ext>
            </a:extLst>
          </p:cNvPr>
          <p:cNvSpPr/>
          <p:nvPr/>
        </p:nvSpPr>
        <p:spPr>
          <a:xfrm>
            <a:off x="295835" y="1420316"/>
            <a:ext cx="387276" cy="360381"/>
          </a:xfrm>
          <a:custGeom>
            <a:avLst/>
            <a:gdLst>
              <a:gd name="connsiteX0" fmla="*/ 387276 w 387276"/>
              <a:gd name="connsiteY0" fmla="*/ 360381 h 360381"/>
              <a:gd name="connsiteX1" fmla="*/ 182880 w 387276"/>
              <a:gd name="connsiteY1" fmla="*/ 0 h 360381"/>
              <a:gd name="connsiteX2" fmla="*/ 0 w 387276"/>
              <a:gd name="connsiteY2" fmla="*/ 0 h 3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276" h="360381">
                <a:moveTo>
                  <a:pt x="387276" y="360381"/>
                </a:moveTo>
                <a:lnTo>
                  <a:pt x="182880" y="0"/>
                </a:lnTo>
                <a:lnTo>
                  <a:pt x="0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5C012EF8-3920-47CF-8D92-328A1F5438C1}"/>
              </a:ext>
            </a:extLst>
          </p:cNvPr>
          <p:cNvSpPr/>
          <p:nvPr/>
        </p:nvSpPr>
        <p:spPr>
          <a:xfrm>
            <a:off x="1850315" y="834024"/>
            <a:ext cx="328109" cy="204395"/>
          </a:xfrm>
          <a:custGeom>
            <a:avLst/>
            <a:gdLst>
              <a:gd name="connsiteX0" fmla="*/ 0 w 328109"/>
              <a:gd name="connsiteY0" fmla="*/ 204395 h 204395"/>
              <a:gd name="connsiteX1" fmla="*/ 161365 w 328109"/>
              <a:gd name="connsiteY1" fmla="*/ 0 h 204395"/>
              <a:gd name="connsiteX2" fmla="*/ 328109 w 328109"/>
              <a:gd name="connsiteY2" fmla="*/ 0 h 20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109" h="204395">
                <a:moveTo>
                  <a:pt x="0" y="204395"/>
                </a:moveTo>
                <a:lnTo>
                  <a:pt x="161365" y="0"/>
                </a:lnTo>
                <a:lnTo>
                  <a:pt x="328109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08D84E68-9AF1-43C8-AC6E-9A9A15E38E64}"/>
              </a:ext>
            </a:extLst>
          </p:cNvPr>
          <p:cNvSpPr/>
          <p:nvPr/>
        </p:nvSpPr>
        <p:spPr>
          <a:xfrm>
            <a:off x="2441986" y="1409558"/>
            <a:ext cx="580913" cy="392654"/>
          </a:xfrm>
          <a:custGeom>
            <a:avLst/>
            <a:gdLst>
              <a:gd name="connsiteX0" fmla="*/ 0 w 580913"/>
              <a:gd name="connsiteY0" fmla="*/ 392654 h 392654"/>
              <a:gd name="connsiteX1" fmla="*/ 285078 w 580913"/>
              <a:gd name="connsiteY1" fmla="*/ 0 h 392654"/>
              <a:gd name="connsiteX2" fmla="*/ 580913 w 580913"/>
              <a:gd name="connsiteY2" fmla="*/ 0 h 39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913" h="392654">
                <a:moveTo>
                  <a:pt x="0" y="392654"/>
                </a:moveTo>
                <a:lnTo>
                  <a:pt x="285078" y="0"/>
                </a:lnTo>
                <a:lnTo>
                  <a:pt x="580913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93BF5A62-AC13-4567-81A7-4177D636B5D7}"/>
              </a:ext>
            </a:extLst>
          </p:cNvPr>
          <p:cNvCxnSpPr/>
          <p:nvPr/>
        </p:nvCxnSpPr>
        <p:spPr>
          <a:xfrm>
            <a:off x="4502496" y="1786915"/>
            <a:ext cx="346857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846D3C5D-4E06-4203-8097-08026EC54213}"/>
              </a:ext>
            </a:extLst>
          </p:cNvPr>
          <p:cNvCxnSpPr>
            <a:cxnSpLocks/>
          </p:cNvCxnSpPr>
          <p:nvPr/>
        </p:nvCxnSpPr>
        <p:spPr>
          <a:xfrm>
            <a:off x="5255603" y="1497760"/>
            <a:ext cx="0" cy="5854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EE21E95-EFD5-4AFF-96CC-BAE36E5E92DD}"/>
              </a:ext>
            </a:extLst>
          </p:cNvPr>
          <p:cNvCxnSpPr>
            <a:cxnSpLocks/>
          </p:cNvCxnSpPr>
          <p:nvPr/>
        </p:nvCxnSpPr>
        <p:spPr>
          <a:xfrm>
            <a:off x="4388228" y="1667085"/>
            <a:ext cx="6841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61B1D343-1614-45A7-A8B9-F42CA45B7604}"/>
              </a:ext>
            </a:extLst>
          </p:cNvPr>
          <p:cNvCxnSpPr>
            <a:cxnSpLocks/>
          </p:cNvCxnSpPr>
          <p:nvPr/>
        </p:nvCxnSpPr>
        <p:spPr>
          <a:xfrm>
            <a:off x="4388228" y="1921467"/>
            <a:ext cx="6841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C47F4B9-B75D-4854-B30F-397DCABF1B01}"/>
              </a:ext>
            </a:extLst>
          </p:cNvPr>
          <p:cNvCxnSpPr>
            <a:cxnSpLocks/>
          </p:cNvCxnSpPr>
          <p:nvPr/>
        </p:nvCxnSpPr>
        <p:spPr>
          <a:xfrm>
            <a:off x="5135358" y="1495781"/>
            <a:ext cx="12723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7E68E546-42D3-46F7-9A54-07C9AF07D995}"/>
              </a:ext>
            </a:extLst>
          </p:cNvPr>
          <p:cNvCxnSpPr>
            <a:cxnSpLocks/>
          </p:cNvCxnSpPr>
          <p:nvPr/>
        </p:nvCxnSpPr>
        <p:spPr>
          <a:xfrm>
            <a:off x="5135357" y="2065684"/>
            <a:ext cx="12723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512D8F7-643B-4B79-ABED-414288D816B4}"/>
              </a:ext>
            </a:extLst>
          </p:cNvPr>
          <p:cNvCxnSpPr>
            <a:cxnSpLocks/>
          </p:cNvCxnSpPr>
          <p:nvPr/>
        </p:nvCxnSpPr>
        <p:spPr>
          <a:xfrm>
            <a:off x="6236785" y="1489003"/>
            <a:ext cx="0" cy="5854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22990616-68B5-4C81-8A46-CAE225551F0F}"/>
              </a:ext>
            </a:extLst>
          </p:cNvPr>
          <p:cNvCxnSpPr>
            <a:cxnSpLocks/>
          </p:cNvCxnSpPr>
          <p:nvPr/>
        </p:nvCxnSpPr>
        <p:spPr>
          <a:xfrm>
            <a:off x="5771544" y="1497760"/>
            <a:ext cx="0" cy="5854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04DDDCBB-A056-4DCF-A65F-6A45F91F4E17}"/>
              </a:ext>
            </a:extLst>
          </p:cNvPr>
          <p:cNvCxnSpPr/>
          <p:nvPr/>
        </p:nvCxnSpPr>
        <p:spPr>
          <a:xfrm flipV="1">
            <a:off x="4463515" y="1672407"/>
            <a:ext cx="0" cy="25438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リーフォーム: 図形 67">
            <a:extLst>
              <a:ext uri="{FF2B5EF4-FFF2-40B4-BE49-F238E27FC236}">
                <a16:creationId xmlns:a16="http://schemas.microsoft.com/office/drawing/2014/main" id="{992422F6-5271-40A5-BE39-55AD236ED9E2}"/>
              </a:ext>
            </a:extLst>
          </p:cNvPr>
          <p:cNvSpPr/>
          <p:nvPr/>
        </p:nvSpPr>
        <p:spPr>
          <a:xfrm>
            <a:off x="6404283" y="995530"/>
            <a:ext cx="0" cy="182880"/>
          </a:xfrm>
          <a:custGeom>
            <a:avLst/>
            <a:gdLst>
              <a:gd name="connsiteX0" fmla="*/ 0 w 0"/>
              <a:gd name="connsiteY0" fmla="*/ 0 h 182880"/>
              <a:gd name="connsiteX1" fmla="*/ 0 w 0"/>
              <a:gd name="connsiteY1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8DC98201-CC8D-4BA2-B870-BC2C3BA99D7B}"/>
              </a:ext>
            </a:extLst>
          </p:cNvPr>
          <p:cNvSpPr/>
          <p:nvPr/>
        </p:nvSpPr>
        <p:spPr>
          <a:xfrm>
            <a:off x="7166726" y="1457534"/>
            <a:ext cx="516367" cy="155986"/>
          </a:xfrm>
          <a:custGeom>
            <a:avLst/>
            <a:gdLst>
              <a:gd name="connsiteX0" fmla="*/ 0 w 516367"/>
              <a:gd name="connsiteY0" fmla="*/ 155986 h 155986"/>
              <a:gd name="connsiteX1" fmla="*/ 516367 w 516367"/>
              <a:gd name="connsiteY1" fmla="*/ 0 h 15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6367" h="155986">
                <a:moveTo>
                  <a:pt x="0" y="155986"/>
                </a:moveTo>
                <a:lnTo>
                  <a:pt x="516367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フリーフォーム: 図形 69">
            <a:extLst>
              <a:ext uri="{FF2B5EF4-FFF2-40B4-BE49-F238E27FC236}">
                <a16:creationId xmlns:a16="http://schemas.microsoft.com/office/drawing/2014/main" id="{F8848E4A-182E-47FE-A9DD-D23940777921}"/>
              </a:ext>
            </a:extLst>
          </p:cNvPr>
          <p:cNvSpPr/>
          <p:nvPr/>
        </p:nvSpPr>
        <p:spPr>
          <a:xfrm>
            <a:off x="4108112" y="1787363"/>
            <a:ext cx="355003" cy="482508"/>
          </a:xfrm>
          <a:custGeom>
            <a:avLst/>
            <a:gdLst>
              <a:gd name="connsiteX0" fmla="*/ 355003 w 355003"/>
              <a:gd name="connsiteY0" fmla="*/ 0 h 591671"/>
              <a:gd name="connsiteX1" fmla="*/ 0 w 355003"/>
              <a:gd name="connsiteY1" fmla="*/ 591671 h 591671"/>
              <a:gd name="connsiteX2" fmla="*/ 242047 w 355003"/>
              <a:gd name="connsiteY2" fmla="*/ 591671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003" h="591671">
                <a:moveTo>
                  <a:pt x="355003" y="0"/>
                </a:moveTo>
                <a:lnTo>
                  <a:pt x="0" y="591671"/>
                </a:lnTo>
                <a:lnTo>
                  <a:pt x="242047" y="591671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フリーフォーム: 図形 70">
            <a:extLst>
              <a:ext uri="{FF2B5EF4-FFF2-40B4-BE49-F238E27FC236}">
                <a16:creationId xmlns:a16="http://schemas.microsoft.com/office/drawing/2014/main" id="{5ED8653B-13D5-4542-8318-8137813D29FB}"/>
              </a:ext>
            </a:extLst>
          </p:cNvPr>
          <p:cNvSpPr/>
          <p:nvPr/>
        </p:nvSpPr>
        <p:spPr>
          <a:xfrm>
            <a:off x="5102235" y="2074087"/>
            <a:ext cx="668900" cy="367920"/>
          </a:xfrm>
          <a:custGeom>
            <a:avLst/>
            <a:gdLst>
              <a:gd name="connsiteX0" fmla="*/ 310342 w 825731"/>
              <a:gd name="connsiteY0" fmla="*/ 0 h 576349"/>
              <a:gd name="connsiteX1" fmla="*/ 0 w 825731"/>
              <a:gd name="connsiteY1" fmla="*/ 576349 h 576349"/>
              <a:gd name="connsiteX2" fmla="*/ 825731 w 825731"/>
              <a:gd name="connsiteY2" fmla="*/ 0 h 57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731" h="576349">
                <a:moveTo>
                  <a:pt x="310342" y="0"/>
                </a:moveTo>
                <a:lnTo>
                  <a:pt x="0" y="576349"/>
                </a:lnTo>
                <a:lnTo>
                  <a:pt x="825731" y="0"/>
                </a:lnTo>
              </a:path>
            </a:pathLst>
          </a:custGeom>
          <a:noFill/>
          <a:ln w="6350"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0D967401-4C02-4409-83C7-20E921F48175}"/>
              </a:ext>
            </a:extLst>
          </p:cNvPr>
          <p:cNvSpPr/>
          <p:nvPr/>
        </p:nvSpPr>
        <p:spPr>
          <a:xfrm>
            <a:off x="5234547" y="2064282"/>
            <a:ext cx="999115" cy="323760"/>
          </a:xfrm>
          <a:custGeom>
            <a:avLst/>
            <a:gdLst>
              <a:gd name="connsiteX0" fmla="*/ 1280160 w 1280160"/>
              <a:gd name="connsiteY0" fmla="*/ 0 h 583809"/>
              <a:gd name="connsiteX1" fmla="*/ 0 w 1280160"/>
              <a:gd name="connsiteY1" fmla="*/ 583809 h 58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0160" h="583809">
                <a:moveTo>
                  <a:pt x="1280160" y="0"/>
                </a:moveTo>
                <a:lnTo>
                  <a:pt x="0" y="583809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フリーフォーム: 図形 72">
            <a:extLst>
              <a:ext uri="{FF2B5EF4-FFF2-40B4-BE49-F238E27FC236}">
                <a16:creationId xmlns:a16="http://schemas.microsoft.com/office/drawing/2014/main" id="{33430760-7156-4A11-80C5-4985DFAAB031}"/>
              </a:ext>
            </a:extLst>
          </p:cNvPr>
          <p:cNvSpPr/>
          <p:nvPr/>
        </p:nvSpPr>
        <p:spPr>
          <a:xfrm>
            <a:off x="4553280" y="1613520"/>
            <a:ext cx="288324" cy="111210"/>
          </a:xfrm>
          <a:custGeom>
            <a:avLst/>
            <a:gdLst>
              <a:gd name="connsiteX0" fmla="*/ 0 w 288324"/>
              <a:gd name="connsiteY0" fmla="*/ 111210 h 111210"/>
              <a:gd name="connsiteX1" fmla="*/ 61784 w 288324"/>
              <a:gd name="connsiteY1" fmla="*/ 0 h 111210"/>
              <a:gd name="connsiteX2" fmla="*/ 288324 w 288324"/>
              <a:gd name="connsiteY2" fmla="*/ 0 h 11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324" h="111210">
                <a:moveTo>
                  <a:pt x="0" y="111210"/>
                </a:moveTo>
                <a:lnTo>
                  <a:pt x="61784" y="0"/>
                </a:lnTo>
                <a:lnTo>
                  <a:pt x="288324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フリーフォーム: 図形 73">
            <a:extLst>
              <a:ext uri="{FF2B5EF4-FFF2-40B4-BE49-F238E27FC236}">
                <a16:creationId xmlns:a16="http://schemas.microsoft.com/office/drawing/2014/main" id="{B969AD6D-495B-4AC8-A816-8CA3AA1FB922}"/>
              </a:ext>
            </a:extLst>
          </p:cNvPr>
          <p:cNvSpPr/>
          <p:nvPr/>
        </p:nvSpPr>
        <p:spPr>
          <a:xfrm>
            <a:off x="5012879" y="1418054"/>
            <a:ext cx="1330411" cy="181233"/>
          </a:xfrm>
          <a:custGeom>
            <a:avLst/>
            <a:gdLst>
              <a:gd name="connsiteX0" fmla="*/ 0 w 1330411"/>
              <a:gd name="connsiteY0" fmla="*/ 181233 h 181233"/>
              <a:gd name="connsiteX1" fmla="*/ 0 w 1330411"/>
              <a:gd name="connsiteY1" fmla="*/ 53546 h 181233"/>
              <a:gd name="connsiteX2" fmla="*/ 45308 w 1330411"/>
              <a:gd name="connsiteY2" fmla="*/ 4119 h 181233"/>
              <a:gd name="connsiteX3" fmla="*/ 1330411 w 1330411"/>
              <a:gd name="connsiteY3" fmla="*/ 0 h 18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411" h="181233">
                <a:moveTo>
                  <a:pt x="0" y="181233"/>
                </a:moveTo>
                <a:lnTo>
                  <a:pt x="0" y="53546"/>
                </a:lnTo>
                <a:lnTo>
                  <a:pt x="45308" y="4119"/>
                </a:lnTo>
                <a:lnTo>
                  <a:pt x="1330411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フリーフォーム: 図形 74">
            <a:extLst>
              <a:ext uri="{FF2B5EF4-FFF2-40B4-BE49-F238E27FC236}">
                <a16:creationId xmlns:a16="http://schemas.microsoft.com/office/drawing/2014/main" id="{54F09DB3-6476-4D9B-A2DB-E781C914500B}"/>
              </a:ext>
            </a:extLst>
          </p:cNvPr>
          <p:cNvSpPr/>
          <p:nvPr/>
        </p:nvSpPr>
        <p:spPr>
          <a:xfrm>
            <a:off x="5029043" y="836491"/>
            <a:ext cx="1206394" cy="660827"/>
          </a:xfrm>
          <a:custGeom>
            <a:avLst/>
            <a:gdLst>
              <a:gd name="connsiteX0" fmla="*/ 1198710 w 1206394"/>
              <a:gd name="connsiteY0" fmla="*/ 660827 h 660827"/>
              <a:gd name="connsiteX1" fmla="*/ 1206394 w 1206394"/>
              <a:gd name="connsiteY1" fmla="*/ 0 h 660827"/>
              <a:gd name="connsiteX2" fmla="*/ 0 w 1206394"/>
              <a:gd name="connsiteY2" fmla="*/ 0 h 66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394" h="660827">
                <a:moveTo>
                  <a:pt x="1198710" y="660827"/>
                </a:moveTo>
                <a:cubicBezTo>
                  <a:pt x="1201271" y="440551"/>
                  <a:pt x="1203833" y="220276"/>
                  <a:pt x="1206394" y="0"/>
                </a:cubicBezTo>
                <a:lnTo>
                  <a:pt x="0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CABC2D49-DBEB-4430-A266-1E2DF6B9B6FC}"/>
              </a:ext>
            </a:extLst>
          </p:cNvPr>
          <p:cNvSpPr/>
          <p:nvPr/>
        </p:nvSpPr>
        <p:spPr>
          <a:xfrm>
            <a:off x="4461962" y="839564"/>
            <a:ext cx="570155" cy="828339"/>
          </a:xfrm>
          <a:custGeom>
            <a:avLst/>
            <a:gdLst>
              <a:gd name="connsiteX0" fmla="*/ 0 w 570155"/>
              <a:gd name="connsiteY0" fmla="*/ 828339 h 828339"/>
              <a:gd name="connsiteX1" fmla="*/ 0 w 570155"/>
              <a:gd name="connsiteY1" fmla="*/ 0 h 828339"/>
              <a:gd name="connsiteX2" fmla="*/ 570155 w 570155"/>
              <a:gd name="connsiteY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55" h="828339">
                <a:moveTo>
                  <a:pt x="0" y="828339"/>
                </a:moveTo>
                <a:lnTo>
                  <a:pt x="0" y="0"/>
                </a:lnTo>
                <a:lnTo>
                  <a:pt x="570155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リーフォーム: 図形 76">
            <a:extLst>
              <a:ext uri="{FF2B5EF4-FFF2-40B4-BE49-F238E27FC236}">
                <a16:creationId xmlns:a16="http://schemas.microsoft.com/office/drawing/2014/main" id="{312B9CA6-85AE-47B3-8DB4-99431F4E10DF}"/>
              </a:ext>
            </a:extLst>
          </p:cNvPr>
          <p:cNvSpPr/>
          <p:nvPr/>
        </p:nvSpPr>
        <p:spPr>
          <a:xfrm>
            <a:off x="5774395" y="850322"/>
            <a:ext cx="0" cy="645459"/>
          </a:xfrm>
          <a:custGeom>
            <a:avLst/>
            <a:gdLst>
              <a:gd name="connsiteX0" fmla="*/ 0 w 0"/>
              <a:gd name="connsiteY0" fmla="*/ 645459 h 645459"/>
              <a:gd name="connsiteX1" fmla="*/ 0 w 0"/>
              <a:gd name="connsiteY1" fmla="*/ 0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5459">
                <a:moveTo>
                  <a:pt x="0" y="645459"/>
                </a:moveTo>
                <a:lnTo>
                  <a:pt x="0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ECFD3457-D4C4-47DD-B3B8-32315FD54D7E}"/>
              </a:ext>
            </a:extLst>
          </p:cNvPr>
          <p:cNvSpPr/>
          <p:nvPr/>
        </p:nvSpPr>
        <p:spPr>
          <a:xfrm>
            <a:off x="5258027" y="850322"/>
            <a:ext cx="0" cy="656217"/>
          </a:xfrm>
          <a:custGeom>
            <a:avLst/>
            <a:gdLst>
              <a:gd name="connsiteX0" fmla="*/ 0 w 0"/>
              <a:gd name="connsiteY0" fmla="*/ 656217 h 656217"/>
              <a:gd name="connsiteX1" fmla="*/ 0 w 0"/>
              <a:gd name="connsiteY1" fmla="*/ 0 h 65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56217">
                <a:moveTo>
                  <a:pt x="0" y="656217"/>
                </a:moveTo>
                <a:lnTo>
                  <a:pt x="0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C10670-9992-4828-87D1-4DE84308390B}"/>
              </a:ext>
            </a:extLst>
          </p:cNvPr>
          <p:cNvSpPr/>
          <p:nvPr/>
        </p:nvSpPr>
        <p:spPr>
          <a:xfrm>
            <a:off x="4524179" y="2035511"/>
            <a:ext cx="454873" cy="74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リーフォーム: 図形 79">
            <a:extLst>
              <a:ext uri="{FF2B5EF4-FFF2-40B4-BE49-F238E27FC236}">
                <a16:creationId xmlns:a16="http://schemas.microsoft.com/office/drawing/2014/main" id="{8C20C6E3-D9D3-4445-BE52-2D36957CDB34}"/>
              </a:ext>
            </a:extLst>
          </p:cNvPr>
          <p:cNvSpPr/>
          <p:nvPr/>
        </p:nvSpPr>
        <p:spPr>
          <a:xfrm>
            <a:off x="6405846" y="752400"/>
            <a:ext cx="762000" cy="273069"/>
          </a:xfrm>
          <a:custGeom>
            <a:avLst/>
            <a:gdLst>
              <a:gd name="connsiteX0" fmla="*/ 0 w 762000"/>
              <a:gd name="connsiteY0" fmla="*/ 323850 h 323850"/>
              <a:gd name="connsiteX1" fmla="*/ 409575 w 762000"/>
              <a:gd name="connsiteY1" fmla="*/ 0 h 323850"/>
              <a:gd name="connsiteX2" fmla="*/ 762000 w 762000"/>
              <a:gd name="connsiteY2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23850">
                <a:moveTo>
                  <a:pt x="0" y="323850"/>
                </a:moveTo>
                <a:lnTo>
                  <a:pt x="409575" y="0"/>
                </a:lnTo>
                <a:lnTo>
                  <a:pt x="762000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FC729BD9-A236-4C72-907D-225EF92A0080}"/>
              </a:ext>
            </a:extLst>
          </p:cNvPr>
          <p:cNvSpPr/>
          <p:nvPr/>
        </p:nvSpPr>
        <p:spPr>
          <a:xfrm>
            <a:off x="7436816" y="1537131"/>
            <a:ext cx="1381125" cy="904875"/>
          </a:xfrm>
          <a:custGeom>
            <a:avLst/>
            <a:gdLst>
              <a:gd name="connsiteX0" fmla="*/ 0 w 1381125"/>
              <a:gd name="connsiteY0" fmla="*/ 0 h 904875"/>
              <a:gd name="connsiteX1" fmla="*/ 1123950 w 1381125"/>
              <a:gd name="connsiteY1" fmla="*/ 904875 h 904875"/>
              <a:gd name="connsiteX2" fmla="*/ 1381125 w 1381125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125" h="904875">
                <a:moveTo>
                  <a:pt x="0" y="0"/>
                </a:moveTo>
                <a:lnTo>
                  <a:pt x="1123950" y="904875"/>
                </a:lnTo>
                <a:lnTo>
                  <a:pt x="1381125" y="904875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37DB660C-CDAB-43DD-8EAB-257AEAE29CE2}"/>
              </a:ext>
            </a:extLst>
          </p:cNvPr>
          <p:cNvCxnSpPr>
            <a:cxnSpLocks/>
          </p:cNvCxnSpPr>
          <p:nvPr/>
        </p:nvCxnSpPr>
        <p:spPr>
          <a:xfrm>
            <a:off x="2821481" y="5435489"/>
            <a:ext cx="0" cy="10864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フリーフォーム: 図形 82">
            <a:extLst>
              <a:ext uri="{FF2B5EF4-FFF2-40B4-BE49-F238E27FC236}">
                <a16:creationId xmlns:a16="http://schemas.microsoft.com/office/drawing/2014/main" id="{6282C918-5D26-4773-860E-E772E558191E}"/>
              </a:ext>
            </a:extLst>
          </p:cNvPr>
          <p:cNvSpPr/>
          <p:nvPr/>
        </p:nvSpPr>
        <p:spPr>
          <a:xfrm>
            <a:off x="2910629" y="5490704"/>
            <a:ext cx="161840" cy="534075"/>
          </a:xfrm>
          <a:custGeom>
            <a:avLst/>
            <a:gdLst>
              <a:gd name="connsiteX0" fmla="*/ 0 w 161840"/>
              <a:gd name="connsiteY0" fmla="*/ 0 h 534075"/>
              <a:gd name="connsiteX1" fmla="*/ 161840 w 161840"/>
              <a:gd name="connsiteY1" fmla="*/ 534075 h 53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1840" h="534075">
                <a:moveTo>
                  <a:pt x="0" y="0"/>
                </a:moveTo>
                <a:lnTo>
                  <a:pt x="161840" y="534075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フリーフォーム: 図形 83">
            <a:extLst>
              <a:ext uri="{FF2B5EF4-FFF2-40B4-BE49-F238E27FC236}">
                <a16:creationId xmlns:a16="http://schemas.microsoft.com/office/drawing/2014/main" id="{7D4D3C50-DF02-4147-90FD-EA2653B55CF8}"/>
              </a:ext>
            </a:extLst>
          </p:cNvPr>
          <p:cNvSpPr/>
          <p:nvPr/>
        </p:nvSpPr>
        <p:spPr>
          <a:xfrm>
            <a:off x="3301668" y="6286784"/>
            <a:ext cx="340159" cy="84810"/>
          </a:xfrm>
          <a:custGeom>
            <a:avLst/>
            <a:gdLst>
              <a:gd name="connsiteX0" fmla="*/ 0 w 498764"/>
              <a:gd name="connsiteY0" fmla="*/ 114300 h 114300"/>
              <a:gd name="connsiteX1" fmla="*/ 0 w 498764"/>
              <a:gd name="connsiteY1" fmla="*/ 0 h 114300"/>
              <a:gd name="connsiteX2" fmla="*/ 498764 w 498764"/>
              <a:gd name="connsiteY2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114300">
                <a:moveTo>
                  <a:pt x="0" y="114300"/>
                </a:moveTo>
                <a:lnTo>
                  <a:pt x="0" y="0"/>
                </a:lnTo>
                <a:lnTo>
                  <a:pt x="498764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3844D304-718D-4666-9696-008BB220CD87}"/>
              </a:ext>
            </a:extLst>
          </p:cNvPr>
          <p:cNvSpPr/>
          <p:nvPr/>
        </p:nvSpPr>
        <p:spPr>
          <a:xfrm>
            <a:off x="1223671" y="5537547"/>
            <a:ext cx="114300" cy="374073"/>
          </a:xfrm>
          <a:custGeom>
            <a:avLst/>
            <a:gdLst>
              <a:gd name="connsiteX0" fmla="*/ 0 w 114300"/>
              <a:gd name="connsiteY0" fmla="*/ 0 h 374073"/>
              <a:gd name="connsiteX1" fmla="*/ 114300 w 114300"/>
              <a:gd name="connsiteY1" fmla="*/ 374073 h 37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374073">
                <a:moveTo>
                  <a:pt x="0" y="0"/>
                </a:moveTo>
                <a:lnTo>
                  <a:pt x="114300" y="374073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F08B87F8-FE60-4D90-AE26-EEBE915CA3A4}"/>
              </a:ext>
            </a:extLst>
          </p:cNvPr>
          <p:cNvSpPr/>
          <p:nvPr/>
        </p:nvSpPr>
        <p:spPr>
          <a:xfrm>
            <a:off x="111840" y="5397735"/>
            <a:ext cx="367990" cy="490654"/>
          </a:xfrm>
          <a:custGeom>
            <a:avLst/>
            <a:gdLst>
              <a:gd name="connsiteX0" fmla="*/ 367990 w 367990"/>
              <a:gd name="connsiteY0" fmla="*/ 490654 h 490654"/>
              <a:gd name="connsiteX1" fmla="*/ 278780 w 367990"/>
              <a:gd name="connsiteY1" fmla="*/ 0 h 490654"/>
              <a:gd name="connsiteX2" fmla="*/ 0 w 367990"/>
              <a:gd name="connsiteY2" fmla="*/ 0 h 49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990" h="490654">
                <a:moveTo>
                  <a:pt x="367990" y="490654"/>
                </a:moveTo>
                <a:lnTo>
                  <a:pt x="278780" y="0"/>
                </a:lnTo>
                <a:lnTo>
                  <a:pt x="0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AC5DEF16-A895-4204-9CA3-0312412BE67E}"/>
              </a:ext>
            </a:extLst>
          </p:cNvPr>
          <p:cNvSpPr/>
          <p:nvPr/>
        </p:nvSpPr>
        <p:spPr>
          <a:xfrm>
            <a:off x="1613337" y="4693549"/>
            <a:ext cx="584947" cy="275665"/>
          </a:xfrm>
          <a:custGeom>
            <a:avLst/>
            <a:gdLst>
              <a:gd name="connsiteX0" fmla="*/ 0 w 584947"/>
              <a:gd name="connsiteY0" fmla="*/ 275665 h 275665"/>
              <a:gd name="connsiteX1" fmla="*/ 0 w 584947"/>
              <a:gd name="connsiteY1" fmla="*/ 0 h 275665"/>
              <a:gd name="connsiteX2" fmla="*/ 584947 w 584947"/>
              <a:gd name="connsiteY2" fmla="*/ 0 h 27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47" h="275665">
                <a:moveTo>
                  <a:pt x="0" y="275665"/>
                </a:moveTo>
                <a:lnTo>
                  <a:pt x="0" y="0"/>
                </a:lnTo>
                <a:lnTo>
                  <a:pt x="584947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0BB12E73-1912-4F64-9B96-8B3CFA1CBEF7}"/>
              </a:ext>
            </a:extLst>
          </p:cNvPr>
          <p:cNvSpPr/>
          <p:nvPr/>
        </p:nvSpPr>
        <p:spPr>
          <a:xfrm>
            <a:off x="1610332" y="3814940"/>
            <a:ext cx="679076" cy="289112"/>
          </a:xfrm>
          <a:custGeom>
            <a:avLst/>
            <a:gdLst>
              <a:gd name="connsiteX0" fmla="*/ 0 w 679076"/>
              <a:gd name="connsiteY0" fmla="*/ 0 h 289112"/>
              <a:gd name="connsiteX1" fmla="*/ 0 w 679076"/>
              <a:gd name="connsiteY1" fmla="*/ 289112 h 289112"/>
              <a:gd name="connsiteX2" fmla="*/ 679076 w 679076"/>
              <a:gd name="connsiteY2" fmla="*/ 289112 h 28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076" h="289112">
                <a:moveTo>
                  <a:pt x="0" y="0"/>
                </a:moveTo>
                <a:lnTo>
                  <a:pt x="0" y="289112"/>
                </a:lnTo>
                <a:lnTo>
                  <a:pt x="679076" y="289112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9" name="表 88">
            <a:extLst>
              <a:ext uri="{FF2B5EF4-FFF2-40B4-BE49-F238E27FC236}">
                <a16:creationId xmlns:a16="http://schemas.microsoft.com/office/drawing/2014/main" id="{D306549D-123A-4AAC-97FA-DFFC0EDEC3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73112" y="2755608"/>
          <a:ext cx="5248681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924">
                  <a:extLst>
                    <a:ext uri="{9D8B030D-6E8A-4147-A177-3AD203B41FA5}">
                      <a16:colId xmlns:a16="http://schemas.microsoft.com/office/drawing/2014/main" val="3889506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979690584"/>
                    </a:ext>
                  </a:extLst>
                </a:gridCol>
                <a:gridCol w="827583">
                  <a:extLst>
                    <a:ext uri="{9D8B030D-6E8A-4147-A177-3AD203B41FA5}">
                      <a16:colId xmlns:a16="http://schemas.microsoft.com/office/drawing/2014/main" val="80498098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設定項目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点検基準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点検頻度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点検方法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管理帳票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キャップインロー部外径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図面値内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1/M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マイクロ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ﾁｪｯｸｼｰﾄ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キャップ取付面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打痕・キズ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段・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1/W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キャップ　クランプ面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打痕・キズ・盛り上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キャップ芯が</a:t>
                      </a:r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ね</a:t>
                      </a: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インロー径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図面値内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1/M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マイクロ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ﾁｪｯｸｼｰﾄ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本機取付部振れ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0.005MAX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ピックﾃｽﾀ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新金　軸部振れ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0.005MAX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1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７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クランプ面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打痕・キズ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98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テーパー部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打痕・キズ・盛り上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段・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1/W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キャップインロー部径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図面値内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1/M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マイクロ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ﾁｪｯｸｼｰﾄ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70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製品取付部径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図面値内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31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クランプ面振れ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0.005MAX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ピックﾃｽﾀ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470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12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芯金　インロー・製品取付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打痕・キズ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867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13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キャップ取付時の振れ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0.01MAX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ピックﾃｽﾀ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ﾁｪｯｸｼｰﾄ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376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14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芯金取付時の振れ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0.01MAX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93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テーパー受け部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打痕・キズ・摩耗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段・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1W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142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16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テーパー治具取付部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22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17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テーパー接触面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当たり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80%MIN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1/M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テーパーゲージ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ﾁｪｯｸｼｰﾄ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186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18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取付</a:t>
                      </a:r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ねじ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摩耗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1/M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875517"/>
                  </a:ext>
                </a:extLst>
              </a:tr>
            </a:tbl>
          </a:graphicData>
        </a:graphic>
      </p:graphicFrame>
      <p:sp>
        <p:nvSpPr>
          <p:cNvPr id="90" name="フリーフォーム: 図形 89">
            <a:extLst>
              <a:ext uri="{FF2B5EF4-FFF2-40B4-BE49-F238E27FC236}">
                <a16:creationId xmlns:a16="http://schemas.microsoft.com/office/drawing/2014/main" id="{A66CB3C6-5F07-4AF1-B075-FC8D9BF5EA89}"/>
              </a:ext>
            </a:extLst>
          </p:cNvPr>
          <p:cNvSpPr/>
          <p:nvPr/>
        </p:nvSpPr>
        <p:spPr>
          <a:xfrm>
            <a:off x="1285592" y="5576673"/>
            <a:ext cx="588475" cy="181069"/>
          </a:xfrm>
          <a:custGeom>
            <a:avLst/>
            <a:gdLst>
              <a:gd name="connsiteX0" fmla="*/ 0 w 588475"/>
              <a:gd name="connsiteY0" fmla="*/ 181069 h 181069"/>
              <a:gd name="connsiteX1" fmla="*/ 253497 w 588475"/>
              <a:gd name="connsiteY1" fmla="*/ 0 h 181069"/>
              <a:gd name="connsiteX2" fmla="*/ 588475 w 588475"/>
              <a:gd name="connsiteY2" fmla="*/ 0 h 18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475" h="181069">
                <a:moveTo>
                  <a:pt x="0" y="181069"/>
                </a:moveTo>
                <a:lnTo>
                  <a:pt x="253497" y="0"/>
                </a:lnTo>
                <a:lnTo>
                  <a:pt x="588475" y="0"/>
                </a:ln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フリーフォーム: 図形 90">
            <a:extLst>
              <a:ext uri="{FF2B5EF4-FFF2-40B4-BE49-F238E27FC236}">
                <a16:creationId xmlns:a16="http://schemas.microsoft.com/office/drawing/2014/main" id="{2F42107A-459A-4E6D-8F4D-7712D6826AC5}"/>
              </a:ext>
            </a:extLst>
          </p:cNvPr>
          <p:cNvSpPr/>
          <p:nvPr/>
        </p:nvSpPr>
        <p:spPr>
          <a:xfrm>
            <a:off x="2987223" y="4942930"/>
            <a:ext cx="398352" cy="805759"/>
          </a:xfrm>
          <a:custGeom>
            <a:avLst/>
            <a:gdLst>
              <a:gd name="connsiteX0" fmla="*/ 0 w 398352"/>
              <a:gd name="connsiteY0" fmla="*/ 805759 h 805759"/>
              <a:gd name="connsiteX1" fmla="*/ 398352 w 398352"/>
              <a:gd name="connsiteY1" fmla="*/ 0 h 805759"/>
              <a:gd name="connsiteX2" fmla="*/ 135802 w 398352"/>
              <a:gd name="connsiteY2" fmla="*/ 0 h 80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352" h="805759">
                <a:moveTo>
                  <a:pt x="0" y="805759"/>
                </a:moveTo>
                <a:lnTo>
                  <a:pt x="398352" y="0"/>
                </a:lnTo>
                <a:lnTo>
                  <a:pt x="135802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フリーフォーム: 図形 91">
            <a:extLst>
              <a:ext uri="{FF2B5EF4-FFF2-40B4-BE49-F238E27FC236}">
                <a16:creationId xmlns:a16="http://schemas.microsoft.com/office/drawing/2014/main" id="{18709C90-6ACE-46D1-8BD6-D0F9A1BC9001}"/>
              </a:ext>
            </a:extLst>
          </p:cNvPr>
          <p:cNvSpPr/>
          <p:nvPr/>
        </p:nvSpPr>
        <p:spPr>
          <a:xfrm>
            <a:off x="3177346" y="6282843"/>
            <a:ext cx="398352" cy="371192"/>
          </a:xfrm>
          <a:custGeom>
            <a:avLst/>
            <a:gdLst>
              <a:gd name="connsiteX0" fmla="*/ 298764 w 398352"/>
              <a:gd name="connsiteY0" fmla="*/ 0 h 371192"/>
              <a:gd name="connsiteX1" fmla="*/ 398352 w 398352"/>
              <a:gd name="connsiteY1" fmla="*/ 371192 h 371192"/>
              <a:gd name="connsiteX2" fmla="*/ 0 w 398352"/>
              <a:gd name="connsiteY2" fmla="*/ 371192 h 371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352" h="371192">
                <a:moveTo>
                  <a:pt x="298764" y="0"/>
                </a:moveTo>
                <a:lnTo>
                  <a:pt x="398352" y="371192"/>
                </a:lnTo>
                <a:lnTo>
                  <a:pt x="0" y="371192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631A4453-DB6F-463F-A38E-9BF64856B896}"/>
              </a:ext>
            </a:extLst>
          </p:cNvPr>
          <p:cNvSpPr/>
          <p:nvPr/>
        </p:nvSpPr>
        <p:spPr>
          <a:xfrm>
            <a:off x="301587" y="961051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0F31C62A-A6C3-4702-9DB6-B3D35F9BF0AA}"/>
              </a:ext>
            </a:extLst>
          </p:cNvPr>
          <p:cNvSpPr/>
          <p:nvPr/>
        </p:nvSpPr>
        <p:spPr>
          <a:xfrm>
            <a:off x="2139105" y="692696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３</a:t>
            </a: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85D777A1-A7D5-4C8B-821D-6C8B3B86BDAD}"/>
              </a:ext>
            </a:extLst>
          </p:cNvPr>
          <p:cNvSpPr/>
          <p:nvPr/>
        </p:nvSpPr>
        <p:spPr>
          <a:xfrm>
            <a:off x="7026602" y="620688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142195C9-2BFB-4638-8FA2-3FB080C84CB2}"/>
              </a:ext>
            </a:extLst>
          </p:cNvPr>
          <p:cNvSpPr/>
          <p:nvPr/>
        </p:nvSpPr>
        <p:spPr>
          <a:xfrm>
            <a:off x="74312" y="1250753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87202FFD-8E5E-43B1-B671-08089CDF35E9}"/>
              </a:ext>
            </a:extLst>
          </p:cNvPr>
          <p:cNvSpPr/>
          <p:nvPr/>
        </p:nvSpPr>
        <p:spPr>
          <a:xfrm>
            <a:off x="8752992" y="2287344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28FBEA9D-60F3-4989-9B68-0EC8A6E50581}"/>
              </a:ext>
            </a:extLst>
          </p:cNvPr>
          <p:cNvSpPr/>
          <p:nvPr/>
        </p:nvSpPr>
        <p:spPr>
          <a:xfrm>
            <a:off x="2821481" y="6521936"/>
            <a:ext cx="516077" cy="249230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C62D06E2-8959-4463-9266-7BEF8E5B5337}"/>
              </a:ext>
            </a:extLst>
          </p:cNvPr>
          <p:cNvSpPr/>
          <p:nvPr/>
        </p:nvSpPr>
        <p:spPr>
          <a:xfrm>
            <a:off x="7071" y="5288139"/>
            <a:ext cx="508946" cy="202565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18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84174A1D-524E-4BD0-A4FE-CBAE109D8CBF}"/>
              </a:ext>
            </a:extLst>
          </p:cNvPr>
          <p:cNvSpPr/>
          <p:nvPr/>
        </p:nvSpPr>
        <p:spPr>
          <a:xfrm>
            <a:off x="1711437" y="5438796"/>
            <a:ext cx="508947" cy="238728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17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02155FA7-180A-4D01-9F95-88CC3FAA6C89}"/>
              </a:ext>
            </a:extLst>
          </p:cNvPr>
          <p:cNvSpPr/>
          <p:nvPr/>
        </p:nvSpPr>
        <p:spPr>
          <a:xfrm>
            <a:off x="2018533" y="4598916"/>
            <a:ext cx="512679" cy="21897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3FF4197D-7689-4286-864F-6C2673B61848}"/>
              </a:ext>
            </a:extLst>
          </p:cNvPr>
          <p:cNvSpPr/>
          <p:nvPr/>
        </p:nvSpPr>
        <p:spPr>
          <a:xfrm>
            <a:off x="1991602" y="4004264"/>
            <a:ext cx="512679" cy="248387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A0D77B26-8C58-4441-A4EC-034FED011524}"/>
              </a:ext>
            </a:extLst>
          </p:cNvPr>
          <p:cNvSpPr/>
          <p:nvPr/>
        </p:nvSpPr>
        <p:spPr>
          <a:xfrm>
            <a:off x="2678764" y="4888003"/>
            <a:ext cx="532929" cy="202961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74718D7A-D552-4BB5-875B-70ECC4110076}"/>
              </a:ext>
            </a:extLst>
          </p:cNvPr>
          <p:cNvSpPr/>
          <p:nvPr/>
        </p:nvSpPr>
        <p:spPr>
          <a:xfrm>
            <a:off x="2910629" y="1264670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F181E599-0B92-4F82-8DBC-9B516A7C3648}"/>
              </a:ext>
            </a:extLst>
          </p:cNvPr>
          <p:cNvSpPr/>
          <p:nvPr/>
        </p:nvSpPr>
        <p:spPr>
          <a:xfrm>
            <a:off x="6885051" y="2089633"/>
            <a:ext cx="540923" cy="239217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33E0BFD-8443-4E76-9DC0-D9A35A193D6E}"/>
              </a:ext>
            </a:extLst>
          </p:cNvPr>
          <p:cNvSpPr/>
          <p:nvPr/>
        </p:nvSpPr>
        <p:spPr>
          <a:xfrm>
            <a:off x="4609903" y="670533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E956789E-6AC1-4B92-9CDB-E2426C98CEA4}"/>
              </a:ext>
            </a:extLst>
          </p:cNvPr>
          <p:cNvSpPr/>
          <p:nvPr/>
        </p:nvSpPr>
        <p:spPr>
          <a:xfrm>
            <a:off x="4328319" y="2096233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EE459FBC-25FC-4074-91AF-44A2F19C5256}"/>
              </a:ext>
            </a:extLst>
          </p:cNvPr>
          <p:cNvSpPr/>
          <p:nvPr/>
        </p:nvSpPr>
        <p:spPr>
          <a:xfrm>
            <a:off x="4801892" y="2289684"/>
            <a:ext cx="540923" cy="266578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フリーフォーム: 図形 108">
            <a:extLst>
              <a:ext uri="{FF2B5EF4-FFF2-40B4-BE49-F238E27FC236}">
                <a16:creationId xmlns:a16="http://schemas.microsoft.com/office/drawing/2014/main" id="{A73CE6A8-E779-4AB8-A319-7F899F4084B4}"/>
              </a:ext>
            </a:extLst>
          </p:cNvPr>
          <p:cNvSpPr/>
          <p:nvPr/>
        </p:nvSpPr>
        <p:spPr>
          <a:xfrm>
            <a:off x="685800" y="1962162"/>
            <a:ext cx="360947" cy="721894"/>
          </a:xfrm>
          <a:custGeom>
            <a:avLst/>
            <a:gdLst>
              <a:gd name="connsiteX0" fmla="*/ 0 w 360947"/>
              <a:gd name="connsiteY0" fmla="*/ 0 h 721894"/>
              <a:gd name="connsiteX1" fmla="*/ 0 w 360947"/>
              <a:gd name="connsiteY1" fmla="*/ 721894 h 721894"/>
              <a:gd name="connsiteX2" fmla="*/ 360947 w 360947"/>
              <a:gd name="connsiteY2" fmla="*/ 721894 h 72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47" h="721894">
                <a:moveTo>
                  <a:pt x="0" y="0"/>
                </a:moveTo>
                <a:lnTo>
                  <a:pt x="0" y="721894"/>
                </a:lnTo>
                <a:lnTo>
                  <a:pt x="360947" y="721894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0" name="表 109">
            <a:extLst>
              <a:ext uri="{FF2B5EF4-FFF2-40B4-BE49-F238E27FC236}">
                <a16:creationId xmlns:a16="http://schemas.microsoft.com/office/drawing/2014/main" id="{A4771C8E-5F3D-4180-B7C9-C303A61306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7584" y="2564904"/>
          <a:ext cx="1040636" cy="25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4419069"/>
                    </a:ext>
                  </a:extLst>
                </a:gridCol>
                <a:gridCol w="832356">
                  <a:extLst>
                    <a:ext uri="{9D8B030D-6E8A-4147-A177-3AD203B41FA5}">
                      <a16:colId xmlns:a16="http://schemas.microsoft.com/office/drawing/2014/main" val="3927817971"/>
                    </a:ext>
                  </a:extLst>
                </a:gridCol>
              </a:tblGrid>
              <a:tr h="255017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0.005 MAX</a:t>
                      </a:r>
                      <a:endParaRPr kumimoji="1" lang="ja-JP" altLang="en-US" sz="9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563"/>
                  </a:ext>
                </a:extLst>
              </a:tr>
            </a:tbl>
          </a:graphicData>
        </a:graphic>
      </p:graphicFrame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0CB680C3-D588-47B0-B223-315A393E10CB}"/>
              </a:ext>
            </a:extLst>
          </p:cNvPr>
          <p:cNvCxnSpPr>
            <a:cxnSpLocks/>
          </p:cNvCxnSpPr>
          <p:nvPr/>
        </p:nvCxnSpPr>
        <p:spPr>
          <a:xfrm flipV="1">
            <a:off x="838925" y="2571020"/>
            <a:ext cx="175697" cy="21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表 111">
            <a:extLst>
              <a:ext uri="{FF2B5EF4-FFF2-40B4-BE49-F238E27FC236}">
                <a16:creationId xmlns:a16="http://schemas.microsoft.com/office/drawing/2014/main" id="{3628AC27-1BF8-469F-AABE-FF91807C77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38619" y="683498"/>
          <a:ext cx="1040636" cy="25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4419069"/>
                    </a:ext>
                  </a:extLst>
                </a:gridCol>
                <a:gridCol w="832356">
                  <a:extLst>
                    <a:ext uri="{9D8B030D-6E8A-4147-A177-3AD203B41FA5}">
                      <a16:colId xmlns:a16="http://schemas.microsoft.com/office/drawing/2014/main" val="3927817971"/>
                    </a:ext>
                  </a:extLst>
                </a:gridCol>
              </a:tblGrid>
              <a:tr h="255017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0.005 MAX</a:t>
                      </a:r>
                      <a:endParaRPr kumimoji="1" lang="ja-JP" altLang="en-US" sz="9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563"/>
                  </a:ext>
                </a:extLst>
              </a:tr>
            </a:tbl>
          </a:graphicData>
        </a:graphic>
      </p:graphicFrame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0F7CC2B5-FCD8-4C81-BC08-BCD8487CE0B3}"/>
              </a:ext>
            </a:extLst>
          </p:cNvPr>
          <p:cNvCxnSpPr>
            <a:cxnSpLocks/>
          </p:cNvCxnSpPr>
          <p:nvPr/>
        </p:nvCxnSpPr>
        <p:spPr>
          <a:xfrm flipV="1">
            <a:off x="4949960" y="689614"/>
            <a:ext cx="175697" cy="21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表 113">
            <a:extLst>
              <a:ext uri="{FF2B5EF4-FFF2-40B4-BE49-F238E27FC236}">
                <a16:creationId xmlns:a16="http://schemas.microsoft.com/office/drawing/2014/main" id="{F4DAD12D-56E6-4412-B242-5B97C4AEF8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77496" y="2419476"/>
          <a:ext cx="1040636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4419069"/>
                    </a:ext>
                  </a:extLst>
                </a:gridCol>
                <a:gridCol w="832356">
                  <a:extLst>
                    <a:ext uri="{9D8B030D-6E8A-4147-A177-3AD203B41FA5}">
                      <a16:colId xmlns:a16="http://schemas.microsoft.com/office/drawing/2014/main" val="392781797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0.005 MAX</a:t>
                      </a:r>
                      <a:endParaRPr kumimoji="1" lang="ja-JP" altLang="en-US" sz="9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563"/>
                  </a:ext>
                </a:extLst>
              </a:tr>
            </a:tbl>
          </a:graphicData>
        </a:graphic>
      </p:graphicFrame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3D7CA18F-B072-49D8-B595-ED5719FAF695}"/>
              </a:ext>
            </a:extLst>
          </p:cNvPr>
          <p:cNvCxnSpPr>
            <a:cxnSpLocks/>
          </p:cNvCxnSpPr>
          <p:nvPr/>
        </p:nvCxnSpPr>
        <p:spPr>
          <a:xfrm flipV="1">
            <a:off x="6712371" y="2415491"/>
            <a:ext cx="175697" cy="21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表 115">
            <a:extLst>
              <a:ext uri="{FF2B5EF4-FFF2-40B4-BE49-F238E27FC236}">
                <a16:creationId xmlns:a16="http://schemas.microsoft.com/office/drawing/2014/main" id="{D6FA4DCC-0051-48EC-9467-06C793C7AC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46202" y="3997634"/>
          <a:ext cx="1040636" cy="25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4419069"/>
                    </a:ext>
                  </a:extLst>
                </a:gridCol>
                <a:gridCol w="832356">
                  <a:extLst>
                    <a:ext uri="{9D8B030D-6E8A-4147-A177-3AD203B41FA5}">
                      <a16:colId xmlns:a16="http://schemas.microsoft.com/office/drawing/2014/main" val="3927817971"/>
                    </a:ext>
                  </a:extLst>
                </a:gridCol>
              </a:tblGrid>
              <a:tr h="255017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0.01 MAX</a:t>
                      </a:r>
                      <a:endParaRPr kumimoji="1" lang="ja-JP" altLang="en-US" sz="9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563"/>
                  </a:ext>
                </a:extLst>
              </a:tr>
            </a:tbl>
          </a:graphicData>
        </a:graphic>
      </p:graphicFrame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DF93E0BF-47ED-4A04-A8CE-0419863BD8FD}"/>
              </a:ext>
            </a:extLst>
          </p:cNvPr>
          <p:cNvCxnSpPr>
            <a:cxnSpLocks/>
          </p:cNvCxnSpPr>
          <p:nvPr/>
        </p:nvCxnSpPr>
        <p:spPr>
          <a:xfrm flipV="1">
            <a:off x="2557543" y="4003750"/>
            <a:ext cx="175697" cy="21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表 117">
            <a:extLst>
              <a:ext uri="{FF2B5EF4-FFF2-40B4-BE49-F238E27FC236}">
                <a16:creationId xmlns:a16="http://schemas.microsoft.com/office/drawing/2014/main" id="{836E3493-46DB-4B24-BAE2-CC49CBF9AE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55776" y="4572606"/>
          <a:ext cx="1040636" cy="25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4419069"/>
                    </a:ext>
                  </a:extLst>
                </a:gridCol>
                <a:gridCol w="832356">
                  <a:extLst>
                    <a:ext uri="{9D8B030D-6E8A-4147-A177-3AD203B41FA5}">
                      <a16:colId xmlns:a16="http://schemas.microsoft.com/office/drawing/2014/main" val="3927817971"/>
                    </a:ext>
                  </a:extLst>
                </a:gridCol>
              </a:tblGrid>
              <a:tr h="255017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0.01 MAX</a:t>
                      </a:r>
                      <a:endParaRPr kumimoji="1" lang="ja-JP" altLang="en-US" sz="9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563"/>
                  </a:ext>
                </a:extLst>
              </a:tr>
            </a:tbl>
          </a:graphicData>
        </a:graphic>
      </p:graphicFrame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FE23FA47-A2C5-409C-98B5-0C6BD6252A18}"/>
              </a:ext>
            </a:extLst>
          </p:cNvPr>
          <p:cNvCxnSpPr>
            <a:cxnSpLocks/>
          </p:cNvCxnSpPr>
          <p:nvPr/>
        </p:nvCxnSpPr>
        <p:spPr>
          <a:xfrm flipV="1">
            <a:off x="2567117" y="4578722"/>
            <a:ext cx="175697" cy="21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楕円 119">
            <a:extLst>
              <a:ext uri="{FF2B5EF4-FFF2-40B4-BE49-F238E27FC236}">
                <a16:creationId xmlns:a16="http://schemas.microsoft.com/office/drawing/2014/main" id="{C8097F62-14EA-480B-B386-1A3F4BFB8E79}"/>
              </a:ext>
            </a:extLst>
          </p:cNvPr>
          <p:cNvSpPr/>
          <p:nvPr/>
        </p:nvSpPr>
        <p:spPr>
          <a:xfrm>
            <a:off x="1847126" y="2570817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５</a:t>
            </a:r>
          </a:p>
        </p:txBody>
      </p:sp>
      <p:sp>
        <p:nvSpPr>
          <p:cNvPr id="121" name="フリーフォーム: 図形 120">
            <a:extLst>
              <a:ext uri="{FF2B5EF4-FFF2-40B4-BE49-F238E27FC236}">
                <a16:creationId xmlns:a16="http://schemas.microsoft.com/office/drawing/2014/main" id="{E245E42D-EA26-4223-A7C4-E18073FA3B2C}"/>
              </a:ext>
            </a:extLst>
          </p:cNvPr>
          <p:cNvSpPr/>
          <p:nvPr/>
        </p:nvSpPr>
        <p:spPr>
          <a:xfrm>
            <a:off x="4209582" y="1227221"/>
            <a:ext cx="818147" cy="397042"/>
          </a:xfrm>
          <a:custGeom>
            <a:avLst/>
            <a:gdLst>
              <a:gd name="connsiteX0" fmla="*/ 397042 w 818147"/>
              <a:gd name="connsiteY0" fmla="*/ 397042 h 397042"/>
              <a:gd name="connsiteX1" fmla="*/ 0 w 818147"/>
              <a:gd name="connsiteY1" fmla="*/ 0 h 397042"/>
              <a:gd name="connsiteX2" fmla="*/ 818147 w 818147"/>
              <a:gd name="connsiteY2" fmla="*/ 192505 h 397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147" h="397042">
                <a:moveTo>
                  <a:pt x="397042" y="397042"/>
                </a:moveTo>
                <a:lnTo>
                  <a:pt x="0" y="0"/>
                </a:lnTo>
                <a:lnTo>
                  <a:pt x="818147" y="192505"/>
                </a:lnTo>
              </a:path>
            </a:pathLst>
          </a:custGeom>
          <a:noFill/>
          <a:ln w="6350"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2C5B0B9C-AFF3-4B0A-9E6B-AD0EAE82429B}"/>
              </a:ext>
            </a:extLst>
          </p:cNvPr>
          <p:cNvSpPr/>
          <p:nvPr/>
        </p:nvSpPr>
        <p:spPr>
          <a:xfrm>
            <a:off x="3937679" y="1062253"/>
            <a:ext cx="540923" cy="239217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フリーフォーム: 図形 122">
            <a:extLst>
              <a:ext uri="{FF2B5EF4-FFF2-40B4-BE49-F238E27FC236}">
                <a16:creationId xmlns:a16="http://schemas.microsoft.com/office/drawing/2014/main" id="{58F40595-048E-4EBE-94AB-A93DF61180BE}"/>
              </a:ext>
            </a:extLst>
          </p:cNvPr>
          <p:cNvSpPr/>
          <p:nvPr/>
        </p:nvSpPr>
        <p:spPr>
          <a:xfrm>
            <a:off x="6086508" y="2478505"/>
            <a:ext cx="601579" cy="168442"/>
          </a:xfrm>
          <a:custGeom>
            <a:avLst/>
            <a:gdLst>
              <a:gd name="connsiteX0" fmla="*/ 300789 w 601579"/>
              <a:gd name="connsiteY0" fmla="*/ 0 h 168442"/>
              <a:gd name="connsiteX1" fmla="*/ 0 w 601579"/>
              <a:gd name="connsiteY1" fmla="*/ 168442 h 168442"/>
              <a:gd name="connsiteX2" fmla="*/ 601579 w 601579"/>
              <a:gd name="connsiteY2" fmla="*/ 48127 h 168442"/>
              <a:gd name="connsiteX3" fmla="*/ 601579 w 601579"/>
              <a:gd name="connsiteY3" fmla="*/ 48127 h 168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579" h="168442">
                <a:moveTo>
                  <a:pt x="300789" y="0"/>
                </a:moveTo>
                <a:lnTo>
                  <a:pt x="0" y="168442"/>
                </a:lnTo>
                <a:lnTo>
                  <a:pt x="601579" y="48127"/>
                </a:lnTo>
                <a:lnTo>
                  <a:pt x="601579" y="48127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四角形: 角を丸くする 123">
            <a:extLst>
              <a:ext uri="{FF2B5EF4-FFF2-40B4-BE49-F238E27FC236}">
                <a16:creationId xmlns:a16="http://schemas.microsoft.com/office/drawing/2014/main" id="{1AEAC0DE-6D10-47E9-9BDA-3B3C1E324EFF}"/>
              </a:ext>
            </a:extLst>
          </p:cNvPr>
          <p:cNvSpPr/>
          <p:nvPr/>
        </p:nvSpPr>
        <p:spPr>
          <a:xfrm>
            <a:off x="-5258" y="600596"/>
            <a:ext cx="1015203" cy="138188"/>
          </a:xfrm>
          <a:prstGeom prst="round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キャップ</a:t>
            </a:r>
          </a:p>
        </p:txBody>
      </p:sp>
      <p:sp>
        <p:nvSpPr>
          <p:cNvPr id="125" name="四角形: 角を丸くする 124">
            <a:extLst>
              <a:ext uri="{FF2B5EF4-FFF2-40B4-BE49-F238E27FC236}">
                <a16:creationId xmlns:a16="http://schemas.microsoft.com/office/drawing/2014/main" id="{26D23EE9-A9AB-4E87-A508-B5C3F75F592C}"/>
              </a:ext>
            </a:extLst>
          </p:cNvPr>
          <p:cNvSpPr/>
          <p:nvPr/>
        </p:nvSpPr>
        <p:spPr>
          <a:xfrm>
            <a:off x="3791980" y="588015"/>
            <a:ext cx="1015203" cy="138188"/>
          </a:xfrm>
          <a:prstGeom prst="round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芯金</a:t>
            </a:r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2F9CE520-E304-4653-9649-6BC6971877E0}"/>
              </a:ext>
            </a:extLst>
          </p:cNvPr>
          <p:cNvSpPr/>
          <p:nvPr/>
        </p:nvSpPr>
        <p:spPr>
          <a:xfrm>
            <a:off x="-5257" y="3087413"/>
            <a:ext cx="1015203" cy="138188"/>
          </a:xfrm>
          <a:prstGeom prst="round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組付け</a:t>
            </a:r>
          </a:p>
        </p:txBody>
      </p:sp>
      <p:sp>
        <p:nvSpPr>
          <p:cNvPr id="127" name="四角形: 角を丸くする 126">
            <a:extLst>
              <a:ext uri="{FF2B5EF4-FFF2-40B4-BE49-F238E27FC236}">
                <a16:creationId xmlns:a16="http://schemas.microsoft.com/office/drawing/2014/main" id="{0D084163-F924-4B81-AC56-0CFE91288ADB}"/>
              </a:ext>
            </a:extLst>
          </p:cNvPr>
          <p:cNvSpPr/>
          <p:nvPr/>
        </p:nvSpPr>
        <p:spPr>
          <a:xfrm>
            <a:off x="1711437" y="6668630"/>
            <a:ext cx="1015203" cy="138188"/>
          </a:xfrm>
          <a:prstGeom prst="round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テーパー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ベース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8167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8F300602-25C2-4F3B-B10B-5477C4AC7AF6}"/>
              </a:ext>
            </a:extLst>
          </p:cNvPr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708918BF-3C85-4AD4-B57B-81DF4A24B6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73112" y="2755608"/>
          <a:ext cx="5248681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924">
                  <a:extLst>
                    <a:ext uri="{9D8B030D-6E8A-4147-A177-3AD203B41FA5}">
                      <a16:colId xmlns:a16="http://schemas.microsoft.com/office/drawing/2014/main" val="3889506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979690584"/>
                    </a:ext>
                  </a:extLst>
                </a:gridCol>
                <a:gridCol w="827583">
                  <a:extLst>
                    <a:ext uri="{9D8B030D-6E8A-4147-A177-3AD203B41FA5}">
                      <a16:colId xmlns:a16="http://schemas.microsoft.com/office/drawing/2014/main" val="80498098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設定項目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点検基準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点検頻度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点検方法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管理帳票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ドローﾊﾞｰ取付軸振れ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0.005MAX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1/M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ピックﾃｽﾀ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ﾁｪｯｸｼｰﾄ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ドローﾊﾞｰ取付面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打痕・キズ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ドローﾊﾞｰｸﾗﾝﾊﾟｰ取付振れ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0.005MAX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ピックﾃｽﾀ</a:t>
                      </a:r>
                      <a:endParaRPr kumimoji="1" lang="en-US" altLang="ja-JP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ﾁｪｯｸｼｰﾄ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ドローﾊﾞｰ製品軸径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図面値内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マイクロ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ﾄﾞﾛｰﾊﾞｰインロー部径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④、⑤部振れ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0.005MAX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段・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1/W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ピックﾃｽﾀ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1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７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④、⑤部　打痕・キズ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打痕・キズ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98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ベース治具取付部振れ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0.005MAX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1/M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ピックﾃｽﾀ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ﾁｪｯｸｼｰﾄ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0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ベース取付面　打痕・キズ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打痕・キズ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段・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1/W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70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ベースインロー部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打痕・キズ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31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ベースインロー部振れ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0.005MAX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1/M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ピックﾃｽﾀ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ﾁｪｯｸｼｰﾄ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470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12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ベースインロー部　内径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図面値内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マイクロ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867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13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プルスタッドの摩耗・振れ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0.005MAX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ピックﾃｽﾀ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376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14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取付ボルト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摩耗・破損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93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ﾏｽﾀｰ端面振れ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0.01MAX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段・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1/W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ピックﾃｽﾀ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ﾁｪｯｸｼｰﾄ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142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16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ﾏｽﾀｰ外径振れ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ピックﾃｽﾀ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22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17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ベース取付ボルト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摩耗・破損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1/M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186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18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ｸﾗﾝﾊﾟｰ端面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打痕・キズ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段・</a:t>
                      </a:r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1/W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875517"/>
                  </a:ext>
                </a:extLst>
              </a:tr>
            </a:tbl>
          </a:graphicData>
        </a:graphic>
      </p:graphicFrame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588BF67-55ED-41FB-81B4-64D39E4D432A}"/>
              </a:ext>
            </a:extLst>
          </p:cNvPr>
          <p:cNvGrpSpPr/>
          <p:nvPr/>
        </p:nvGrpSpPr>
        <p:grpSpPr>
          <a:xfrm>
            <a:off x="393305" y="908720"/>
            <a:ext cx="2527497" cy="5264105"/>
            <a:chOff x="142875" y="1367554"/>
            <a:chExt cx="2527497" cy="534915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DFF2F41-B340-4BD7-81CD-683DA5BB5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18538" r="4658" b="26949"/>
            <a:stretch/>
          </p:blipFill>
          <p:spPr>
            <a:xfrm rot="5400000">
              <a:off x="-1446787" y="3208115"/>
              <a:ext cx="5184572" cy="1832615"/>
            </a:xfrm>
            <a:prstGeom prst="rect">
              <a:avLst/>
            </a:prstGeom>
          </p:spPr>
        </p:pic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9D83F587-1EBF-4D31-9B83-5E442EA1BA49}"/>
                </a:ext>
              </a:extLst>
            </p:cNvPr>
            <p:cNvSpPr/>
            <p:nvPr/>
          </p:nvSpPr>
          <p:spPr>
            <a:xfrm>
              <a:off x="162370" y="1469877"/>
              <a:ext cx="649480" cy="1700613"/>
            </a:xfrm>
            <a:custGeom>
              <a:avLst/>
              <a:gdLst>
                <a:gd name="connsiteX0" fmla="*/ 196553 w 649480"/>
                <a:gd name="connsiteY0" fmla="*/ 17091 h 1700613"/>
                <a:gd name="connsiteX1" fmla="*/ 358923 w 649480"/>
                <a:gd name="connsiteY1" fmla="*/ 0 h 1700613"/>
                <a:gd name="connsiteX2" fmla="*/ 410198 w 649480"/>
                <a:gd name="connsiteY2" fmla="*/ 888762 h 1700613"/>
                <a:gd name="connsiteX3" fmla="*/ 649480 w 649480"/>
                <a:gd name="connsiteY3" fmla="*/ 1452785 h 1700613"/>
                <a:gd name="connsiteX4" fmla="*/ 384561 w 649480"/>
                <a:gd name="connsiteY4" fmla="*/ 1452785 h 1700613"/>
                <a:gd name="connsiteX5" fmla="*/ 564023 w 649480"/>
                <a:gd name="connsiteY5" fmla="*/ 1486968 h 1700613"/>
                <a:gd name="connsiteX6" fmla="*/ 512748 w 649480"/>
                <a:gd name="connsiteY6" fmla="*/ 1623701 h 1700613"/>
                <a:gd name="connsiteX7" fmla="*/ 640935 w 649480"/>
                <a:gd name="connsiteY7" fmla="*/ 1692067 h 1700613"/>
                <a:gd name="connsiteX8" fmla="*/ 376015 w 649480"/>
                <a:gd name="connsiteY8" fmla="*/ 1700613 h 1700613"/>
                <a:gd name="connsiteX9" fmla="*/ 94004 w 649480"/>
                <a:gd name="connsiteY9" fmla="*/ 1563880 h 1700613"/>
                <a:gd name="connsiteX10" fmla="*/ 51275 w 649480"/>
                <a:gd name="connsiteY10" fmla="*/ 1222048 h 1700613"/>
                <a:gd name="connsiteX11" fmla="*/ 0 w 649480"/>
                <a:gd name="connsiteY11" fmla="*/ 427289 h 1700613"/>
                <a:gd name="connsiteX12" fmla="*/ 196553 w 649480"/>
                <a:gd name="connsiteY12" fmla="*/ 17091 h 170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9480" h="1700613">
                  <a:moveTo>
                    <a:pt x="196553" y="17091"/>
                  </a:moveTo>
                  <a:lnTo>
                    <a:pt x="358923" y="0"/>
                  </a:lnTo>
                  <a:lnTo>
                    <a:pt x="410198" y="888762"/>
                  </a:lnTo>
                  <a:lnTo>
                    <a:pt x="649480" y="1452785"/>
                  </a:lnTo>
                  <a:lnTo>
                    <a:pt x="384561" y="1452785"/>
                  </a:lnTo>
                  <a:lnTo>
                    <a:pt x="564023" y="1486968"/>
                  </a:lnTo>
                  <a:lnTo>
                    <a:pt x="512748" y="1623701"/>
                  </a:lnTo>
                  <a:lnTo>
                    <a:pt x="640935" y="1692067"/>
                  </a:lnTo>
                  <a:lnTo>
                    <a:pt x="376015" y="1700613"/>
                  </a:lnTo>
                  <a:lnTo>
                    <a:pt x="94004" y="1563880"/>
                  </a:lnTo>
                  <a:lnTo>
                    <a:pt x="51275" y="1222048"/>
                  </a:lnTo>
                  <a:lnTo>
                    <a:pt x="0" y="427289"/>
                  </a:lnTo>
                  <a:lnTo>
                    <a:pt x="196553" y="170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8E4EAA20-9702-432F-B965-4EA669C98D31}"/>
                </a:ext>
              </a:extLst>
            </p:cNvPr>
            <p:cNvSpPr/>
            <p:nvPr/>
          </p:nvSpPr>
          <p:spPr>
            <a:xfrm>
              <a:off x="1375873" y="3461047"/>
              <a:ext cx="828942" cy="2897024"/>
            </a:xfrm>
            <a:custGeom>
              <a:avLst/>
              <a:gdLst>
                <a:gd name="connsiteX0" fmla="*/ 675118 w 828942"/>
                <a:gd name="connsiteY0" fmla="*/ 2897024 h 2897024"/>
                <a:gd name="connsiteX1" fmla="*/ 307648 w 828942"/>
                <a:gd name="connsiteY1" fmla="*/ 2375731 h 2897024"/>
                <a:gd name="connsiteX2" fmla="*/ 76912 w 828942"/>
                <a:gd name="connsiteY2" fmla="*/ 2110811 h 2897024"/>
                <a:gd name="connsiteX3" fmla="*/ 8546 w 828942"/>
                <a:gd name="connsiteY3" fmla="*/ 2050990 h 2897024"/>
                <a:gd name="connsiteX4" fmla="*/ 0 w 828942"/>
                <a:gd name="connsiteY4" fmla="*/ 1948441 h 2897024"/>
                <a:gd name="connsiteX5" fmla="*/ 324740 w 828942"/>
                <a:gd name="connsiteY5" fmla="*/ 1922803 h 2897024"/>
                <a:gd name="connsiteX6" fmla="*/ 282011 w 828942"/>
                <a:gd name="connsiteY6" fmla="*/ 1666430 h 2897024"/>
                <a:gd name="connsiteX7" fmla="*/ 170916 w 828942"/>
                <a:gd name="connsiteY7" fmla="*/ 1572426 h 2897024"/>
                <a:gd name="connsiteX8" fmla="*/ 85458 w 828942"/>
                <a:gd name="connsiteY8" fmla="*/ 1538243 h 2897024"/>
                <a:gd name="connsiteX9" fmla="*/ 25637 w 828942"/>
                <a:gd name="connsiteY9" fmla="*/ 1486968 h 2897024"/>
                <a:gd name="connsiteX10" fmla="*/ 8546 w 828942"/>
                <a:gd name="connsiteY10" fmla="*/ 1427147 h 2897024"/>
                <a:gd name="connsiteX11" fmla="*/ 0 w 828942"/>
                <a:gd name="connsiteY11" fmla="*/ 1333144 h 2897024"/>
                <a:gd name="connsiteX12" fmla="*/ 8546 w 828942"/>
                <a:gd name="connsiteY12" fmla="*/ 1230594 h 2897024"/>
                <a:gd name="connsiteX13" fmla="*/ 162370 w 828942"/>
                <a:gd name="connsiteY13" fmla="*/ 1222048 h 2897024"/>
                <a:gd name="connsiteX14" fmla="*/ 111095 w 828942"/>
                <a:gd name="connsiteY14" fmla="*/ 1102407 h 2897024"/>
                <a:gd name="connsiteX15" fmla="*/ 34183 w 828942"/>
                <a:gd name="connsiteY15" fmla="*/ 1068224 h 2897024"/>
                <a:gd name="connsiteX16" fmla="*/ 17091 w 828942"/>
                <a:gd name="connsiteY16" fmla="*/ 1051132 h 2897024"/>
                <a:gd name="connsiteX17" fmla="*/ 222191 w 828942"/>
                <a:gd name="connsiteY17" fmla="*/ 846033 h 2897024"/>
                <a:gd name="connsiteX18" fmla="*/ 290557 w 828942"/>
                <a:gd name="connsiteY18" fmla="*/ 683663 h 2897024"/>
                <a:gd name="connsiteX19" fmla="*/ 410198 w 828942"/>
                <a:gd name="connsiteY19" fmla="*/ 358923 h 2897024"/>
                <a:gd name="connsiteX20" fmla="*/ 393106 w 828942"/>
                <a:gd name="connsiteY20" fmla="*/ 153824 h 2897024"/>
                <a:gd name="connsiteX21" fmla="*/ 828942 w 828942"/>
                <a:gd name="connsiteY21" fmla="*/ 0 h 2897024"/>
                <a:gd name="connsiteX22" fmla="*/ 760576 w 828942"/>
                <a:gd name="connsiteY22" fmla="*/ 777667 h 2897024"/>
                <a:gd name="connsiteX23" fmla="*/ 777667 w 828942"/>
                <a:gd name="connsiteY23" fmla="*/ 1649338 h 2897024"/>
                <a:gd name="connsiteX24" fmla="*/ 803305 w 828942"/>
                <a:gd name="connsiteY24" fmla="*/ 2230452 h 2897024"/>
                <a:gd name="connsiteX25" fmla="*/ 811850 w 828942"/>
                <a:gd name="connsiteY25" fmla="*/ 2854295 h 2897024"/>
                <a:gd name="connsiteX26" fmla="*/ 675118 w 828942"/>
                <a:gd name="connsiteY26" fmla="*/ 2897024 h 289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8942" h="2897024">
                  <a:moveTo>
                    <a:pt x="675118" y="2897024"/>
                  </a:moveTo>
                  <a:lnTo>
                    <a:pt x="307648" y="2375731"/>
                  </a:lnTo>
                  <a:lnTo>
                    <a:pt x="76912" y="2110811"/>
                  </a:lnTo>
                  <a:lnTo>
                    <a:pt x="8546" y="2050990"/>
                  </a:lnTo>
                  <a:lnTo>
                    <a:pt x="0" y="1948441"/>
                  </a:lnTo>
                  <a:lnTo>
                    <a:pt x="324740" y="1922803"/>
                  </a:lnTo>
                  <a:lnTo>
                    <a:pt x="282011" y="1666430"/>
                  </a:lnTo>
                  <a:lnTo>
                    <a:pt x="170916" y="1572426"/>
                  </a:lnTo>
                  <a:lnTo>
                    <a:pt x="85458" y="1538243"/>
                  </a:lnTo>
                  <a:lnTo>
                    <a:pt x="25637" y="1486968"/>
                  </a:lnTo>
                  <a:lnTo>
                    <a:pt x="8546" y="1427147"/>
                  </a:lnTo>
                  <a:lnTo>
                    <a:pt x="0" y="1333144"/>
                  </a:lnTo>
                  <a:lnTo>
                    <a:pt x="8546" y="1230594"/>
                  </a:lnTo>
                  <a:lnTo>
                    <a:pt x="162370" y="1222048"/>
                  </a:lnTo>
                  <a:lnTo>
                    <a:pt x="111095" y="1102407"/>
                  </a:lnTo>
                  <a:lnTo>
                    <a:pt x="34183" y="1068224"/>
                  </a:lnTo>
                  <a:lnTo>
                    <a:pt x="17091" y="1051132"/>
                  </a:lnTo>
                  <a:lnTo>
                    <a:pt x="222191" y="846033"/>
                  </a:lnTo>
                  <a:lnTo>
                    <a:pt x="290557" y="683663"/>
                  </a:lnTo>
                  <a:lnTo>
                    <a:pt x="410198" y="358923"/>
                  </a:lnTo>
                  <a:lnTo>
                    <a:pt x="393106" y="153824"/>
                  </a:lnTo>
                  <a:lnTo>
                    <a:pt x="828942" y="0"/>
                  </a:lnTo>
                  <a:lnTo>
                    <a:pt x="760576" y="777667"/>
                  </a:lnTo>
                  <a:lnTo>
                    <a:pt x="777667" y="1649338"/>
                  </a:lnTo>
                  <a:lnTo>
                    <a:pt x="803305" y="2230452"/>
                  </a:lnTo>
                  <a:lnTo>
                    <a:pt x="811850" y="2854295"/>
                  </a:lnTo>
                  <a:lnTo>
                    <a:pt x="675118" y="2897024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2DC4FA9B-B03F-40D7-A583-4B76674FB912}"/>
                </a:ext>
              </a:extLst>
            </p:cNvPr>
            <p:cNvSpPr/>
            <p:nvPr/>
          </p:nvSpPr>
          <p:spPr>
            <a:xfrm>
              <a:off x="142875" y="2990850"/>
              <a:ext cx="396677" cy="942975"/>
            </a:xfrm>
            <a:custGeom>
              <a:avLst/>
              <a:gdLst>
                <a:gd name="connsiteX0" fmla="*/ 409575 w 409575"/>
                <a:gd name="connsiteY0" fmla="*/ 171450 h 942975"/>
                <a:gd name="connsiteX1" fmla="*/ 381000 w 409575"/>
                <a:gd name="connsiteY1" fmla="*/ 266700 h 942975"/>
                <a:gd name="connsiteX2" fmla="*/ 371475 w 409575"/>
                <a:gd name="connsiteY2" fmla="*/ 504825 h 942975"/>
                <a:gd name="connsiteX3" fmla="*/ 371475 w 409575"/>
                <a:gd name="connsiteY3" fmla="*/ 819150 h 942975"/>
                <a:gd name="connsiteX4" fmla="*/ 371475 w 409575"/>
                <a:gd name="connsiteY4" fmla="*/ 819150 h 942975"/>
                <a:gd name="connsiteX5" fmla="*/ 114300 w 409575"/>
                <a:gd name="connsiteY5" fmla="*/ 942975 h 942975"/>
                <a:gd name="connsiteX6" fmla="*/ 28575 w 409575"/>
                <a:gd name="connsiteY6" fmla="*/ 723900 h 942975"/>
                <a:gd name="connsiteX7" fmla="*/ 0 w 409575"/>
                <a:gd name="connsiteY7" fmla="*/ 200025 h 942975"/>
                <a:gd name="connsiteX8" fmla="*/ 104775 w 409575"/>
                <a:gd name="connsiteY8" fmla="*/ 28575 h 942975"/>
                <a:gd name="connsiteX9" fmla="*/ 285750 w 409575"/>
                <a:gd name="connsiteY9" fmla="*/ 0 h 942975"/>
                <a:gd name="connsiteX10" fmla="*/ 409575 w 409575"/>
                <a:gd name="connsiteY10" fmla="*/ 1714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9575" h="942975">
                  <a:moveTo>
                    <a:pt x="409575" y="171450"/>
                  </a:moveTo>
                  <a:lnTo>
                    <a:pt x="381000" y="266700"/>
                  </a:lnTo>
                  <a:lnTo>
                    <a:pt x="371475" y="504825"/>
                  </a:lnTo>
                  <a:lnTo>
                    <a:pt x="371475" y="819150"/>
                  </a:lnTo>
                  <a:lnTo>
                    <a:pt x="371475" y="819150"/>
                  </a:lnTo>
                  <a:lnTo>
                    <a:pt x="114300" y="942975"/>
                  </a:lnTo>
                  <a:lnTo>
                    <a:pt x="28575" y="723900"/>
                  </a:lnTo>
                  <a:lnTo>
                    <a:pt x="0" y="200025"/>
                  </a:lnTo>
                  <a:lnTo>
                    <a:pt x="104775" y="28575"/>
                  </a:lnTo>
                  <a:lnTo>
                    <a:pt x="285750" y="0"/>
                  </a:lnTo>
                  <a:lnTo>
                    <a:pt x="409575" y="17145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61CD18DD-7AA9-4D09-B979-95C5BA23A6DC}"/>
                </a:ext>
              </a:extLst>
            </p:cNvPr>
            <p:cNvSpPr/>
            <p:nvPr/>
          </p:nvSpPr>
          <p:spPr>
            <a:xfrm>
              <a:off x="1197621" y="1367554"/>
              <a:ext cx="1472751" cy="1820708"/>
            </a:xfrm>
            <a:custGeom>
              <a:avLst/>
              <a:gdLst>
                <a:gd name="connsiteX0" fmla="*/ 275129 w 1472751"/>
                <a:gd name="connsiteY0" fmla="*/ 121381 h 1820708"/>
                <a:gd name="connsiteX1" fmla="*/ 32368 w 1472751"/>
                <a:gd name="connsiteY1" fmla="*/ 364142 h 1820708"/>
                <a:gd name="connsiteX2" fmla="*/ 0 w 1472751"/>
                <a:gd name="connsiteY2" fmla="*/ 485522 h 1820708"/>
                <a:gd name="connsiteX3" fmla="*/ 121381 w 1472751"/>
                <a:gd name="connsiteY3" fmla="*/ 493614 h 1820708"/>
                <a:gd name="connsiteX4" fmla="*/ 161841 w 1472751"/>
                <a:gd name="connsiteY4" fmla="*/ 598811 h 1820708"/>
                <a:gd name="connsiteX5" fmla="*/ 275129 w 1472751"/>
                <a:gd name="connsiteY5" fmla="*/ 1108609 h 1820708"/>
                <a:gd name="connsiteX6" fmla="*/ 323682 w 1472751"/>
                <a:gd name="connsiteY6" fmla="*/ 1683143 h 1820708"/>
                <a:gd name="connsiteX7" fmla="*/ 558351 w 1472751"/>
                <a:gd name="connsiteY7" fmla="*/ 1788340 h 1820708"/>
                <a:gd name="connsiteX8" fmla="*/ 671639 w 1472751"/>
                <a:gd name="connsiteY8" fmla="*/ 1820708 h 1820708"/>
                <a:gd name="connsiteX9" fmla="*/ 793020 w 1472751"/>
                <a:gd name="connsiteY9" fmla="*/ 1715511 h 1820708"/>
                <a:gd name="connsiteX10" fmla="*/ 882032 w 1472751"/>
                <a:gd name="connsiteY10" fmla="*/ 1537487 h 1820708"/>
                <a:gd name="connsiteX11" fmla="*/ 890124 w 1472751"/>
                <a:gd name="connsiteY11" fmla="*/ 1319002 h 1820708"/>
                <a:gd name="connsiteX12" fmla="*/ 1472751 w 1472751"/>
                <a:gd name="connsiteY12" fmla="*/ 509798 h 1820708"/>
                <a:gd name="connsiteX13" fmla="*/ 1383738 w 1472751"/>
                <a:gd name="connsiteY13" fmla="*/ 566442 h 1820708"/>
                <a:gd name="connsiteX14" fmla="*/ 1351370 w 1472751"/>
                <a:gd name="connsiteY14" fmla="*/ 631179 h 1820708"/>
                <a:gd name="connsiteX15" fmla="*/ 1335186 w 1472751"/>
                <a:gd name="connsiteY15" fmla="*/ 655455 h 1820708"/>
                <a:gd name="connsiteX16" fmla="*/ 1310910 w 1472751"/>
                <a:gd name="connsiteY16" fmla="*/ 687823 h 1820708"/>
                <a:gd name="connsiteX17" fmla="*/ 695915 w 1472751"/>
                <a:gd name="connsiteY17" fmla="*/ 1140977 h 1820708"/>
                <a:gd name="connsiteX18" fmla="*/ 614995 w 1472751"/>
                <a:gd name="connsiteY18" fmla="*/ 461246 h 1820708"/>
                <a:gd name="connsiteX19" fmla="*/ 574535 w 1472751"/>
                <a:gd name="connsiteY19" fmla="*/ 0 h 1820708"/>
                <a:gd name="connsiteX20" fmla="*/ 275129 w 1472751"/>
                <a:gd name="connsiteY20" fmla="*/ 121381 h 1820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72751" h="1820708">
                  <a:moveTo>
                    <a:pt x="275129" y="121381"/>
                  </a:moveTo>
                  <a:lnTo>
                    <a:pt x="32368" y="364142"/>
                  </a:lnTo>
                  <a:lnTo>
                    <a:pt x="0" y="485522"/>
                  </a:lnTo>
                  <a:lnTo>
                    <a:pt x="121381" y="493614"/>
                  </a:lnTo>
                  <a:lnTo>
                    <a:pt x="161841" y="598811"/>
                  </a:lnTo>
                  <a:lnTo>
                    <a:pt x="275129" y="1108609"/>
                  </a:lnTo>
                  <a:lnTo>
                    <a:pt x="323682" y="1683143"/>
                  </a:lnTo>
                  <a:lnTo>
                    <a:pt x="558351" y="1788340"/>
                  </a:lnTo>
                  <a:lnTo>
                    <a:pt x="671639" y="1820708"/>
                  </a:lnTo>
                  <a:lnTo>
                    <a:pt x="793020" y="1715511"/>
                  </a:lnTo>
                  <a:lnTo>
                    <a:pt x="882032" y="1537487"/>
                  </a:lnTo>
                  <a:lnTo>
                    <a:pt x="890124" y="1319002"/>
                  </a:lnTo>
                  <a:lnTo>
                    <a:pt x="1472751" y="509798"/>
                  </a:lnTo>
                  <a:lnTo>
                    <a:pt x="1383738" y="566442"/>
                  </a:lnTo>
                  <a:cubicBezTo>
                    <a:pt x="1372949" y="588021"/>
                    <a:pt x="1362923" y="609999"/>
                    <a:pt x="1351370" y="631179"/>
                  </a:cubicBezTo>
                  <a:cubicBezTo>
                    <a:pt x="1346713" y="639717"/>
                    <a:pt x="1339535" y="646756"/>
                    <a:pt x="1335186" y="655455"/>
                  </a:cubicBezTo>
                  <a:cubicBezTo>
                    <a:pt x="1318520" y="688786"/>
                    <a:pt x="1339437" y="673560"/>
                    <a:pt x="1310910" y="687823"/>
                  </a:cubicBezTo>
                  <a:lnTo>
                    <a:pt x="695915" y="1140977"/>
                  </a:lnTo>
                  <a:lnTo>
                    <a:pt x="614995" y="461246"/>
                  </a:lnTo>
                  <a:lnTo>
                    <a:pt x="574535" y="0"/>
                  </a:lnTo>
                  <a:lnTo>
                    <a:pt x="275129" y="12138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C3EED43C-9FEF-43ED-9094-3ADA8AE45476}"/>
                </a:ext>
              </a:extLst>
            </p:cNvPr>
            <p:cNvSpPr/>
            <p:nvPr/>
          </p:nvSpPr>
          <p:spPr>
            <a:xfrm>
              <a:off x="1731696" y="3163986"/>
              <a:ext cx="436969" cy="283221"/>
            </a:xfrm>
            <a:custGeom>
              <a:avLst/>
              <a:gdLst>
                <a:gd name="connsiteX0" fmla="*/ 436969 w 436969"/>
                <a:gd name="connsiteY0" fmla="*/ 0 h 283221"/>
                <a:gd name="connsiteX1" fmla="*/ 64736 w 436969"/>
                <a:gd name="connsiteY1" fmla="*/ 121380 h 283221"/>
                <a:gd name="connsiteX2" fmla="*/ 0 w 436969"/>
                <a:gd name="connsiteY2" fmla="*/ 234669 h 283221"/>
                <a:gd name="connsiteX3" fmla="*/ 137564 w 436969"/>
                <a:gd name="connsiteY3" fmla="*/ 283221 h 283221"/>
                <a:gd name="connsiteX4" fmla="*/ 347957 w 436969"/>
                <a:gd name="connsiteY4" fmla="*/ 258945 h 283221"/>
                <a:gd name="connsiteX5" fmla="*/ 436969 w 436969"/>
                <a:gd name="connsiteY5" fmla="*/ 0 h 28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69" h="283221">
                  <a:moveTo>
                    <a:pt x="436969" y="0"/>
                  </a:moveTo>
                  <a:lnTo>
                    <a:pt x="64736" y="121380"/>
                  </a:lnTo>
                  <a:lnTo>
                    <a:pt x="0" y="234669"/>
                  </a:lnTo>
                  <a:lnTo>
                    <a:pt x="137564" y="283221"/>
                  </a:lnTo>
                  <a:lnTo>
                    <a:pt x="347957" y="258945"/>
                  </a:lnTo>
                  <a:lnTo>
                    <a:pt x="436969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D078410-6894-4B84-B5EC-261FAB96F3EF}"/>
              </a:ext>
            </a:extLst>
          </p:cNvPr>
          <p:cNvGrpSpPr/>
          <p:nvPr/>
        </p:nvGrpSpPr>
        <p:grpSpPr>
          <a:xfrm>
            <a:off x="2123728" y="2451963"/>
            <a:ext cx="1534543" cy="2273181"/>
            <a:chOff x="2080030" y="3860280"/>
            <a:chExt cx="1521152" cy="2273181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AA17482-AECA-4B7F-BE22-D1393CDFFDD3}"/>
                </a:ext>
              </a:extLst>
            </p:cNvPr>
            <p:cNvGrpSpPr/>
            <p:nvPr/>
          </p:nvGrpSpPr>
          <p:grpSpPr>
            <a:xfrm>
              <a:off x="2080030" y="3860280"/>
              <a:ext cx="1521152" cy="2273181"/>
              <a:chOff x="2076628" y="3862699"/>
              <a:chExt cx="1521152" cy="2273181"/>
            </a:xfrm>
          </p:grpSpPr>
          <p:pic>
            <p:nvPicPr>
              <p:cNvPr id="16" name="Picture 5">
                <a:extLst>
                  <a:ext uri="{FF2B5EF4-FFF2-40B4-BE49-F238E27FC236}">
                    <a16:creationId xmlns:a16="http://schemas.microsoft.com/office/drawing/2014/main" id="{199E1840-10DE-4DED-ADC9-2987781ED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1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 rot="5400000">
                <a:off x="1884667" y="4405036"/>
                <a:ext cx="1872208" cy="1202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9D94977C-4A6A-4EAD-983D-22470AFA55DE}"/>
                  </a:ext>
                </a:extLst>
              </p:cNvPr>
              <p:cNvSpPr/>
              <p:nvPr/>
            </p:nvSpPr>
            <p:spPr>
              <a:xfrm>
                <a:off x="2076628" y="4965107"/>
                <a:ext cx="1521152" cy="1170773"/>
              </a:xfrm>
              <a:custGeom>
                <a:avLst/>
                <a:gdLst>
                  <a:gd name="connsiteX0" fmla="*/ 1418602 w 1521152"/>
                  <a:gd name="connsiteY0" fmla="*/ 495656 h 1170773"/>
                  <a:gd name="connsiteX1" fmla="*/ 1170774 w 1521152"/>
                  <a:gd name="connsiteY1" fmla="*/ 444381 h 1170773"/>
                  <a:gd name="connsiteX2" fmla="*/ 1025495 w 1521152"/>
                  <a:gd name="connsiteY2" fmla="*/ 435835 h 1170773"/>
                  <a:gd name="connsiteX3" fmla="*/ 837488 w 1521152"/>
                  <a:gd name="connsiteY3" fmla="*/ 435835 h 1170773"/>
                  <a:gd name="connsiteX4" fmla="*/ 666572 w 1521152"/>
                  <a:gd name="connsiteY4" fmla="*/ 444381 h 1170773"/>
                  <a:gd name="connsiteX5" fmla="*/ 606751 w 1521152"/>
                  <a:gd name="connsiteY5" fmla="*/ 384560 h 1170773"/>
                  <a:gd name="connsiteX6" fmla="*/ 649480 w 1521152"/>
                  <a:gd name="connsiteY6" fmla="*/ 68366 h 1170773"/>
                  <a:gd name="connsiteX7" fmla="*/ 589660 w 1521152"/>
                  <a:gd name="connsiteY7" fmla="*/ 0 h 1170773"/>
                  <a:gd name="connsiteX8" fmla="*/ 230736 w 1521152"/>
                  <a:gd name="connsiteY8" fmla="*/ 179461 h 1170773"/>
                  <a:gd name="connsiteX9" fmla="*/ 0 w 1521152"/>
                  <a:gd name="connsiteY9" fmla="*/ 692209 h 1170773"/>
                  <a:gd name="connsiteX10" fmla="*/ 128187 w 1521152"/>
                  <a:gd name="connsiteY10" fmla="*/ 1145136 h 1170773"/>
                  <a:gd name="connsiteX11" fmla="*/ 777667 w 1521152"/>
                  <a:gd name="connsiteY11" fmla="*/ 1170773 h 1170773"/>
                  <a:gd name="connsiteX12" fmla="*/ 1264778 w 1521152"/>
                  <a:gd name="connsiteY12" fmla="*/ 1128044 h 1170773"/>
                  <a:gd name="connsiteX13" fmla="*/ 1512606 w 1521152"/>
                  <a:gd name="connsiteY13" fmla="*/ 897308 h 1170773"/>
                  <a:gd name="connsiteX14" fmla="*/ 1521151 w 1521152"/>
                  <a:gd name="connsiteY14" fmla="*/ 811850 h 1170773"/>
                  <a:gd name="connsiteX15" fmla="*/ 1418602 w 1521152"/>
                  <a:gd name="connsiteY15" fmla="*/ 495656 h 117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21152" h="1170773">
                    <a:moveTo>
                      <a:pt x="1418602" y="495656"/>
                    </a:moveTo>
                    <a:lnTo>
                      <a:pt x="1170774" y="444381"/>
                    </a:lnTo>
                    <a:lnTo>
                      <a:pt x="1025495" y="435835"/>
                    </a:lnTo>
                    <a:lnTo>
                      <a:pt x="837488" y="435835"/>
                    </a:lnTo>
                    <a:lnTo>
                      <a:pt x="666572" y="444381"/>
                    </a:lnTo>
                    <a:lnTo>
                      <a:pt x="606751" y="384560"/>
                    </a:lnTo>
                    <a:lnTo>
                      <a:pt x="649480" y="68366"/>
                    </a:lnTo>
                    <a:lnTo>
                      <a:pt x="589660" y="0"/>
                    </a:lnTo>
                    <a:lnTo>
                      <a:pt x="230736" y="179461"/>
                    </a:lnTo>
                    <a:lnTo>
                      <a:pt x="0" y="692209"/>
                    </a:lnTo>
                    <a:lnTo>
                      <a:pt x="128187" y="1145136"/>
                    </a:lnTo>
                    <a:lnTo>
                      <a:pt x="777667" y="1170773"/>
                    </a:lnTo>
                    <a:lnTo>
                      <a:pt x="1264778" y="1128044"/>
                    </a:lnTo>
                    <a:lnTo>
                      <a:pt x="1512606" y="897308"/>
                    </a:lnTo>
                    <a:cubicBezTo>
                      <a:pt x="1521466" y="817565"/>
                      <a:pt x="1521151" y="846191"/>
                      <a:pt x="1521151" y="811850"/>
                    </a:cubicBezTo>
                    <a:lnTo>
                      <a:pt x="1418602" y="49565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BC10BF58-871B-4A1B-A718-C73FFAE72A0A}"/>
                  </a:ext>
                </a:extLst>
              </p:cNvPr>
              <p:cNvSpPr/>
              <p:nvPr/>
            </p:nvSpPr>
            <p:spPr>
              <a:xfrm>
                <a:off x="2427006" y="3862699"/>
                <a:ext cx="1008403" cy="623843"/>
              </a:xfrm>
              <a:custGeom>
                <a:avLst/>
                <a:gdLst>
                  <a:gd name="connsiteX0" fmla="*/ 205099 w 1008403"/>
                  <a:gd name="connsiteY0" fmla="*/ 615297 h 623843"/>
                  <a:gd name="connsiteX1" fmla="*/ 418744 w 1008403"/>
                  <a:gd name="connsiteY1" fmla="*/ 623843 h 623843"/>
                  <a:gd name="connsiteX2" fmla="*/ 692209 w 1008403"/>
                  <a:gd name="connsiteY2" fmla="*/ 623843 h 623843"/>
                  <a:gd name="connsiteX3" fmla="*/ 888762 w 1008403"/>
                  <a:gd name="connsiteY3" fmla="*/ 615297 h 623843"/>
                  <a:gd name="connsiteX4" fmla="*/ 1008403 w 1008403"/>
                  <a:gd name="connsiteY4" fmla="*/ 487110 h 623843"/>
                  <a:gd name="connsiteX5" fmla="*/ 965674 w 1008403"/>
                  <a:gd name="connsiteY5" fmla="*/ 290557 h 623843"/>
                  <a:gd name="connsiteX6" fmla="*/ 709301 w 1008403"/>
                  <a:gd name="connsiteY6" fmla="*/ 0 h 623843"/>
                  <a:gd name="connsiteX7" fmla="*/ 102549 w 1008403"/>
                  <a:gd name="connsiteY7" fmla="*/ 0 h 623843"/>
                  <a:gd name="connsiteX8" fmla="*/ 0 w 1008403"/>
                  <a:gd name="connsiteY8" fmla="*/ 264920 h 623843"/>
                  <a:gd name="connsiteX9" fmla="*/ 25637 w 1008403"/>
                  <a:gd name="connsiteY9" fmla="*/ 478565 h 623843"/>
                  <a:gd name="connsiteX10" fmla="*/ 179461 w 1008403"/>
                  <a:gd name="connsiteY10" fmla="*/ 529839 h 623843"/>
                  <a:gd name="connsiteX11" fmla="*/ 205099 w 1008403"/>
                  <a:gd name="connsiteY11" fmla="*/ 615297 h 623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8403" h="623843">
                    <a:moveTo>
                      <a:pt x="205099" y="615297"/>
                    </a:moveTo>
                    <a:lnTo>
                      <a:pt x="418744" y="623843"/>
                    </a:lnTo>
                    <a:lnTo>
                      <a:pt x="692209" y="623843"/>
                    </a:lnTo>
                    <a:lnTo>
                      <a:pt x="888762" y="615297"/>
                    </a:lnTo>
                    <a:lnTo>
                      <a:pt x="1008403" y="487110"/>
                    </a:lnTo>
                    <a:lnTo>
                      <a:pt x="965674" y="290557"/>
                    </a:lnTo>
                    <a:lnTo>
                      <a:pt x="709301" y="0"/>
                    </a:lnTo>
                    <a:lnTo>
                      <a:pt x="102549" y="0"/>
                    </a:lnTo>
                    <a:lnTo>
                      <a:pt x="0" y="264920"/>
                    </a:lnTo>
                    <a:lnTo>
                      <a:pt x="25637" y="478565"/>
                    </a:lnTo>
                    <a:lnTo>
                      <a:pt x="179461" y="529839"/>
                    </a:lnTo>
                    <a:lnTo>
                      <a:pt x="205099" y="615297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8CFA83E1-216A-4F9C-856D-7A73F0FA44D0}"/>
                </a:ext>
              </a:extLst>
            </p:cNvPr>
            <p:cNvSpPr/>
            <p:nvPr/>
          </p:nvSpPr>
          <p:spPr>
            <a:xfrm>
              <a:off x="2168665" y="4034188"/>
              <a:ext cx="171087" cy="27670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67D39F57-75AA-46A2-9C03-72D9752AEC1D}"/>
                </a:ext>
              </a:extLst>
            </p:cNvPr>
            <p:cNvSpPr/>
            <p:nvPr/>
          </p:nvSpPr>
          <p:spPr>
            <a:xfrm>
              <a:off x="2552700" y="4699000"/>
              <a:ext cx="944033" cy="872067"/>
            </a:xfrm>
            <a:custGeom>
              <a:avLst/>
              <a:gdLst>
                <a:gd name="connsiteX0" fmla="*/ 101600 w 944033"/>
                <a:gd name="connsiteY0" fmla="*/ 410633 h 872067"/>
                <a:gd name="connsiteX1" fmla="*/ 203200 w 944033"/>
                <a:gd name="connsiteY1" fmla="*/ 465667 h 872067"/>
                <a:gd name="connsiteX2" fmla="*/ 207433 w 944033"/>
                <a:gd name="connsiteY2" fmla="*/ 647700 h 872067"/>
                <a:gd name="connsiteX3" fmla="*/ 211667 w 944033"/>
                <a:gd name="connsiteY3" fmla="*/ 698500 h 872067"/>
                <a:gd name="connsiteX4" fmla="*/ 626533 w 944033"/>
                <a:gd name="connsiteY4" fmla="*/ 702733 h 872067"/>
                <a:gd name="connsiteX5" fmla="*/ 626533 w 944033"/>
                <a:gd name="connsiteY5" fmla="*/ 618067 h 872067"/>
                <a:gd name="connsiteX6" fmla="*/ 626533 w 944033"/>
                <a:gd name="connsiteY6" fmla="*/ 440267 h 872067"/>
                <a:gd name="connsiteX7" fmla="*/ 639233 w 944033"/>
                <a:gd name="connsiteY7" fmla="*/ 364067 h 872067"/>
                <a:gd name="connsiteX8" fmla="*/ 711200 w 944033"/>
                <a:gd name="connsiteY8" fmla="*/ 296333 h 872067"/>
                <a:gd name="connsiteX9" fmla="*/ 702733 w 944033"/>
                <a:gd name="connsiteY9" fmla="*/ 80433 h 872067"/>
                <a:gd name="connsiteX10" fmla="*/ 855133 w 944033"/>
                <a:gd name="connsiteY10" fmla="*/ 0 h 872067"/>
                <a:gd name="connsiteX11" fmla="*/ 935567 w 944033"/>
                <a:gd name="connsiteY11" fmla="*/ 46567 h 872067"/>
                <a:gd name="connsiteX12" fmla="*/ 893233 w 944033"/>
                <a:gd name="connsiteY12" fmla="*/ 232833 h 872067"/>
                <a:gd name="connsiteX13" fmla="*/ 944033 w 944033"/>
                <a:gd name="connsiteY13" fmla="*/ 694267 h 872067"/>
                <a:gd name="connsiteX14" fmla="*/ 766233 w 944033"/>
                <a:gd name="connsiteY14" fmla="*/ 863600 h 872067"/>
                <a:gd name="connsiteX15" fmla="*/ 177800 w 944033"/>
                <a:gd name="connsiteY15" fmla="*/ 872067 h 872067"/>
                <a:gd name="connsiteX16" fmla="*/ 0 w 944033"/>
                <a:gd name="connsiteY16" fmla="*/ 702733 h 872067"/>
                <a:gd name="connsiteX17" fmla="*/ 63500 w 944033"/>
                <a:gd name="connsiteY17" fmla="*/ 495300 h 872067"/>
                <a:gd name="connsiteX18" fmla="*/ 101600 w 944033"/>
                <a:gd name="connsiteY18" fmla="*/ 410633 h 8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44033" h="872067">
                  <a:moveTo>
                    <a:pt x="101600" y="410633"/>
                  </a:moveTo>
                  <a:lnTo>
                    <a:pt x="203200" y="465667"/>
                  </a:lnTo>
                  <a:lnTo>
                    <a:pt x="207433" y="647700"/>
                  </a:lnTo>
                  <a:lnTo>
                    <a:pt x="211667" y="698500"/>
                  </a:lnTo>
                  <a:lnTo>
                    <a:pt x="626533" y="702733"/>
                  </a:lnTo>
                  <a:lnTo>
                    <a:pt x="626533" y="618067"/>
                  </a:lnTo>
                  <a:lnTo>
                    <a:pt x="626533" y="440267"/>
                  </a:lnTo>
                  <a:lnTo>
                    <a:pt x="639233" y="364067"/>
                  </a:lnTo>
                  <a:lnTo>
                    <a:pt x="711200" y="296333"/>
                  </a:lnTo>
                  <a:lnTo>
                    <a:pt x="702733" y="80433"/>
                  </a:lnTo>
                  <a:lnTo>
                    <a:pt x="855133" y="0"/>
                  </a:lnTo>
                  <a:lnTo>
                    <a:pt x="935567" y="46567"/>
                  </a:lnTo>
                  <a:lnTo>
                    <a:pt x="893233" y="232833"/>
                  </a:lnTo>
                  <a:lnTo>
                    <a:pt x="944033" y="694267"/>
                  </a:lnTo>
                  <a:lnTo>
                    <a:pt x="766233" y="863600"/>
                  </a:lnTo>
                  <a:lnTo>
                    <a:pt x="177800" y="872067"/>
                  </a:lnTo>
                  <a:lnTo>
                    <a:pt x="0" y="702733"/>
                  </a:lnTo>
                  <a:lnTo>
                    <a:pt x="63500" y="495300"/>
                  </a:lnTo>
                  <a:lnTo>
                    <a:pt x="101600" y="410633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7B88576-2F16-4CD1-A616-89610D28944D}"/>
                </a:ext>
              </a:extLst>
            </p:cNvPr>
            <p:cNvSpPr/>
            <p:nvPr/>
          </p:nvSpPr>
          <p:spPr>
            <a:xfrm>
              <a:off x="3264547" y="4437112"/>
              <a:ext cx="227333" cy="1440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0692DF1-2765-42A2-928B-9AC5F9034585}"/>
              </a:ext>
            </a:extLst>
          </p:cNvPr>
          <p:cNvGrpSpPr/>
          <p:nvPr/>
        </p:nvGrpSpPr>
        <p:grpSpPr>
          <a:xfrm>
            <a:off x="1718063" y="683758"/>
            <a:ext cx="4276477" cy="2255618"/>
            <a:chOff x="1735821" y="682247"/>
            <a:chExt cx="4276477" cy="2255618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7BBBE29F-3956-4CDE-AE44-4ACA3B47F41E}"/>
                </a:ext>
              </a:extLst>
            </p:cNvPr>
            <p:cNvGrpSpPr/>
            <p:nvPr/>
          </p:nvGrpSpPr>
          <p:grpSpPr>
            <a:xfrm>
              <a:off x="1735821" y="683664"/>
              <a:ext cx="4216363" cy="2254201"/>
              <a:chOff x="1735821" y="683664"/>
              <a:chExt cx="4216363" cy="2254201"/>
            </a:xfrm>
          </p:grpSpPr>
          <p:sp>
            <p:nvSpPr>
              <p:cNvPr id="28" name="フリーフォーム: 図形 27">
                <a:extLst>
                  <a:ext uri="{FF2B5EF4-FFF2-40B4-BE49-F238E27FC236}">
                    <a16:creationId xmlns:a16="http://schemas.microsoft.com/office/drawing/2014/main" id="{72CE0354-1EEC-4059-AAA8-87629780CC2D}"/>
                  </a:ext>
                </a:extLst>
              </p:cNvPr>
              <p:cNvSpPr/>
              <p:nvPr/>
            </p:nvSpPr>
            <p:spPr>
              <a:xfrm>
                <a:off x="1961298" y="1903824"/>
                <a:ext cx="3990886" cy="1034041"/>
              </a:xfrm>
              <a:custGeom>
                <a:avLst/>
                <a:gdLst>
                  <a:gd name="connsiteX0" fmla="*/ 658026 w 3990886"/>
                  <a:gd name="connsiteY0" fmla="*/ 145279 h 1034041"/>
                  <a:gd name="connsiteX1" fmla="*/ 828942 w 3990886"/>
                  <a:gd name="connsiteY1" fmla="*/ 162370 h 1034041"/>
                  <a:gd name="connsiteX2" fmla="*/ 828942 w 3990886"/>
                  <a:gd name="connsiteY2" fmla="*/ 632389 h 1034041"/>
                  <a:gd name="connsiteX3" fmla="*/ 957129 w 3990886"/>
                  <a:gd name="connsiteY3" fmla="*/ 606752 h 1034041"/>
                  <a:gd name="connsiteX4" fmla="*/ 999858 w 3990886"/>
                  <a:gd name="connsiteY4" fmla="*/ 606752 h 1034041"/>
                  <a:gd name="connsiteX5" fmla="*/ 1110953 w 3990886"/>
                  <a:gd name="connsiteY5" fmla="*/ 606752 h 1034041"/>
                  <a:gd name="connsiteX6" fmla="*/ 1204957 w 3990886"/>
                  <a:gd name="connsiteY6" fmla="*/ 350378 h 1034041"/>
                  <a:gd name="connsiteX7" fmla="*/ 1486968 w 3990886"/>
                  <a:gd name="connsiteY7" fmla="*/ 418744 h 1034041"/>
                  <a:gd name="connsiteX8" fmla="*/ 1623701 w 3990886"/>
                  <a:gd name="connsiteY8" fmla="*/ 615297 h 1034041"/>
                  <a:gd name="connsiteX9" fmla="*/ 2025353 w 3990886"/>
                  <a:gd name="connsiteY9" fmla="*/ 538385 h 1034041"/>
                  <a:gd name="connsiteX10" fmla="*/ 2290273 w 3990886"/>
                  <a:gd name="connsiteY10" fmla="*/ 145279 h 1034041"/>
                  <a:gd name="connsiteX11" fmla="*/ 2546647 w 3990886"/>
                  <a:gd name="connsiteY11" fmla="*/ 145279 h 1034041"/>
                  <a:gd name="connsiteX12" fmla="*/ 2674834 w 3990886"/>
                  <a:gd name="connsiteY12" fmla="*/ 111096 h 1034041"/>
                  <a:gd name="connsiteX13" fmla="*/ 3161944 w 3990886"/>
                  <a:gd name="connsiteY13" fmla="*/ 119641 h 1034041"/>
                  <a:gd name="connsiteX14" fmla="*/ 3307222 w 3990886"/>
                  <a:gd name="connsiteY14" fmla="*/ 0 h 1034041"/>
                  <a:gd name="connsiteX15" fmla="*/ 3990886 w 3990886"/>
                  <a:gd name="connsiteY15" fmla="*/ 264920 h 1034041"/>
                  <a:gd name="connsiteX16" fmla="*/ 3913974 w 3990886"/>
                  <a:gd name="connsiteY16" fmla="*/ 734938 h 1034041"/>
                  <a:gd name="connsiteX17" fmla="*/ 3452501 w 3990886"/>
                  <a:gd name="connsiteY17" fmla="*/ 803305 h 1034041"/>
                  <a:gd name="connsiteX18" fmla="*/ 2905570 w 3990886"/>
                  <a:gd name="connsiteY18" fmla="*/ 828942 h 1034041"/>
                  <a:gd name="connsiteX19" fmla="*/ 2119357 w 3990886"/>
                  <a:gd name="connsiteY19" fmla="*/ 803305 h 1034041"/>
                  <a:gd name="connsiteX20" fmla="*/ 1435693 w 3990886"/>
                  <a:gd name="connsiteY20" fmla="*/ 948583 h 1034041"/>
                  <a:gd name="connsiteX21" fmla="*/ 948583 w 3990886"/>
                  <a:gd name="connsiteY21" fmla="*/ 1034041 h 1034041"/>
                  <a:gd name="connsiteX22" fmla="*/ 743484 w 3990886"/>
                  <a:gd name="connsiteY22" fmla="*/ 1034041 h 1034041"/>
                  <a:gd name="connsiteX23" fmla="*/ 85458 w 3990886"/>
                  <a:gd name="connsiteY23" fmla="*/ 811851 h 1034041"/>
                  <a:gd name="connsiteX24" fmla="*/ 0 w 3990886"/>
                  <a:gd name="connsiteY24" fmla="*/ 529839 h 1034041"/>
                  <a:gd name="connsiteX25" fmla="*/ 247828 w 3990886"/>
                  <a:gd name="connsiteY25" fmla="*/ 213645 h 1034041"/>
                  <a:gd name="connsiteX26" fmla="*/ 521293 w 3990886"/>
                  <a:gd name="connsiteY26" fmla="*/ 170916 h 1034041"/>
                  <a:gd name="connsiteX27" fmla="*/ 658026 w 3990886"/>
                  <a:gd name="connsiteY27" fmla="*/ 145279 h 1034041"/>
                  <a:gd name="connsiteX0" fmla="*/ 658026 w 3990886"/>
                  <a:gd name="connsiteY0" fmla="*/ 145279 h 1034041"/>
                  <a:gd name="connsiteX1" fmla="*/ 828942 w 3990886"/>
                  <a:gd name="connsiteY1" fmla="*/ 162370 h 1034041"/>
                  <a:gd name="connsiteX2" fmla="*/ 828942 w 3990886"/>
                  <a:gd name="connsiteY2" fmla="*/ 632389 h 1034041"/>
                  <a:gd name="connsiteX3" fmla="*/ 957129 w 3990886"/>
                  <a:gd name="connsiteY3" fmla="*/ 606752 h 1034041"/>
                  <a:gd name="connsiteX4" fmla="*/ 999858 w 3990886"/>
                  <a:gd name="connsiteY4" fmla="*/ 606752 h 1034041"/>
                  <a:gd name="connsiteX5" fmla="*/ 1110953 w 3990886"/>
                  <a:gd name="connsiteY5" fmla="*/ 606752 h 1034041"/>
                  <a:gd name="connsiteX6" fmla="*/ 1204957 w 3990886"/>
                  <a:gd name="connsiteY6" fmla="*/ 350378 h 1034041"/>
                  <a:gd name="connsiteX7" fmla="*/ 1486968 w 3990886"/>
                  <a:gd name="connsiteY7" fmla="*/ 418744 h 1034041"/>
                  <a:gd name="connsiteX8" fmla="*/ 1623701 w 3990886"/>
                  <a:gd name="connsiteY8" fmla="*/ 615297 h 1034041"/>
                  <a:gd name="connsiteX9" fmla="*/ 2025353 w 3990886"/>
                  <a:gd name="connsiteY9" fmla="*/ 538385 h 1034041"/>
                  <a:gd name="connsiteX10" fmla="*/ 2290273 w 3990886"/>
                  <a:gd name="connsiteY10" fmla="*/ 145279 h 1034041"/>
                  <a:gd name="connsiteX11" fmla="*/ 2546647 w 3990886"/>
                  <a:gd name="connsiteY11" fmla="*/ 145279 h 1034041"/>
                  <a:gd name="connsiteX12" fmla="*/ 2674834 w 3990886"/>
                  <a:gd name="connsiteY12" fmla="*/ 111096 h 1034041"/>
                  <a:gd name="connsiteX13" fmla="*/ 3161944 w 3990886"/>
                  <a:gd name="connsiteY13" fmla="*/ 119641 h 1034041"/>
                  <a:gd name="connsiteX14" fmla="*/ 3307222 w 3990886"/>
                  <a:gd name="connsiteY14" fmla="*/ 0 h 1034041"/>
                  <a:gd name="connsiteX15" fmla="*/ 3990886 w 3990886"/>
                  <a:gd name="connsiteY15" fmla="*/ 264920 h 1034041"/>
                  <a:gd name="connsiteX16" fmla="*/ 3913974 w 3990886"/>
                  <a:gd name="connsiteY16" fmla="*/ 734938 h 1034041"/>
                  <a:gd name="connsiteX17" fmla="*/ 3452501 w 3990886"/>
                  <a:gd name="connsiteY17" fmla="*/ 803305 h 1034041"/>
                  <a:gd name="connsiteX18" fmla="*/ 2905570 w 3990886"/>
                  <a:gd name="connsiteY18" fmla="*/ 828942 h 1034041"/>
                  <a:gd name="connsiteX19" fmla="*/ 2119357 w 3990886"/>
                  <a:gd name="connsiteY19" fmla="*/ 803305 h 1034041"/>
                  <a:gd name="connsiteX20" fmla="*/ 1418602 w 3990886"/>
                  <a:gd name="connsiteY20" fmla="*/ 880217 h 1034041"/>
                  <a:gd name="connsiteX21" fmla="*/ 948583 w 3990886"/>
                  <a:gd name="connsiteY21" fmla="*/ 1034041 h 1034041"/>
                  <a:gd name="connsiteX22" fmla="*/ 743484 w 3990886"/>
                  <a:gd name="connsiteY22" fmla="*/ 1034041 h 1034041"/>
                  <a:gd name="connsiteX23" fmla="*/ 85458 w 3990886"/>
                  <a:gd name="connsiteY23" fmla="*/ 811851 h 1034041"/>
                  <a:gd name="connsiteX24" fmla="*/ 0 w 3990886"/>
                  <a:gd name="connsiteY24" fmla="*/ 529839 h 1034041"/>
                  <a:gd name="connsiteX25" fmla="*/ 247828 w 3990886"/>
                  <a:gd name="connsiteY25" fmla="*/ 213645 h 1034041"/>
                  <a:gd name="connsiteX26" fmla="*/ 521293 w 3990886"/>
                  <a:gd name="connsiteY26" fmla="*/ 170916 h 1034041"/>
                  <a:gd name="connsiteX27" fmla="*/ 658026 w 3990886"/>
                  <a:gd name="connsiteY27" fmla="*/ 145279 h 1034041"/>
                  <a:gd name="connsiteX0" fmla="*/ 658026 w 3990886"/>
                  <a:gd name="connsiteY0" fmla="*/ 145279 h 1034041"/>
                  <a:gd name="connsiteX1" fmla="*/ 828942 w 3990886"/>
                  <a:gd name="connsiteY1" fmla="*/ 162370 h 1034041"/>
                  <a:gd name="connsiteX2" fmla="*/ 828942 w 3990886"/>
                  <a:gd name="connsiteY2" fmla="*/ 632389 h 1034041"/>
                  <a:gd name="connsiteX3" fmla="*/ 957129 w 3990886"/>
                  <a:gd name="connsiteY3" fmla="*/ 606752 h 1034041"/>
                  <a:gd name="connsiteX4" fmla="*/ 999858 w 3990886"/>
                  <a:gd name="connsiteY4" fmla="*/ 606752 h 1034041"/>
                  <a:gd name="connsiteX5" fmla="*/ 1170774 w 3990886"/>
                  <a:gd name="connsiteY5" fmla="*/ 615298 h 1034041"/>
                  <a:gd name="connsiteX6" fmla="*/ 1204957 w 3990886"/>
                  <a:gd name="connsiteY6" fmla="*/ 350378 h 1034041"/>
                  <a:gd name="connsiteX7" fmla="*/ 1486968 w 3990886"/>
                  <a:gd name="connsiteY7" fmla="*/ 418744 h 1034041"/>
                  <a:gd name="connsiteX8" fmla="*/ 1623701 w 3990886"/>
                  <a:gd name="connsiteY8" fmla="*/ 615297 h 1034041"/>
                  <a:gd name="connsiteX9" fmla="*/ 2025353 w 3990886"/>
                  <a:gd name="connsiteY9" fmla="*/ 538385 h 1034041"/>
                  <a:gd name="connsiteX10" fmla="*/ 2290273 w 3990886"/>
                  <a:gd name="connsiteY10" fmla="*/ 145279 h 1034041"/>
                  <a:gd name="connsiteX11" fmla="*/ 2546647 w 3990886"/>
                  <a:gd name="connsiteY11" fmla="*/ 145279 h 1034041"/>
                  <a:gd name="connsiteX12" fmla="*/ 2674834 w 3990886"/>
                  <a:gd name="connsiteY12" fmla="*/ 111096 h 1034041"/>
                  <a:gd name="connsiteX13" fmla="*/ 3161944 w 3990886"/>
                  <a:gd name="connsiteY13" fmla="*/ 119641 h 1034041"/>
                  <a:gd name="connsiteX14" fmla="*/ 3307222 w 3990886"/>
                  <a:gd name="connsiteY14" fmla="*/ 0 h 1034041"/>
                  <a:gd name="connsiteX15" fmla="*/ 3990886 w 3990886"/>
                  <a:gd name="connsiteY15" fmla="*/ 264920 h 1034041"/>
                  <a:gd name="connsiteX16" fmla="*/ 3913974 w 3990886"/>
                  <a:gd name="connsiteY16" fmla="*/ 734938 h 1034041"/>
                  <a:gd name="connsiteX17" fmla="*/ 3452501 w 3990886"/>
                  <a:gd name="connsiteY17" fmla="*/ 803305 h 1034041"/>
                  <a:gd name="connsiteX18" fmla="*/ 2905570 w 3990886"/>
                  <a:gd name="connsiteY18" fmla="*/ 828942 h 1034041"/>
                  <a:gd name="connsiteX19" fmla="*/ 2119357 w 3990886"/>
                  <a:gd name="connsiteY19" fmla="*/ 803305 h 1034041"/>
                  <a:gd name="connsiteX20" fmla="*/ 1418602 w 3990886"/>
                  <a:gd name="connsiteY20" fmla="*/ 880217 h 1034041"/>
                  <a:gd name="connsiteX21" fmla="*/ 948583 w 3990886"/>
                  <a:gd name="connsiteY21" fmla="*/ 1034041 h 1034041"/>
                  <a:gd name="connsiteX22" fmla="*/ 743484 w 3990886"/>
                  <a:gd name="connsiteY22" fmla="*/ 1034041 h 1034041"/>
                  <a:gd name="connsiteX23" fmla="*/ 85458 w 3990886"/>
                  <a:gd name="connsiteY23" fmla="*/ 811851 h 1034041"/>
                  <a:gd name="connsiteX24" fmla="*/ 0 w 3990886"/>
                  <a:gd name="connsiteY24" fmla="*/ 529839 h 1034041"/>
                  <a:gd name="connsiteX25" fmla="*/ 247828 w 3990886"/>
                  <a:gd name="connsiteY25" fmla="*/ 213645 h 1034041"/>
                  <a:gd name="connsiteX26" fmla="*/ 521293 w 3990886"/>
                  <a:gd name="connsiteY26" fmla="*/ 170916 h 1034041"/>
                  <a:gd name="connsiteX27" fmla="*/ 658026 w 3990886"/>
                  <a:gd name="connsiteY27" fmla="*/ 145279 h 1034041"/>
                  <a:gd name="connsiteX0" fmla="*/ 658026 w 3990886"/>
                  <a:gd name="connsiteY0" fmla="*/ 145279 h 1034041"/>
                  <a:gd name="connsiteX1" fmla="*/ 828942 w 3990886"/>
                  <a:gd name="connsiteY1" fmla="*/ 162370 h 1034041"/>
                  <a:gd name="connsiteX2" fmla="*/ 846033 w 3990886"/>
                  <a:gd name="connsiteY2" fmla="*/ 598206 h 1034041"/>
                  <a:gd name="connsiteX3" fmla="*/ 957129 w 3990886"/>
                  <a:gd name="connsiteY3" fmla="*/ 606752 h 1034041"/>
                  <a:gd name="connsiteX4" fmla="*/ 999858 w 3990886"/>
                  <a:gd name="connsiteY4" fmla="*/ 606752 h 1034041"/>
                  <a:gd name="connsiteX5" fmla="*/ 1170774 w 3990886"/>
                  <a:gd name="connsiteY5" fmla="*/ 615298 h 1034041"/>
                  <a:gd name="connsiteX6" fmla="*/ 1204957 w 3990886"/>
                  <a:gd name="connsiteY6" fmla="*/ 350378 h 1034041"/>
                  <a:gd name="connsiteX7" fmla="*/ 1486968 w 3990886"/>
                  <a:gd name="connsiteY7" fmla="*/ 418744 h 1034041"/>
                  <a:gd name="connsiteX8" fmla="*/ 1623701 w 3990886"/>
                  <a:gd name="connsiteY8" fmla="*/ 615297 h 1034041"/>
                  <a:gd name="connsiteX9" fmla="*/ 2025353 w 3990886"/>
                  <a:gd name="connsiteY9" fmla="*/ 538385 h 1034041"/>
                  <a:gd name="connsiteX10" fmla="*/ 2290273 w 3990886"/>
                  <a:gd name="connsiteY10" fmla="*/ 145279 h 1034041"/>
                  <a:gd name="connsiteX11" fmla="*/ 2546647 w 3990886"/>
                  <a:gd name="connsiteY11" fmla="*/ 145279 h 1034041"/>
                  <a:gd name="connsiteX12" fmla="*/ 2674834 w 3990886"/>
                  <a:gd name="connsiteY12" fmla="*/ 111096 h 1034041"/>
                  <a:gd name="connsiteX13" fmla="*/ 3161944 w 3990886"/>
                  <a:gd name="connsiteY13" fmla="*/ 119641 h 1034041"/>
                  <a:gd name="connsiteX14" fmla="*/ 3307222 w 3990886"/>
                  <a:gd name="connsiteY14" fmla="*/ 0 h 1034041"/>
                  <a:gd name="connsiteX15" fmla="*/ 3990886 w 3990886"/>
                  <a:gd name="connsiteY15" fmla="*/ 264920 h 1034041"/>
                  <a:gd name="connsiteX16" fmla="*/ 3913974 w 3990886"/>
                  <a:gd name="connsiteY16" fmla="*/ 734938 h 1034041"/>
                  <a:gd name="connsiteX17" fmla="*/ 3452501 w 3990886"/>
                  <a:gd name="connsiteY17" fmla="*/ 803305 h 1034041"/>
                  <a:gd name="connsiteX18" fmla="*/ 2905570 w 3990886"/>
                  <a:gd name="connsiteY18" fmla="*/ 828942 h 1034041"/>
                  <a:gd name="connsiteX19" fmla="*/ 2119357 w 3990886"/>
                  <a:gd name="connsiteY19" fmla="*/ 803305 h 1034041"/>
                  <a:gd name="connsiteX20" fmla="*/ 1418602 w 3990886"/>
                  <a:gd name="connsiteY20" fmla="*/ 880217 h 1034041"/>
                  <a:gd name="connsiteX21" fmla="*/ 948583 w 3990886"/>
                  <a:gd name="connsiteY21" fmla="*/ 1034041 h 1034041"/>
                  <a:gd name="connsiteX22" fmla="*/ 743484 w 3990886"/>
                  <a:gd name="connsiteY22" fmla="*/ 1034041 h 1034041"/>
                  <a:gd name="connsiteX23" fmla="*/ 85458 w 3990886"/>
                  <a:gd name="connsiteY23" fmla="*/ 811851 h 1034041"/>
                  <a:gd name="connsiteX24" fmla="*/ 0 w 3990886"/>
                  <a:gd name="connsiteY24" fmla="*/ 529839 h 1034041"/>
                  <a:gd name="connsiteX25" fmla="*/ 247828 w 3990886"/>
                  <a:gd name="connsiteY25" fmla="*/ 213645 h 1034041"/>
                  <a:gd name="connsiteX26" fmla="*/ 521293 w 3990886"/>
                  <a:gd name="connsiteY26" fmla="*/ 170916 h 1034041"/>
                  <a:gd name="connsiteX27" fmla="*/ 658026 w 3990886"/>
                  <a:gd name="connsiteY27" fmla="*/ 145279 h 1034041"/>
                  <a:gd name="connsiteX0" fmla="*/ 658026 w 3990886"/>
                  <a:gd name="connsiteY0" fmla="*/ 145279 h 1034041"/>
                  <a:gd name="connsiteX1" fmla="*/ 828942 w 3990886"/>
                  <a:gd name="connsiteY1" fmla="*/ 162370 h 1034041"/>
                  <a:gd name="connsiteX2" fmla="*/ 846033 w 3990886"/>
                  <a:gd name="connsiteY2" fmla="*/ 598206 h 1034041"/>
                  <a:gd name="connsiteX3" fmla="*/ 957129 w 3990886"/>
                  <a:gd name="connsiteY3" fmla="*/ 606752 h 1034041"/>
                  <a:gd name="connsiteX4" fmla="*/ 999858 w 3990886"/>
                  <a:gd name="connsiteY4" fmla="*/ 606752 h 1034041"/>
                  <a:gd name="connsiteX5" fmla="*/ 1162228 w 3990886"/>
                  <a:gd name="connsiteY5" fmla="*/ 555477 h 1034041"/>
                  <a:gd name="connsiteX6" fmla="*/ 1204957 w 3990886"/>
                  <a:gd name="connsiteY6" fmla="*/ 350378 h 1034041"/>
                  <a:gd name="connsiteX7" fmla="*/ 1486968 w 3990886"/>
                  <a:gd name="connsiteY7" fmla="*/ 418744 h 1034041"/>
                  <a:gd name="connsiteX8" fmla="*/ 1623701 w 3990886"/>
                  <a:gd name="connsiteY8" fmla="*/ 615297 h 1034041"/>
                  <a:gd name="connsiteX9" fmla="*/ 2025353 w 3990886"/>
                  <a:gd name="connsiteY9" fmla="*/ 538385 h 1034041"/>
                  <a:gd name="connsiteX10" fmla="*/ 2290273 w 3990886"/>
                  <a:gd name="connsiteY10" fmla="*/ 145279 h 1034041"/>
                  <a:gd name="connsiteX11" fmla="*/ 2546647 w 3990886"/>
                  <a:gd name="connsiteY11" fmla="*/ 145279 h 1034041"/>
                  <a:gd name="connsiteX12" fmla="*/ 2674834 w 3990886"/>
                  <a:gd name="connsiteY12" fmla="*/ 111096 h 1034041"/>
                  <a:gd name="connsiteX13" fmla="*/ 3161944 w 3990886"/>
                  <a:gd name="connsiteY13" fmla="*/ 119641 h 1034041"/>
                  <a:gd name="connsiteX14" fmla="*/ 3307222 w 3990886"/>
                  <a:gd name="connsiteY14" fmla="*/ 0 h 1034041"/>
                  <a:gd name="connsiteX15" fmla="*/ 3990886 w 3990886"/>
                  <a:gd name="connsiteY15" fmla="*/ 264920 h 1034041"/>
                  <a:gd name="connsiteX16" fmla="*/ 3913974 w 3990886"/>
                  <a:gd name="connsiteY16" fmla="*/ 734938 h 1034041"/>
                  <a:gd name="connsiteX17" fmla="*/ 3452501 w 3990886"/>
                  <a:gd name="connsiteY17" fmla="*/ 803305 h 1034041"/>
                  <a:gd name="connsiteX18" fmla="*/ 2905570 w 3990886"/>
                  <a:gd name="connsiteY18" fmla="*/ 828942 h 1034041"/>
                  <a:gd name="connsiteX19" fmla="*/ 2119357 w 3990886"/>
                  <a:gd name="connsiteY19" fmla="*/ 803305 h 1034041"/>
                  <a:gd name="connsiteX20" fmla="*/ 1418602 w 3990886"/>
                  <a:gd name="connsiteY20" fmla="*/ 880217 h 1034041"/>
                  <a:gd name="connsiteX21" fmla="*/ 948583 w 3990886"/>
                  <a:gd name="connsiteY21" fmla="*/ 1034041 h 1034041"/>
                  <a:gd name="connsiteX22" fmla="*/ 743484 w 3990886"/>
                  <a:gd name="connsiteY22" fmla="*/ 1034041 h 1034041"/>
                  <a:gd name="connsiteX23" fmla="*/ 85458 w 3990886"/>
                  <a:gd name="connsiteY23" fmla="*/ 811851 h 1034041"/>
                  <a:gd name="connsiteX24" fmla="*/ 0 w 3990886"/>
                  <a:gd name="connsiteY24" fmla="*/ 529839 h 1034041"/>
                  <a:gd name="connsiteX25" fmla="*/ 247828 w 3990886"/>
                  <a:gd name="connsiteY25" fmla="*/ 213645 h 1034041"/>
                  <a:gd name="connsiteX26" fmla="*/ 521293 w 3990886"/>
                  <a:gd name="connsiteY26" fmla="*/ 170916 h 1034041"/>
                  <a:gd name="connsiteX27" fmla="*/ 658026 w 3990886"/>
                  <a:gd name="connsiteY27" fmla="*/ 145279 h 1034041"/>
                  <a:gd name="connsiteX0" fmla="*/ 658026 w 3990886"/>
                  <a:gd name="connsiteY0" fmla="*/ 145279 h 1034041"/>
                  <a:gd name="connsiteX1" fmla="*/ 828942 w 3990886"/>
                  <a:gd name="connsiteY1" fmla="*/ 162370 h 1034041"/>
                  <a:gd name="connsiteX2" fmla="*/ 846033 w 3990886"/>
                  <a:gd name="connsiteY2" fmla="*/ 598206 h 1034041"/>
                  <a:gd name="connsiteX3" fmla="*/ 957129 w 3990886"/>
                  <a:gd name="connsiteY3" fmla="*/ 606752 h 1034041"/>
                  <a:gd name="connsiteX4" fmla="*/ 1042587 w 3990886"/>
                  <a:gd name="connsiteY4" fmla="*/ 581114 h 1034041"/>
                  <a:gd name="connsiteX5" fmla="*/ 1162228 w 3990886"/>
                  <a:gd name="connsiteY5" fmla="*/ 555477 h 1034041"/>
                  <a:gd name="connsiteX6" fmla="*/ 1204957 w 3990886"/>
                  <a:gd name="connsiteY6" fmla="*/ 350378 h 1034041"/>
                  <a:gd name="connsiteX7" fmla="*/ 1486968 w 3990886"/>
                  <a:gd name="connsiteY7" fmla="*/ 418744 h 1034041"/>
                  <a:gd name="connsiteX8" fmla="*/ 1623701 w 3990886"/>
                  <a:gd name="connsiteY8" fmla="*/ 615297 h 1034041"/>
                  <a:gd name="connsiteX9" fmla="*/ 2025353 w 3990886"/>
                  <a:gd name="connsiteY9" fmla="*/ 538385 h 1034041"/>
                  <a:gd name="connsiteX10" fmla="*/ 2290273 w 3990886"/>
                  <a:gd name="connsiteY10" fmla="*/ 145279 h 1034041"/>
                  <a:gd name="connsiteX11" fmla="*/ 2546647 w 3990886"/>
                  <a:gd name="connsiteY11" fmla="*/ 145279 h 1034041"/>
                  <a:gd name="connsiteX12" fmla="*/ 2674834 w 3990886"/>
                  <a:gd name="connsiteY12" fmla="*/ 111096 h 1034041"/>
                  <a:gd name="connsiteX13" fmla="*/ 3161944 w 3990886"/>
                  <a:gd name="connsiteY13" fmla="*/ 119641 h 1034041"/>
                  <a:gd name="connsiteX14" fmla="*/ 3307222 w 3990886"/>
                  <a:gd name="connsiteY14" fmla="*/ 0 h 1034041"/>
                  <a:gd name="connsiteX15" fmla="*/ 3990886 w 3990886"/>
                  <a:gd name="connsiteY15" fmla="*/ 264920 h 1034041"/>
                  <a:gd name="connsiteX16" fmla="*/ 3913974 w 3990886"/>
                  <a:gd name="connsiteY16" fmla="*/ 734938 h 1034041"/>
                  <a:gd name="connsiteX17" fmla="*/ 3452501 w 3990886"/>
                  <a:gd name="connsiteY17" fmla="*/ 803305 h 1034041"/>
                  <a:gd name="connsiteX18" fmla="*/ 2905570 w 3990886"/>
                  <a:gd name="connsiteY18" fmla="*/ 828942 h 1034041"/>
                  <a:gd name="connsiteX19" fmla="*/ 2119357 w 3990886"/>
                  <a:gd name="connsiteY19" fmla="*/ 803305 h 1034041"/>
                  <a:gd name="connsiteX20" fmla="*/ 1418602 w 3990886"/>
                  <a:gd name="connsiteY20" fmla="*/ 880217 h 1034041"/>
                  <a:gd name="connsiteX21" fmla="*/ 948583 w 3990886"/>
                  <a:gd name="connsiteY21" fmla="*/ 1034041 h 1034041"/>
                  <a:gd name="connsiteX22" fmla="*/ 743484 w 3990886"/>
                  <a:gd name="connsiteY22" fmla="*/ 1034041 h 1034041"/>
                  <a:gd name="connsiteX23" fmla="*/ 85458 w 3990886"/>
                  <a:gd name="connsiteY23" fmla="*/ 811851 h 1034041"/>
                  <a:gd name="connsiteX24" fmla="*/ 0 w 3990886"/>
                  <a:gd name="connsiteY24" fmla="*/ 529839 h 1034041"/>
                  <a:gd name="connsiteX25" fmla="*/ 247828 w 3990886"/>
                  <a:gd name="connsiteY25" fmla="*/ 213645 h 1034041"/>
                  <a:gd name="connsiteX26" fmla="*/ 521293 w 3990886"/>
                  <a:gd name="connsiteY26" fmla="*/ 170916 h 1034041"/>
                  <a:gd name="connsiteX27" fmla="*/ 658026 w 3990886"/>
                  <a:gd name="connsiteY27" fmla="*/ 145279 h 1034041"/>
                  <a:gd name="connsiteX0" fmla="*/ 658026 w 3990886"/>
                  <a:gd name="connsiteY0" fmla="*/ 145279 h 1034041"/>
                  <a:gd name="connsiteX1" fmla="*/ 828942 w 3990886"/>
                  <a:gd name="connsiteY1" fmla="*/ 162370 h 1034041"/>
                  <a:gd name="connsiteX2" fmla="*/ 846033 w 3990886"/>
                  <a:gd name="connsiteY2" fmla="*/ 581114 h 1034041"/>
                  <a:gd name="connsiteX3" fmla="*/ 957129 w 3990886"/>
                  <a:gd name="connsiteY3" fmla="*/ 606752 h 1034041"/>
                  <a:gd name="connsiteX4" fmla="*/ 1042587 w 3990886"/>
                  <a:gd name="connsiteY4" fmla="*/ 581114 h 1034041"/>
                  <a:gd name="connsiteX5" fmla="*/ 1162228 w 3990886"/>
                  <a:gd name="connsiteY5" fmla="*/ 555477 h 1034041"/>
                  <a:gd name="connsiteX6" fmla="*/ 1204957 w 3990886"/>
                  <a:gd name="connsiteY6" fmla="*/ 350378 h 1034041"/>
                  <a:gd name="connsiteX7" fmla="*/ 1486968 w 3990886"/>
                  <a:gd name="connsiteY7" fmla="*/ 418744 h 1034041"/>
                  <a:gd name="connsiteX8" fmla="*/ 1623701 w 3990886"/>
                  <a:gd name="connsiteY8" fmla="*/ 615297 h 1034041"/>
                  <a:gd name="connsiteX9" fmla="*/ 2025353 w 3990886"/>
                  <a:gd name="connsiteY9" fmla="*/ 538385 h 1034041"/>
                  <a:gd name="connsiteX10" fmla="*/ 2290273 w 3990886"/>
                  <a:gd name="connsiteY10" fmla="*/ 145279 h 1034041"/>
                  <a:gd name="connsiteX11" fmla="*/ 2546647 w 3990886"/>
                  <a:gd name="connsiteY11" fmla="*/ 145279 h 1034041"/>
                  <a:gd name="connsiteX12" fmla="*/ 2674834 w 3990886"/>
                  <a:gd name="connsiteY12" fmla="*/ 111096 h 1034041"/>
                  <a:gd name="connsiteX13" fmla="*/ 3161944 w 3990886"/>
                  <a:gd name="connsiteY13" fmla="*/ 119641 h 1034041"/>
                  <a:gd name="connsiteX14" fmla="*/ 3307222 w 3990886"/>
                  <a:gd name="connsiteY14" fmla="*/ 0 h 1034041"/>
                  <a:gd name="connsiteX15" fmla="*/ 3990886 w 3990886"/>
                  <a:gd name="connsiteY15" fmla="*/ 264920 h 1034041"/>
                  <a:gd name="connsiteX16" fmla="*/ 3913974 w 3990886"/>
                  <a:gd name="connsiteY16" fmla="*/ 734938 h 1034041"/>
                  <a:gd name="connsiteX17" fmla="*/ 3452501 w 3990886"/>
                  <a:gd name="connsiteY17" fmla="*/ 803305 h 1034041"/>
                  <a:gd name="connsiteX18" fmla="*/ 2905570 w 3990886"/>
                  <a:gd name="connsiteY18" fmla="*/ 828942 h 1034041"/>
                  <a:gd name="connsiteX19" fmla="*/ 2119357 w 3990886"/>
                  <a:gd name="connsiteY19" fmla="*/ 803305 h 1034041"/>
                  <a:gd name="connsiteX20" fmla="*/ 1418602 w 3990886"/>
                  <a:gd name="connsiteY20" fmla="*/ 880217 h 1034041"/>
                  <a:gd name="connsiteX21" fmla="*/ 948583 w 3990886"/>
                  <a:gd name="connsiteY21" fmla="*/ 1034041 h 1034041"/>
                  <a:gd name="connsiteX22" fmla="*/ 743484 w 3990886"/>
                  <a:gd name="connsiteY22" fmla="*/ 1034041 h 1034041"/>
                  <a:gd name="connsiteX23" fmla="*/ 85458 w 3990886"/>
                  <a:gd name="connsiteY23" fmla="*/ 811851 h 1034041"/>
                  <a:gd name="connsiteX24" fmla="*/ 0 w 3990886"/>
                  <a:gd name="connsiteY24" fmla="*/ 529839 h 1034041"/>
                  <a:gd name="connsiteX25" fmla="*/ 247828 w 3990886"/>
                  <a:gd name="connsiteY25" fmla="*/ 213645 h 1034041"/>
                  <a:gd name="connsiteX26" fmla="*/ 521293 w 3990886"/>
                  <a:gd name="connsiteY26" fmla="*/ 170916 h 1034041"/>
                  <a:gd name="connsiteX27" fmla="*/ 658026 w 3990886"/>
                  <a:gd name="connsiteY27" fmla="*/ 145279 h 1034041"/>
                  <a:gd name="connsiteX0" fmla="*/ 658026 w 3990886"/>
                  <a:gd name="connsiteY0" fmla="*/ 145279 h 1034041"/>
                  <a:gd name="connsiteX1" fmla="*/ 828942 w 3990886"/>
                  <a:gd name="connsiteY1" fmla="*/ 162370 h 1034041"/>
                  <a:gd name="connsiteX2" fmla="*/ 846033 w 3990886"/>
                  <a:gd name="connsiteY2" fmla="*/ 581114 h 1034041"/>
                  <a:gd name="connsiteX3" fmla="*/ 957129 w 3990886"/>
                  <a:gd name="connsiteY3" fmla="*/ 598207 h 1034041"/>
                  <a:gd name="connsiteX4" fmla="*/ 1042587 w 3990886"/>
                  <a:gd name="connsiteY4" fmla="*/ 581114 h 1034041"/>
                  <a:gd name="connsiteX5" fmla="*/ 1162228 w 3990886"/>
                  <a:gd name="connsiteY5" fmla="*/ 555477 h 1034041"/>
                  <a:gd name="connsiteX6" fmla="*/ 1204957 w 3990886"/>
                  <a:gd name="connsiteY6" fmla="*/ 350378 h 1034041"/>
                  <a:gd name="connsiteX7" fmla="*/ 1486968 w 3990886"/>
                  <a:gd name="connsiteY7" fmla="*/ 418744 h 1034041"/>
                  <a:gd name="connsiteX8" fmla="*/ 1623701 w 3990886"/>
                  <a:gd name="connsiteY8" fmla="*/ 615297 h 1034041"/>
                  <a:gd name="connsiteX9" fmla="*/ 2025353 w 3990886"/>
                  <a:gd name="connsiteY9" fmla="*/ 538385 h 1034041"/>
                  <a:gd name="connsiteX10" fmla="*/ 2290273 w 3990886"/>
                  <a:gd name="connsiteY10" fmla="*/ 145279 h 1034041"/>
                  <a:gd name="connsiteX11" fmla="*/ 2546647 w 3990886"/>
                  <a:gd name="connsiteY11" fmla="*/ 145279 h 1034041"/>
                  <a:gd name="connsiteX12" fmla="*/ 2674834 w 3990886"/>
                  <a:gd name="connsiteY12" fmla="*/ 111096 h 1034041"/>
                  <a:gd name="connsiteX13" fmla="*/ 3161944 w 3990886"/>
                  <a:gd name="connsiteY13" fmla="*/ 119641 h 1034041"/>
                  <a:gd name="connsiteX14" fmla="*/ 3307222 w 3990886"/>
                  <a:gd name="connsiteY14" fmla="*/ 0 h 1034041"/>
                  <a:gd name="connsiteX15" fmla="*/ 3990886 w 3990886"/>
                  <a:gd name="connsiteY15" fmla="*/ 264920 h 1034041"/>
                  <a:gd name="connsiteX16" fmla="*/ 3913974 w 3990886"/>
                  <a:gd name="connsiteY16" fmla="*/ 734938 h 1034041"/>
                  <a:gd name="connsiteX17" fmla="*/ 3452501 w 3990886"/>
                  <a:gd name="connsiteY17" fmla="*/ 803305 h 1034041"/>
                  <a:gd name="connsiteX18" fmla="*/ 2905570 w 3990886"/>
                  <a:gd name="connsiteY18" fmla="*/ 828942 h 1034041"/>
                  <a:gd name="connsiteX19" fmla="*/ 2119357 w 3990886"/>
                  <a:gd name="connsiteY19" fmla="*/ 803305 h 1034041"/>
                  <a:gd name="connsiteX20" fmla="*/ 1418602 w 3990886"/>
                  <a:gd name="connsiteY20" fmla="*/ 880217 h 1034041"/>
                  <a:gd name="connsiteX21" fmla="*/ 948583 w 3990886"/>
                  <a:gd name="connsiteY21" fmla="*/ 1034041 h 1034041"/>
                  <a:gd name="connsiteX22" fmla="*/ 743484 w 3990886"/>
                  <a:gd name="connsiteY22" fmla="*/ 1034041 h 1034041"/>
                  <a:gd name="connsiteX23" fmla="*/ 85458 w 3990886"/>
                  <a:gd name="connsiteY23" fmla="*/ 811851 h 1034041"/>
                  <a:gd name="connsiteX24" fmla="*/ 0 w 3990886"/>
                  <a:gd name="connsiteY24" fmla="*/ 529839 h 1034041"/>
                  <a:gd name="connsiteX25" fmla="*/ 247828 w 3990886"/>
                  <a:gd name="connsiteY25" fmla="*/ 213645 h 1034041"/>
                  <a:gd name="connsiteX26" fmla="*/ 521293 w 3990886"/>
                  <a:gd name="connsiteY26" fmla="*/ 170916 h 1034041"/>
                  <a:gd name="connsiteX27" fmla="*/ 658026 w 3990886"/>
                  <a:gd name="connsiteY27" fmla="*/ 145279 h 1034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990886" h="1034041">
                    <a:moveTo>
                      <a:pt x="658026" y="145279"/>
                    </a:moveTo>
                    <a:lnTo>
                      <a:pt x="828942" y="162370"/>
                    </a:lnTo>
                    <a:lnTo>
                      <a:pt x="846033" y="581114"/>
                    </a:lnTo>
                    <a:lnTo>
                      <a:pt x="957129" y="598207"/>
                    </a:lnTo>
                    <a:cubicBezTo>
                      <a:pt x="971372" y="598207"/>
                      <a:pt x="1008404" y="588236"/>
                      <a:pt x="1042587" y="581114"/>
                    </a:cubicBezTo>
                    <a:cubicBezTo>
                      <a:pt x="1076770" y="573992"/>
                      <a:pt x="1105256" y="552628"/>
                      <a:pt x="1162228" y="555477"/>
                    </a:cubicBezTo>
                    <a:lnTo>
                      <a:pt x="1204957" y="350378"/>
                    </a:lnTo>
                    <a:lnTo>
                      <a:pt x="1486968" y="418744"/>
                    </a:lnTo>
                    <a:lnTo>
                      <a:pt x="1623701" y="615297"/>
                    </a:lnTo>
                    <a:lnTo>
                      <a:pt x="2025353" y="538385"/>
                    </a:lnTo>
                    <a:lnTo>
                      <a:pt x="2290273" y="145279"/>
                    </a:lnTo>
                    <a:lnTo>
                      <a:pt x="2546647" y="145279"/>
                    </a:lnTo>
                    <a:lnTo>
                      <a:pt x="2674834" y="111096"/>
                    </a:lnTo>
                    <a:lnTo>
                      <a:pt x="3161944" y="119641"/>
                    </a:lnTo>
                    <a:lnTo>
                      <a:pt x="3307222" y="0"/>
                    </a:lnTo>
                    <a:lnTo>
                      <a:pt x="3990886" y="264920"/>
                    </a:lnTo>
                    <a:lnTo>
                      <a:pt x="3913974" y="734938"/>
                    </a:lnTo>
                    <a:lnTo>
                      <a:pt x="3452501" y="803305"/>
                    </a:lnTo>
                    <a:lnTo>
                      <a:pt x="2905570" y="828942"/>
                    </a:lnTo>
                    <a:lnTo>
                      <a:pt x="2119357" y="803305"/>
                    </a:lnTo>
                    <a:lnTo>
                      <a:pt x="1418602" y="880217"/>
                    </a:lnTo>
                    <a:lnTo>
                      <a:pt x="948583" y="1034041"/>
                    </a:lnTo>
                    <a:lnTo>
                      <a:pt x="743484" y="1034041"/>
                    </a:lnTo>
                    <a:lnTo>
                      <a:pt x="85458" y="811851"/>
                    </a:lnTo>
                    <a:lnTo>
                      <a:pt x="0" y="529839"/>
                    </a:lnTo>
                    <a:lnTo>
                      <a:pt x="247828" y="213645"/>
                    </a:lnTo>
                    <a:lnTo>
                      <a:pt x="521293" y="170916"/>
                    </a:lnTo>
                    <a:lnTo>
                      <a:pt x="658026" y="14527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FB149BF0-3EB4-4CD5-8138-D70E044DFCB3}"/>
                  </a:ext>
                </a:extLst>
              </p:cNvPr>
              <p:cNvGrpSpPr/>
              <p:nvPr/>
            </p:nvGrpSpPr>
            <p:grpSpPr>
              <a:xfrm>
                <a:off x="1768979" y="683664"/>
                <a:ext cx="4011724" cy="1995381"/>
                <a:chOff x="1768979" y="683664"/>
                <a:chExt cx="4011724" cy="1995381"/>
              </a:xfrm>
            </p:grpSpPr>
            <p:pic>
              <p:nvPicPr>
                <p:cNvPr id="31" name="Picture 3">
                  <a:extLst>
                    <a:ext uri="{FF2B5EF4-FFF2-40B4-BE49-F238E27FC236}">
                      <a16:creationId xmlns:a16="http://schemas.microsoft.com/office/drawing/2014/main" id="{4A2B233B-CE8A-41E6-817D-0CABAD79DD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 cstate="screen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aturation sat="1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 bwMode="auto">
                <a:xfrm>
                  <a:off x="1952017" y="764704"/>
                  <a:ext cx="3828686" cy="1914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" name="フリーフォーム: 図形 31">
                  <a:extLst>
                    <a:ext uri="{FF2B5EF4-FFF2-40B4-BE49-F238E27FC236}">
                      <a16:creationId xmlns:a16="http://schemas.microsoft.com/office/drawing/2014/main" id="{673BDEB8-E23B-453B-96A3-FD141954A641}"/>
                    </a:ext>
                  </a:extLst>
                </p:cNvPr>
                <p:cNvSpPr/>
                <p:nvPr/>
              </p:nvSpPr>
              <p:spPr>
                <a:xfrm>
                  <a:off x="1768979" y="683664"/>
                  <a:ext cx="2085174" cy="1034041"/>
                </a:xfrm>
                <a:custGeom>
                  <a:avLst/>
                  <a:gdLst>
                    <a:gd name="connsiteX0" fmla="*/ 888763 w 2085174"/>
                    <a:gd name="connsiteY0" fmla="*/ 1016949 h 1034041"/>
                    <a:gd name="connsiteX1" fmla="*/ 1016950 w 2085174"/>
                    <a:gd name="connsiteY1" fmla="*/ 1016949 h 1034041"/>
                    <a:gd name="connsiteX2" fmla="*/ 1025496 w 2085174"/>
                    <a:gd name="connsiteY2" fmla="*/ 871671 h 1034041"/>
                    <a:gd name="connsiteX3" fmla="*/ 1025496 w 2085174"/>
                    <a:gd name="connsiteY3" fmla="*/ 572568 h 1034041"/>
                    <a:gd name="connsiteX4" fmla="*/ 1196412 w 2085174"/>
                    <a:gd name="connsiteY4" fmla="*/ 555476 h 1034041"/>
                    <a:gd name="connsiteX5" fmla="*/ 1298961 w 2085174"/>
                    <a:gd name="connsiteY5" fmla="*/ 564022 h 1034041"/>
                    <a:gd name="connsiteX6" fmla="*/ 1367328 w 2085174"/>
                    <a:gd name="connsiteY6" fmla="*/ 572568 h 1034041"/>
                    <a:gd name="connsiteX7" fmla="*/ 1427148 w 2085174"/>
                    <a:gd name="connsiteY7" fmla="*/ 623843 h 1034041"/>
                    <a:gd name="connsiteX8" fmla="*/ 1862984 w 2085174"/>
                    <a:gd name="connsiteY8" fmla="*/ 358923 h 1034041"/>
                    <a:gd name="connsiteX9" fmla="*/ 2085174 w 2085174"/>
                    <a:gd name="connsiteY9" fmla="*/ 68366 h 1034041"/>
                    <a:gd name="connsiteX10" fmla="*/ 1854438 w 2085174"/>
                    <a:gd name="connsiteY10" fmla="*/ 0 h 1034041"/>
                    <a:gd name="connsiteX11" fmla="*/ 1051133 w 2085174"/>
                    <a:gd name="connsiteY11" fmla="*/ 25637 h 1034041"/>
                    <a:gd name="connsiteX12" fmla="*/ 410199 w 2085174"/>
                    <a:gd name="connsiteY12" fmla="*/ 0 h 1034041"/>
                    <a:gd name="connsiteX13" fmla="*/ 102550 w 2085174"/>
                    <a:gd name="connsiteY13" fmla="*/ 0 h 1034041"/>
                    <a:gd name="connsiteX14" fmla="*/ 0 w 2085174"/>
                    <a:gd name="connsiteY14" fmla="*/ 350377 h 1034041"/>
                    <a:gd name="connsiteX15" fmla="*/ 119642 w 2085174"/>
                    <a:gd name="connsiteY15" fmla="*/ 675117 h 1034041"/>
                    <a:gd name="connsiteX16" fmla="*/ 205100 w 2085174"/>
                    <a:gd name="connsiteY16" fmla="*/ 726392 h 1034041"/>
                    <a:gd name="connsiteX17" fmla="*/ 307649 w 2085174"/>
                    <a:gd name="connsiteY17" fmla="*/ 1034041 h 1034041"/>
                    <a:gd name="connsiteX18" fmla="*/ 470019 w 2085174"/>
                    <a:gd name="connsiteY18" fmla="*/ 1034041 h 1034041"/>
                    <a:gd name="connsiteX19" fmla="*/ 649481 w 2085174"/>
                    <a:gd name="connsiteY19" fmla="*/ 1016949 h 1034041"/>
                    <a:gd name="connsiteX20" fmla="*/ 888763 w 2085174"/>
                    <a:gd name="connsiteY20" fmla="*/ 1016949 h 1034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085174" h="1034041">
                      <a:moveTo>
                        <a:pt x="888763" y="1016949"/>
                      </a:moveTo>
                      <a:lnTo>
                        <a:pt x="1016950" y="1016949"/>
                      </a:lnTo>
                      <a:lnTo>
                        <a:pt x="1025496" y="871671"/>
                      </a:lnTo>
                      <a:lnTo>
                        <a:pt x="1025496" y="572568"/>
                      </a:lnTo>
                      <a:lnTo>
                        <a:pt x="1196412" y="555476"/>
                      </a:lnTo>
                      <a:lnTo>
                        <a:pt x="1298961" y="564022"/>
                      </a:lnTo>
                      <a:lnTo>
                        <a:pt x="1367328" y="572568"/>
                      </a:lnTo>
                      <a:lnTo>
                        <a:pt x="1427148" y="623843"/>
                      </a:lnTo>
                      <a:lnTo>
                        <a:pt x="1862984" y="358923"/>
                      </a:lnTo>
                      <a:lnTo>
                        <a:pt x="2085174" y="68366"/>
                      </a:lnTo>
                      <a:lnTo>
                        <a:pt x="1854438" y="0"/>
                      </a:lnTo>
                      <a:lnTo>
                        <a:pt x="1051133" y="25637"/>
                      </a:lnTo>
                      <a:lnTo>
                        <a:pt x="410199" y="0"/>
                      </a:lnTo>
                      <a:lnTo>
                        <a:pt x="102550" y="0"/>
                      </a:lnTo>
                      <a:lnTo>
                        <a:pt x="0" y="350377"/>
                      </a:lnTo>
                      <a:lnTo>
                        <a:pt x="119642" y="675117"/>
                      </a:lnTo>
                      <a:lnTo>
                        <a:pt x="205100" y="726392"/>
                      </a:lnTo>
                      <a:lnTo>
                        <a:pt x="307649" y="1034041"/>
                      </a:lnTo>
                      <a:lnTo>
                        <a:pt x="470019" y="1034041"/>
                      </a:lnTo>
                      <a:lnTo>
                        <a:pt x="649481" y="1016949"/>
                      </a:lnTo>
                      <a:lnTo>
                        <a:pt x="888763" y="10169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フリーフォーム: 図形 32">
                  <a:extLst>
                    <a:ext uri="{FF2B5EF4-FFF2-40B4-BE49-F238E27FC236}">
                      <a16:creationId xmlns:a16="http://schemas.microsoft.com/office/drawing/2014/main" id="{886C9CF1-A128-4DD1-9313-C4A5D091360B}"/>
                    </a:ext>
                  </a:extLst>
                </p:cNvPr>
                <p:cNvSpPr/>
                <p:nvPr/>
              </p:nvSpPr>
              <p:spPr>
                <a:xfrm>
                  <a:off x="1939895" y="1615155"/>
                  <a:ext cx="290557" cy="709301"/>
                </a:xfrm>
                <a:custGeom>
                  <a:avLst/>
                  <a:gdLst>
                    <a:gd name="connsiteX0" fmla="*/ 76912 w 290557"/>
                    <a:gd name="connsiteY0" fmla="*/ 0 h 709301"/>
                    <a:gd name="connsiteX1" fmla="*/ 179462 w 290557"/>
                    <a:gd name="connsiteY1" fmla="*/ 111095 h 709301"/>
                    <a:gd name="connsiteX2" fmla="*/ 153825 w 290557"/>
                    <a:gd name="connsiteY2" fmla="*/ 401652 h 709301"/>
                    <a:gd name="connsiteX3" fmla="*/ 290557 w 290557"/>
                    <a:gd name="connsiteY3" fmla="*/ 546931 h 709301"/>
                    <a:gd name="connsiteX4" fmla="*/ 213645 w 290557"/>
                    <a:gd name="connsiteY4" fmla="*/ 709301 h 709301"/>
                    <a:gd name="connsiteX5" fmla="*/ 34184 w 290557"/>
                    <a:gd name="connsiteY5" fmla="*/ 606752 h 709301"/>
                    <a:gd name="connsiteX6" fmla="*/ 34184 w 290557"/>
                    <a:gd name="connsiteY6" fmla="*/ 521294 h 709301"/>
                    <a:gd name="connsiteX7" fmla="*/ 0 w 290557"/>
                    <a:gd name="connsiteY7" fmla="*/ 316195 h 709301"/>
                    <a:gd name="connsiteX8" fmla="*/ 76912 w 290557"/>
                    <a:gd name="connsiteY8" fmla="*/ 0 h 709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0557" h="709301">
                      <a:moveTo>
                        <a:pt x="76912" y="0"/>
                      </a:moveTo>
                      <a:lnTo>
                        <a:pt x="179462" y="111095"/>
                      </a:lnTo>
                      <a:lnTo>
                        <a:pt x="153825" y="401652"/>
                      </a:lnTo>
                      <a:lnTo>
                        <a:pt x="290557" y="546931"/>
                      </a:lnTo>
                      <a:lnTo>
                        <a:pt x="213645" y="709301"/>
                      </a:lnTo>
                      <a:lnTo>
                        <a:pt x="34184" y="606752"/>
                      </a:lnTo>
                      <a:lnTo>
                        <a:pt x="34184" y="521294"/>
                      </a:lnTo>
                      <a:lnTo>
                        <a:pt x="0" y="316195"/>
                      </a:lnTo>
                      <a:lnTo>
                        <a:pt x="7691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" name="フリーフォーム: 図形 29">
                <a:extLst>
                  <a:ext uri="{FF2B5EF4-FFF2-40B4-BE49-F238E27FC236}">
                    <a16:creationId xmlns:a16="http://schemas.microsoft.com/office/drawing/2014/main" id="{A1EE31F8-D567-47F9-A22C-898CA11EF098}"/>
                  </a:ext>
                </a:extLst>
              </p:cNvPr>
              <p:cNvSpPr/>
              <p:nvPr/>
            </p:nvSpPr>
            <p:spPr>
              <a:xfrm>
                <a:off x="1735821" y="2023009"/>
                <a:ext cx="1136852" cy="844156"/>
              </a:xfrm>
              <a:custGeom>
                <a:avLst/>
                <a:gdLst>
                  <a:gd name="connsiteX0" fmla="*/ 105196 w 898216"/>
                  <a:gd name="connsiteY0" fmla="*/ 56644 h 744467"/>
                  <a:gd name="connsiteX1" fmla="*/ 736375 w 898216"/>
                  <a:gd name="connsiteY1" fmla="*/ 0 h 744467"/>
                  <a:gd name="connsiteX2" fmla="*/ 833479 w 898216"/>
                  <a:gd name="connsiteY2" fmla="*/ 16184 h 744467"/>
                  <a:gd name="connsiteX3" fmla="*/ 849663 w 898216"/>
                  <a:gd name="connsiteY3" fmla="*/ 89012 h 744467"/>
                  <a:gd name="connsiteX4" fmla="*/ 841571 w 898216"/>
                  <a:gd name="connsiteY4" fmla="*/ 347957 h 744467"/>
                  <a:gd name="connsiteX5" fmla="*/ 857755 w 898216"/>
                  <a:gd name="connsiteY5" fmla="*/ 453154 h 744467"/>
                  <a:gd name="connsiteX6" fmla="*/ 898216 w 898216"/>
                  <a:gd name="connsiteY6" fmla="*/ 558350 h 744467"/>
                  <a:gd name="connsiteX7" fmla="*/ 857755 w 898216"/>
                  <a:gd name="connsiteY7" fmla="*/ 720191 h 744467"/>
                  <a:gd name="connsiteX8" fmla="*/ 606902 w 898216"/>
                  <a:gd name="connsiteY8" fmla="*/ 744467 h 744467"/>
                  <a:gd name="connsiteX9" fmla="*/ 534074 w 898216"/>
                  <a:gd name="connsiteY9" fmla="*/ 736375 h 744467"/>
                  <a:gd name="connsiteX10" fmla="*/ 178024 w 898216"/>
                  <a:gd name="connsiteY10" fmla="*/ 639271 h 744467"/>
                  <a:gd name="connsiteX11" fmla="*/ 0 w 898216"/>
                  <a:gd name="connsiteY11" fmla="*/ 364141 h 744467"/>
                  <a:gd name="connsiteX12" fmla="*/ 105196 w 898216"/>
                  <a:gd name="connsiteY12" fmla="*/ 56644 h 74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98216" h="744467">
                    <a:moveTo>
                      <a:pt x="105196" y="56644"/>
                    </a:moveTo>
                    <a:lnTo>
                      <a:pt x="736375" y="0"/>
                    </a:lnTo>
                    <a:lnTo>
                      <a:pt x="833479" y="16184"/>
                    </a:lnTo>
                    <a:lnTo>
                      <a:pt x="849663" y="89012"/>
                    </a:lnTo>
                    <a:lnTo>
                      <a:pt x="841571" y="347957"/>
                    </a:lnTo>
                    <a:lnTo>
                      <a:pt x="857755" y="453154"/>
                    </a:lnTo>
                    <a:lnTo>
                      <a:pt x="898216" y="558350"/>
                    </a:lnTo>
                    <a:lnTo>
                      <a:pt x="857755" y="720191"/>
                    </a:lnTo>
                    <a:lnTo>
                      <a:pt x="606902" y="744467"/>
                    </a:lnTo>
                    <a:lnTo>
                      <a:pt x="534074" y="736375"/>
                    </a:lnTo>
                    <a:lnTo>
                      <a:pt x="178024" y="639271"/>
                    </a:lnTo>
                    <a:lnTo>
                      <a:pt x="0" y="364141"/>
                    </a:lnTo>
                    <a:lnTo>
                      <a:pt x="105196" y="56644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15973FAD-1FF1-40AB-A1C9-A1BA6DA3F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8933" y="1845541"/>
              <a:ext cx="2815155" cy="1596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E47A64B7-C0DC-4153-8C26-FDECB7C8C2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1532" y="1720647"/>
              <a:ext cx="563137" cy="15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C573B185-7722-4860-AFAE-556FB59B0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6324" y="2003151"/>
              <a:ext cx="563137" cy="15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4F65B4A3-D497-4073-A263-AE36DE3E0558}"/>
                </a:ext>
              </a:extLst>
            </p:cNvPr>
            <p:cNvSpPr/>
            <p:nvPr/>
          </p:nvSpPr>
          <p:spPr>
            <a:xfrm>
              <a:off x="2648444" y="1274475"/>
              <a:ext cx="104232" cy="383763"/>
            </a:xfrm>
            <a:custGeom>
              <a:avLst/>
              <a:gdLst>
                <a:gd name="connsiteX0" fmla="*/ 0 w 104232"/>
                <a:gd name="connsiteY0" fmla="*/ 383763 h 383763"/>
                <a:gd name="connsiteX1" fmla="*/ 104232 w 104232"/>
                <a:gd name="connsiteY1" fmla="*/ 383763 h 383763"/>
                <a:gd name="connsiteX2" fmla="*/ 104232 w 104232"/>
                <a:gd name="connsiteY2" fmla="*/ 0 h 38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232" h="383763">
                  <a:moveTo>
                    <a:pt x="0" y="383763"/>
                  </a:moveTo>
                  <a:lnTo>
                    <a:pt x="104232" y="383763"/>
                  </a:lnTo>
                  <a:lnTo>
                    <a:pt x="104232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C3A303AA-9479-436B-8E93-12936DACCE94}"/>
                </a:ext>
              </a:extLst>
            </p:cNvPr>
            <p:cNvSpPr/>
            <p:nvPr/>
          </p:nvSpPr>
          <p:spPr>
            <a:xfrm>
              <a:off x="3207507" y="682247"/>
              <a:ext cx="2439979" cy="1103913"/>
            </a:xfrm>
            <a:custGeom>
              <a:avLst/>
              <a:gdLst>
                <a:gd name="connsiteX0" fmla="*/ 0 w 2439979"/>
                <a:gd name="connsiteY0" fmla="*/ 805430 h 1103913"/>
                <a:gd name="connsiteX1" fmla="*/ 37902 w 2439979"/>
                <a:gd name="connsiteY1" fmla="*/ 848070 h 1103913"/>
                <a:gd name="connsiteX2" fmla="*/ 75805 w 2439979"/>
                <a:gd name="connsiteY2" fmla="*/ 876497 h 1103913"/>
                <a:gd name="connsiteX3" fmla="*/ 104232 w 2439979"/>
                <a:gd name="connsiteY3" fmla="*/ 1013894 h 1103913"/>
                <a:gd name="connsiteX4" fmla="*/ 1345542 w 2439979"/>
                <a:gd name="connsiteY4" fmla="*/ 1013894 h 1103913"/>
                <a:gd name="connsiteX5" fmla="*/ 1416609 w 2439979"/>
                <a:gd name="connsiteY5" fmla="*/ 1042321 h 1103913"/>
                <a:gd name="connsiteX6" fmla="*/ 1937770 w 2439979"/>
                <a:gd name="connsiteY6" fmla="*/ 1023370 h 1103913"/>
                <a:gd name="connsiteX7" fmla="*/ 2051477 w 2439979"/>
                <a:gd name="connsiteY7" fmla="*/ 1103913 h 1103913"/>
                <a:gd name="connsiteX8" fmla="*/ 2042002 w 2439979"/>
                <a:gd name="connsiteY8" fmla="*/ 838594 h 1103913"/>
                <a:gd name="connsiteX9" fmla="*/ 2439979 w 2439979"/>
                <a:gd name="connsiteY9" fmla="*/ 663295 h 1103913"/>
                <a:gd name="connsiteX10" fmla="*/ 2278893 w 2439979"/>
                <a:gd name="connsiteY10" fmla="*/ 521160 h 1103913"/>
                <a:gd name="connsiteX11" fmla="*/ 2222039 w 2439979"/>
                <a:gd name="connsiteY11" fmla="*/ 502209 h 1103913"/>
                <a:gd name="connsiteX12" fmla="*/ 1975672 w 2439979"/>
                <a:gd name="connsiteY12" fmla="*/ 156348 h 1103913"/>
                <a:gd name="connsiteX13" fmla="*/ 1501890 w 2439979"/>
                <a:gd name="connsiteY13" fmla="*/ 0 h 1103913"/>
                <a:gd name="connsiteX14" fmla="*/ 1454512 w 2439979"/>
                <a:gd name="connsiteY14" fmla="*/ 0 h 1103913"/>
                <a:gd name="connsiteX15" fmla="*/ 701198 w 2439979"/>
                <a:gd name="connsiteY15" fmla="*/ 42640 h 1103913"/>
                <a:gd name="connsiteX16" fmla="*/ 298483 w 2439979"/>
                <a:gd name="connsiteY16" fmla="*/ 289007 h 1103913"/>
                <a:gd name="connsiteX17" fmla="*/ 85281 w 2439979"/>
                <a:gd name="connsiteY17" fmla="*/ 653819 h 1103913"/>
                <a:gd name="connsiteX18" fmla="*/ 0 w 2439979"/>
                <a:gd name="connsiteY18" fmla="*/ 805430 h 110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39979" h="1103913">
                  <a:moveTo>
                    <a:pt x="0" y="805430"/>
                  </a:moveTo>
                  <a:lnTo>
                    <a:pt x="37902" y="848070"/>
                  </a:lnTo>
                  <a:lnTo>
                    <a:pt x="75805" y="876497"/>
                  </a:lnTo>
                  <a:lnTo>
                    <a:pt x="104232" y="1013894"/>
                  </a:lnTo>
                  <a:lnTo>
                    <a:pt x="1345542" y="1013894"/>
                  </a:lnTo>
                  <a:lnTo>
                    <a:pt x="1416609" y="1042321"/>
                  </a:lnTo>
                  <a:lnTo>
                    <a:pt x="1937770" y="1023370"/>
                  </a:lnTo>
                  <a:lnTo>
                    <a:pt x="2051477" y="1103913"/>
                  </a:lnTo>
                  <a:lnTo>
                    <a:pt x="2042002" y="838594"/>
                  </a:lnTo>
                  <a:lnTo>
                    <a:pt x="2439979" y="663295"/>
                  </a:lnTo>
                  <a:lnTo>
                    <a:pt x="2278893" y="521160"/>
                  </a:lnTo>
                  <a:lnTo>
                    <a:pt x="2222039" y="502209"/>
                  </a:lnTo>
                  <a:lnTo>
                    <a:pt x="1975672" y="156348"/>
                  </a:lnTo>
                  <a:lnTo>
                    <a:pt x="1501890" y="0"/>
                  </a:lnTo>
                  <a:lnTo>
                    <a:pt x="1454512" y="0"/>
                  </a:lnTo>
                  <a:lnTo>
                    <a:pt x="701198" y="42640"/>
                  </a:lnTo>
                  <a:lnTo>
                    <a:pt x="298483" y="289007"/>
                  </a:lnTo>
                  <a:lnTo>
                    <a:pt x="85281" y="653819"/>
                  </a:lnTo>
                  <a:lnTo>
                    <a:pt x="0" y="80543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488E38E9-FA5B-4735-AD57-363E102E0A3D}"/>
                </a:ext>
              </a:extLst>
            </p:cNvPr>
            <p:cNvSpPr/>
            <p:nvPr/>
          </p:nvSpPr>
          <p:spPr>
            <a:xfrm>
              <a:off x="4951026" y="729625"/>
              <a:ext cx="1061272" cy="1961459"/>
            </a:xfrm>
            <a:custGeom>
              <a:avLst/>
              <a:gdLst>
                <a:gd name="connsiteX0" fmla="*/ 9476 w 1061272"/>
                <a:gd name="connsiteY0" fmla="*/ 985467 h 1961459"/>
                <a:gd name="connsiteX1" fmla="*/ 66329 w 1061272"/>
                <a:gd name="connsiteY1" fmla="*/ 994943 h 1961459"/>
                <a:gd name="connsiteX2" fmla="*/ 194251 w 1061272"/>
                <a:gd name="connsiteY2" fmla="*/ 980729 h 1961459"/>
                <a:gd name="connsiteX3" fmla="*/ 246367 w 1061272"/>
                <a:gd name="connsiteY3" fmla="*/ 1009156 h 1961459"/>
                <a:gd name="connsiteX4" fmla="*/ 312696 w 1061272"/>
                <a:gd name="connsiteY4" fmla="*/ 1042321 h 1961459"/>
                <a:gd name="connsiteX5" fmla="*/ 326910 w 1061272"/>
                <a:gd name="connsiteY5" fmla="*/ 1056535 h 1961459"/>
                <a:gd name="connsiteX6" fmla="*/ 331648 w 1061272"/>
                <a:gd name="connsiteY6" fmla="*/ 1151291 h 1961459"/>
                <a:gd name="connsiteX7" fmla="*/ 265318 w 1061272"/>
                <a:gd name="connsiteY7" fmla="*/ 1217621 h 1961459"/>
                <a:gd name="connsiteX8" fmla="*/ 194251 w 1061272"/>
                <a:gd name="connsiteY8" fmla="*/ 1231834 h 1961459"/>
                <a:gd name="connsiteX9" fmla="*/ 151610 w 1061272"/>
                <a:gd name="connsiteY9" fmla="*/ 1340804 h 1961459"/>
                <a:gd name="connsiteX10" fmla="*/ 165824 w 1061272"/>
                <a:gd name="connsiteY10" fmla="*/ 1961459 h 1961459"/>
                <a:gd name="connsiteX11" fmla="*/ 919138 w 1061272"/>
                <a:gd name="connsiteY11" fmla="*/ 1956721 h 1961459"/>
                <a:gd name="connsiteX12" fmla="*/ 1061272 w 1061272"/>
                <a:gd name="connsiteY12" fmla="*/ 497471 h 1961459"/>
                <a:gd name="connsiteX13" fmla="*/ 876497 w 1061272"/>
                <a:gd name="connsiteY13" fmla="*/ 14213 h 1961459"/>
                <a:gd name="connsiteX14" fmla="*/ 554325 w 1061272"/>
                <a:gd name="connsiteY14" fmla="*/ 0 h 1961459"/>
                <a:gd name="connsiteX15" fmla="*/ 544850 w 1061272"/>
                <a:gd name="connsiteY15" fmla="*/ 573277 h 1961459"/>
                <a:gd name="connsiteX16" fmla="*/ 180037 w 1061272"/>
                <a:gd name="connsiteY16" fmla="*/ 895449 h 1961459"/>
                <a:gd name="connsiteX17" fmla="*/ 0 w 1061272"/>
                <a:gd name="connsiteY17" fmla="*/ 909662 h 1961459"/>
                <a:gd name="connsiteX18" fmla="*/ 9476 w 1061272"/>
                <a:gd name="connsiteY18" fmla="*/ 985467 h 196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1272" h="1961459">
                  <a:moveTo>
                    <a:pt x="9476" y="985467"/>
                  </a:moveTo>
                  <a:lnTo>
                    <a:pt x="66329" y="994943"/>
                  </a:lnTo>
                  <a:lnTo>
                    <a:pt x="194251" y="980729"/>
                  </a:lnTo>
                  <a:lnTo>
                    <a:pt x="246367" y="1009156"/>
                  </a:lnTo>
                  <a:lnTo>
                    <a:pt x="312696" y="1042321"/>
                  </a:lnTo>
                  <a:lnTo>
                    <a:pt x="326910" y="1056535"/>
                  </a:lnTo>
                  <a:lnTo>
                    <a:pt x="331648" y="1151291"/>
                  </a:lnTo>
                  <a:lnTo>
                    <a:pt x="265318" y="1217621"/>
                  </a:lnTo>
                  <a:lnTo>
                    <a:pt x="194251" y="1231834"/>
                  </a:lnTo>
                  <a:lnTo>
                    <a:pt x="151610" y="1340804"/>
                  </a:lnTo>
                  <a:lnTo>
                    <a:pt x="165824" y="1961459"/>
                  </a:lnTo>
                  <a:lnTo>
                    <a:pt x="919138" y="1956721"/>
                  </a:lnTo>
                  <a:lnTo>
                    <a:pt x="1061272" y="497471"/>
                  </a:lnTo>
                  <a:lnTo>
                    <a:pt x="876497" y="14213"/>
                  </a:lnTo>
                  <a:lnTo>
                    <a:pt x="554325" y="0"/>
                  </a:lnTo>
                  <a:lnTo>
                    <a:pt x="544850" y="573277"/>
                  </a:lnTo>
                  <a:lnTo>
                    <a:pt x="180037" y="895449"/>
                  </a:lnTo>
                  <a:lnTo>
                    <a:pt x="0" y="909662"/>
                  </a:lnTo>
                  <a:lnTo>
                    <a:pt x="9476" y="985467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A9D96DC8-456C-4428-A0CF-ABCE91F5660D}"/>
                </a:ext>
              </a:extLst>
            </p:cNvPr>
            <p:cNvSpPr/>
            <p:nvPr/>
          </p:nvSpPr>
          <p:spPr>
            <a:xfrm>
              <a:off x="2703586" y="1975673"/>
              <a:ext cx="2465379" cy="819643"/>
            </a:xfrm>
            <a:custGeom>
              <a:avLst/>
              <a:gdLst>
                <a:gd name="connsiteX0" fmla="*/ 156349 w 2383126"/>
                <a:gd name="connsiteY0" fmla="*/ 487995 h 819643"/>
                <a:gd name="connsiteX1" fmla="*/ 322172 w 2383126"/>
                <a:gd name="connsiteY1" fmla="*/ 483258 h 819643"/>
                <a:gd name="connsiteX2" fmla="*/ 393240 w 2383126"/>
                <a:gd name="connsiteY2" fmla="*/ 341123 h 819643"/>
                <a:gd name="connsiteX3" fmla="*/ 379026 w 2383126"/>
                <a:gd name="connsiteY3" fmla="*/ 251104 h 819643"/>
                <a:gd name="connsiteX4" fmla="*/ 431142 w 2383126"/>
                <a:gd name="connsiteY4" fmla="*/ 251104 h 819643"/>
                <a:gd name="connsiteX5" fmla="*/ 464307 w 2383126"/>
                <a:gd name="connsiteY5" fmla="*/ 203726 h 819643"/>
                <a:gd name="connsiteX6" fmla="*/ 492734 w 2383126"/>
                <a:gd name="connsiteY6" fmla="*/ 180037 h 819643"/>
                <a:gd name="connsiteX7" fmla="*/ 611180 w 2383126"/>
                <a:gd name="connsiteY7" fmla="*/ 56853 h 819643"/>
                <a:gd name="connsiteX8" fmla="*/ 734363 w 2383126"/>
                <a:gd name="connsiteY8" fmla="*/ 52116 h 819643"/>
                <a:gd name="connsiteX9" fmla="*/ 1089700 w 2383126"/>
                <a:gd name="connsiteY9" fmla="*/ 47378 h 819643"/>
                <a:gd name="connsiteX10" fmla="*/ 1255524 w 2383126"/>
                <a:gd name="connsiteY10" fmla="*/ 47378 h 819643"/>
                <a:gd name="connsiteX11" fmla="*/ 1506628 w 2383126"/>
                <a:gd name="connsiteY11" fmla="*/ 56853 h 819643"/>
                <a:gd name="connsiteX12" fmla="*/ 1520842 w 2383126"/>
                <a:gd name="connsiteY12" fmla="*/ 33164 h 819643"/>
                <a:gd name="connsiteX13" fmla="*/ 1591909 w 2383126"/>
                <a:gd name="connsiteY13" fmla="*/ 28426 h 819643"/>
                <a:gd name="connsiteX14" fmla="*/ 1771947 w 2383126"/>
                <a:gd name="connsiteY14" fmla="*/ 28426 h 819643"/>
                <a:gd name="connsiteX15" fmla="*/ 1805111 w 2383126"/>
                <a:gd name="connsiteY15" fmla="*/ 0 h 819643"/>
                <a:gd name="connsiteX16" fmla="*/ 1980411 w 2383126"/>
                <a:gd name="connsiteY16" fmla="*/ 4737 h 819643"/>
                <a:gd name="connsiteX17" fmla="*/ 1956722 w 2383126"/>
                <a:gd name="connsiteY17" fmla="*/ 61591 h 819643"/>
                <a:gd name="connsiteX18" fmla="*/ 1999362 w 2383126"/>
                <a:gd name="connsiteY18" fmla="*/ 180037 h 819643"/>
                <a:gd name="connsiteX19" fmla="*/ 2113070 w 2383126"/>
                <a:gd name="connsiteY19" fmla="*/ 85280 h 819643"/>
                <a:gd name="connsiteX20" fmla="*/ 2274156 w 2383126"/>
                <a:gd name="connsiteY20" fmla="*/ 123183 h 819643"/>
                <a:gd name="connsiteX21" fmla="*/ 2340485 w 2383126"/>
                <a:gd name="connsiteY21" fmla="*/ 435879 h 819643"/>
                <a:gd name="connsiteX22" fmla="*/ 2383126 w 2383126"/>
                <a:gd name="connsiteY22" fmla="*/ 724887 h 819643"/>
                <a:gd name="connsiteX23" fmla="*/ 2169924 w 2383126"/>
                <a:gd name="connsiteY23" fmla="*/ 739100 h 819643"/>
                <a:gd name="connsiteX24" fmla="*/ 1497153 w 2383126"/>
                <a:gd name="connsiteY24" fmla="*/ 724887 h 819643"/>
                <a:gd name="connsiteX25" fmla="*/ 653820 w 2383126"/>
                <a:gd name="connsiteY25" fmla="*/ 743838 h 819643"/>
                <a:gd name="connsiteX26" fmla="*/ 194251 w 2383126"/>
                <a:gd name="connsiteY26" fmla="*/ 819643 h 819643"/>
                <a:gd name="connsiteX27" fmla="*/ 0 w 2383126"/>
                <a:gd name="connsiteY27" fmla="*/ 710673 h 819643"/>
                <a:gd name="connsiteX28" fmla="*/ 42641 w 2383126"/>
                <a:gd name="connsiteY28" fmla="*/ 573276 h 819643"/>
                <a:gd name="connsiteX29" fmla="*/ 118446 w 2383126"/>
                <a:gd name="connsiteY29" fmla="*/ 521160 h 819643"/>
                <a:gd name="connsiteX30" fmla="*/ 156349 w 2383126"/>
                <a:gd name="connsiteY30" fmla="*/ 487995 h 819643"/>
                <a:gd name="connsiteX0" fmla="*/ 194020 w 2420797"/>
                <a:gd name="connsiteY0" fmla="*/ 487995 h 819643"/>
                <a:gd name="connsiteX1" fmla="*/ 359843 w 2420797"/>
                <a:gd name="connsiteY1" fmla="*/ 483258 h 819643"/>
                <a:gd name="connsiteX2" fmla="*/ 430911 w 2420797"/>
                <a:gd name="connsiteY2" fmla="*/ 341123 h 819643"/>
                <a:gd name="connsiteX3" fmla="*/ 416697 w 2420797"/>
                <a:gd name="connsiteY3" fmla="*/ 251104 h 819643"/>
                <a:gd name="connsiteX4" fmla="*/ 468813 w 2420797"/>
                <a:gd name="connsiteY4" fmla="*/ 251104 h 819643"/>
                <a:gd name="connsiteX5" fmla="*/ 501978 w 2420797"/>
                <a:gd name="connsiteY5" fmla="*/ 203726 h 819643"/>
                <a:gd name="connsiteX6" fmla="*/ 530405 w 2420797"/>
                <a:gd name="connsiteY6" fmla="*/ 180037 h 819643"/>
                <a:gd name="connsiteX7" fmla="*/ 648851 w 2420797"/>
                <a:gd name="connsiteY7" fmla="*/ 56853 h 819643"/>
                <a:gd name="connsiteX8" fmla="*/ 772034 w 2420797"/>
                <a:gd name="connsiteY8" fmla="*/ 52116 h 819643"/>
                <a:gd name="connsiteX9" fmla="*/ 1127371 w 2420797"/>
                <a:gd name="connsiteY9" fmla="*/ 47378 h 819643"/>
                <a:gd name="connsiteX10" fmla="*/ 1293195 w 2420797"/>
                <a:gd name="connsiteY10" fmla="*/ 47378 h 819643"/>
                <a:gd name="connsiteX11" fmla="*/ 1544299 w 2420797"/>
                <a:gd name="connsiteY11" fmla="*/ 56853 h 819643"/>
                <a:gd name="connsiteX12" fmla="*/ 1558513 w 2420797"/>
                <a:gd name="connsiteY12" fmla="*/ 33164 h 819643"/>
                <a:gd name="connsiteX13" fmla="*/ 1629580 w 2420797"/>
                <a:gd name="connsiteY13" fmla="*/ 28426 h 819643"/>
                <a:gd name="connsiteX14" fmla="*/ 1809618 w 2420797"/>
                <a:gd name="connsiteY14" fmla="*/ 28426 h 819643"/>
                <a:gd name="connsiteX15" fmla="*/ 1842782 w 2420797"/>
                <a:gd name="connsiteY15" fmla="*/ 0 h 819643"/>
                <a:gd name="connsiteX16" fmla="*/ 2018082 w 2420797"/>
                <a:gd name="connsiteY16" fmla="*/ 4737 h 819643"/>
                <a:gd name="connsiteX17" fmla="*/ 1994393 w 2420797"/>
                <a:gd name="connsiteY17" fmla="*/ 61591 h 819643"/>
                <a:gd name="connsiteX18" fmla="*/ 2037033 w 2420797"/>
                <a:gd name="connsiteY18" fmla="*/ 180037 h 819643"/>
                <a:gd name="connsiteX19" fmla="*/ 2150741 w 2420797"/>
                <a:gd name="connsiteY19" fmla="*/ 85280 h 819643"/>
                <a:gd name="connsiteX20" fmla="*/ 2311827 w 2420797"/>
                <a:gd name="connsiteY20" fmla="*/ 123183 h 819643"/>
                <a:gd name="connsiteX21" fmla="*/ 2378156 w 2420797"/>
                <a:gd name="connsiteY21" fmla="*/ 435879 h 819643"/>
                <a:gd name="connsiteX22" fmla="*/ 2420797 w 2420797"/>
                <a:gd name="connsiteY22" fmla="*/ 724887 h 819643"/>
                <a:gd name="connsiteX23" fmla="*/ 2207595 w 2420797"/>
                <a:gd name="connsiteY23" fmla="*/ 739100 h 819643"/>
                <a:gd name="connsiteX24" fmla="*/ 1534824 w 2420797"/>
                <a:gd name="connsiteY24" fmla="*/ 724887 h 819643"/>
                <a:gd name="connsiteX25" fmla="*/ 691491 w 2420797"/>
                <a:gd name="connsiteY25" fmla="*/ 743838 h 819643"/>
                <a:gd name="connsiteX26" fmla="*/ 231922 w 2420797"/>
                <a:gd name="connsiteY26" fmla="*/ 819643 h 819643"/>
                <a:gd name="connsiteX27" fmla="*/ 37671 w 2420797"/>
                <a:gd name="connsiteY27" fmla="*/ 710673 h 819643"/>
                <a:gd name="connsiteX28" fmla="*/ 80312 w 2420797"/>
                <a:gd name="connsiteY28" fmla="*/ 573276 h 819643"/>
                <a:gd name="connsiteX29" fmla="*/ 0 w 2420797"/>
                <a:gd name="connsiteY29" fmla="*/ 481015 h 819643"/>
                <a:gd name="connsiteX30" fmla="*/ 194020 w 2420797"/>
                <a:gd name="connsiteY30" fmla="*/ 487995 h 819643"/>
                <a:gd name="connsiteX0" fmla="*/ 238602 w 2465379"/>
                <a:gd name="connsiteY0" fmla="*/ 487995 h 819643"/>
                <a:gd name="connsiteX1" fmla="*/ 404425 w 2465379"/>
                <a:gd name="connsiteY1" fmla="*/ 483258 h 819643"/>
                <a:gd name="connsiteX2" fmla="*/ 475493 w 2465379"/>
                <a:gd name="connsiteY2" fmla="*/ 341123 h 819643"/>
                <a:gd name="connsiteX3" fmla="*/ 461279 w 2465379"/>
                <a:gd name="connsiteY3" fmla="*/ 251104 h 819643"/>
                <a:gd name="connsiteX4" fmla="*/ 513395 w 2465379"/>
                <a:gd name="connsiteY4" fmla="*/ 251104 h 819643"/>
                <a:gd name="connsiteX5" fmla="*/ 546560 w 2465379"/>
                <a:gd name="connsiteY5" fmla="*/ 203726 h 819643"/>
                <a:gd name="connsiteX6" fmla="*/ 574987 w 2465379"/>
                <a:gd name="connsiteY6" fmla="*/ 180037 h 819643"/>
                <a:gd name="connsiteX7" fmla="*/ 693433 w 2465379"/>
                <a:gd name="connsiteY7" fmla="*/ 56853 h 819643"/>
                <a:gd name="connsiteX8" fmla="*/ 816616 w 2465379"/>
                <a:gd name="connsiteY8" fmla="*/ 52116 h 819643"/>
                <a:gd name="connsiteX9" fmla="*/ 1171953 w 2465379"/>
                <a:gd name="connsiteY9" fmla="*/ 47378 h 819643"/>
                <a:gd name="connsiteX10" fmla="*/ 1337777 w 2465379"/>
                <a:gd name="connsiteY10" fmla="*/ 47378 h 819643"/>
                <a:gd name="connsiteX11" fmla="*/ 1588881 w 2465379"/>
                <a:gd name="connsiteY11" fmla="*/ 56853 h 819643"/>
                <a:gd name="connsiteX12" fmla="*/ 1603095 w 2465379"/>
                <a:gd name="connsiteY12" fmla="*/ 33164 h 819643"/>
                <a:gd name="connsiteX13" fmla="*/ 1674162 w 2465379"/>
                <a:gd name="connsiteY13" fmla="*/ 28426 h 819643"/>
                <a:gd name="connsiteX14" fmla="*/ 1854200 w 2465379"/>
                <a:gd name="connsiteY14" fmla="*/ 28426 h 819643"/>
                <a:gd name="connsiteX15" fmla="*/ 1887364 w 2465379"/>
                <a:gd name="connsiteY15" fmla="*/ 0 h 819643"/>
                <a:gd name="connsiteX16" fmla="*/ 2062664 w 2465379"/>
                <a:gd name="connsiteY16" fmla="*/ 4737 h 819643"/>
                <a:gd name="connsiteX17" fmla="*/ 2038975 w 2465379"/>
                <a:gd name="connsiteY17" fmla="*/ 61591 h 819643"/>
                <a:gd name="connsiteX18" fmla="*/ 2081615 w 2465379"/>
                <a:gd name="connsiteY18" fmla="*/ 180037 h 819643"/>
                <a:gd name="connsiteX19" fmla="*/ 2195323 w 2465379"/>
                <a:gd name="connsiteY19" fmla="*/ 85280 h 819643"/>
                <a:gd name="connsiteX20" fmla="*/ 2356409 w 2465379"/>
                <a:gd name="connsiteY20" fmla="*/ 123183 h 819643"/>
                <a:gd name="connsiteX21" fmla="*/ 2422738 w 2465379"/>
                <a:gd name="connsiteY21" fmla="*/ 435879 h 819643"/>
                <a:gd name="connsiteX22" fmla="*/ 2465379 w 2465379"/>
                <a:gd name="connsiteY22" fmla="*/ 724887 h 819643"/>
                <a:gd name="connsiteX23" fmla="*/ 2252177 w 2465379"/>
                <a:gd name="connsiteY23" fmla="*/ 739100 h 819643"/>
                <a:gd name="connsiteX24" fmla="*/ 1579406 w 2465379"/>
                <a:gd name="connsiteY24" fmla="*/ 724887 h 819643"/>
                <a:gd name="connsiteX25" fmla="*/ 736073 w 2465379"/>
                <a:gd name="connsiteY25" fmla="*/ 743838 h 819643"/>
                <a:gd name="connsiteX26" fmla="*/ 276504 w 2465379"/>
                <a:gd name="connsiteY26" fmla="*/ 819643 h 819643"/>
                <a:gd name="connsiteX27" fmla="*/ 82253 w 2465379"/>
                <a:gd name="connsiteY27" fmla="*/ 710673 h 819643"/>
                <a:gd name="connsiteX28" fmla="*/ 0 w 2465379"/>
                <a:gd name="connsiteY28" fmla="*/ 600038 h 819643"/>
                <a:gd name="connsiteX29" fmla="*/ 44582 w 2465379"/>
                <a:gd name="connsiteY29" fmla="*/ 481015 h 819643"/>
                <a:gd name="connsiteX30" fmla="*/ 238602 w 2465379"/>
                <a:gd name="connsiteY30" fmla="*/ 487995 h 81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65379" h="819643">
                  <a:moveTo>
                    <a:pt x="238602" y="487995"/>
                  </a:moveTo>
                  <a:lnTo>
                    <a:pt x="404425" y="483258"/>
                  </a:lnTo>
                  <a:lnTo>
                    <a:pt x="475493" y="341123"/>
                  </a:lnTo>
                  <a:lnTo>
                    <a:pt x="461279" y="251104"/>
                  </a:lnTo>
                  <a:lnTo>
                    <a:pt x="513395" y="251104"/>
                  </a:lnTo>
                  <a:lnTo>
                    <a:pt x="546560" y="203726"/>
                  </a:lnTo>
                  <a:lnTo>
                    <a:pt x="574987" y="180037"/>
                  </a:lnTo>
                  <a:lnTo>
                    <a:pt x="693433" y="56853"/>
                  </a:lnTo>
                  <a:lnTo>
                    <a:pt x="816616" y="52116"/>
                  </a:lnTo>
                  <a:lnTo>
                    <a:pt x="1171953" y="47378"/>
                  </a:lnTo>
                  <a:lnTo>
                    <a:pt x="1337777" y="47378"/>
                  </a:lnTo>
                  <a:lnTo>
                    <a:pt x="1588881" y="56853"/>
                  </a:lnTo>
                  <a:lnTo>
                    <a:pt x="1603095" y="33164"/>
                  </a:lnTo>
                  <a:lnTo>
                    <a:pt x="1674162" y="28426"/>
                  </a:lnTo>
                  <a:lnTo>
                    <a:pt x="1854200" y="28426"/>
                  </a:lnTo>
                  <a:lnTo>
                    <a:pt x="1887364" y="0"/>
                  </a:lnTo>
                  <a:lnTo>
                    <a:pt x="2062664" y="4737"/>
                  </a:lnTo>
                  <a:lnTo>
                    <a:pt x="2038975" y="61591"/>
                  </a:lnTo>
                  <a:lnTo>
                    <a:pt x="2081615" y="180037"/>
                  </a:lnTo>
                  <a:lnTo>
                    <a:pt x="2195323" y="85280"/>
                  </a:lnTo>
                  <a:lnTo>
                    <a:pt x="2356409" y="123183"/>
                  </a:lnTo>
                  <a:lnTo>
                    <a:pt x="2422738" y="435879"/>
                  </a:lnTo>
                  <a:lnTo>
                    <a:pt x="2465379" y="724887"/>
                  </a:lnTo>
                  <a:lnTo>
                    <a:pt x="2252177" y="739100"/>
                  </a:lnTo>
                  <a:lnTo>
                    <a:pt x="1579406" y="724887"/>
                  </a:lnTo>
                  <a:lnTo>
                    <a:pt x="736073" y="743838"/>
                  </a:lnTo>
                  <a:lnTo>
                    <a:pt x="276504" y="819643"/>
                  </a:lnTo>
                  <a:lnTo>
                    <a:pt x="82253" y="710673"/>
                  </a:lnTo>
                  <a:lnTo>
                    <a:pt x="0" y="600038"/>
                  </a:lnTo>
                  <a:lnTo>
                    <a:pt x="44582" y="481015"/>
                  </a:lnTo>
                  <a:lnTo>
                    <a:pt x="238602" y="487995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8958841A-FF8D-49F9-94FB-45D2B9C4DD4F}"/>
              </a:ext>
            </a:extLst>
          </p:cNvPr>
          <p:cNvGrpSpPr/>
          <p:nvPr/>
        </p:nvGrpSpPr>
        <p:grpSpPr>
          <a:xfrm>
            <a:off x="5751771" y="646635"/>
            <a:ext cx="2691078" cy="2082331"/>
            <a:chOff x="6140196" y="628243"/>
            <a:chExt cx="2691078" cy="2082331"/>
          </a:xfrm>
        </p:grpSpPr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DEC8ACDE-EBB5-4074-AB1E-ED4DD57F7567}"/>
                </a:ext>
              </a:extLst>
            </p:cNvPr>
            <p:cNvGrpSpPr/>
            <p:nvPr/>
          </p:nvGrpSpPr>
          <p:grpSpPr>
            <a:xfrm>
              <a:off x="6140196" y="683664"/>
              <a:ext cx="2691078" cy="2026910"/>
              <a:chOff x="6088828" y="635608"/>
              <a:chExt cx="2691078" cy="2026910"/>
            </a:xfrm>
          </p:grpSpPr>
          <p:pic>
            <p:nvPicPr>
              <p:cNvPr id="38" name="Picture 4">
                <a:extLst>
                  <a:ext uri="{FF2B5EF4-FFF2-40B4-BE49-F238E27FC236}">
                    <a16:creationId xmlns:a16="http://schemas.microsoft.com/office/drawing/2014/main" id="{6C814A78-6235-4634-90EC-F76F326527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screen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1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6248620" y="635608"/>
                <a:ext cx="2531286" cy="1914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5A3DD395-0295-4D78-AD5A-8A29E2F8E6D5}"/>
                  </a:ext>
                </a:extLst>
              </p:cNvPr>
              <p:cNvSpPr/>
              <p:nvPr/>
            </p:nvSpPr>
            <p:spPr>
              <a:xfrm>
                <a:off x="6088828" y="1032734"/>
                <a:ext cx="607807" cy="1500692"/>
              </a:xfrm>
              <a:custGeom>
                <a:avLst/>
                <a:gdLst>
                  <a:gd name="connsiteX0" fmla="*/ 145228 w 607807"/>
                  <a:gd name="connsiteY0" fmla="*/ 0 h 1500692"/>
                  <a:gd name="connsiteX1" fmla="*/ 258184 w 607807"/>
                  <a:gd name="connsiteY1" fmla="*/ 37652 h 1500692"/>
                  <a:gd name="connsiteX2" fmla="*/ 172123 w 607807"/>
                  <a:gd name="connsiteY2" fmla="*/ 666974 h 1500692"/>
                  <a:gd name="connsiteX3" fmla="*/ 204396 w 607807"/>
                  <a:gd name="connsiteY3" fmla="*/ 1086522 h 1500692"/>
                  <a:gd name="connsiteX4" fmla="*/ 484094 w 607807"/>
                  <a:gd name="connsiteY4" fmla="*/ 1016598 h 1500692"/>
                  <a:gd name="connsiteX5" fmla="*/ 607807 w 607807"/>
                  <a:gd name="connsiteY5" fmla="*/ 1027355 h 1500692"/>
                  <a:gd name="connsiteX6" fmla="*/ 607807 w 607807"/>
                  <a:gd name="connsiteY6" fmla="*/ 1269402 h 1500692"/>
                  <a:gd name="connsiteX7" fmla="*/ 564777 w 607807"/>
                  <a:gd name="connsiteY7" fmla="*/ 1355464 h 1500692"/>
                  <a:gd name="connsiteX8" fmla="*/ 220532 w 607807"/>
                  <a:gd name="connsiteY8" fmla="*/ 1500692 h 1500692"/>
                  <a:gd name="connsiteX9" fmla="*/ 59167 w 607807"/>
                  <a:gd name="connsiteY9" fmla="*/ 1398494 h 1500692"/>
                  <a:gd name="connsiteX10" fmla="*/ 0 w 607807"/>
                  <a:gd name="connsiteY10" fmla="*/ 1027355 h 1500692"/>
                  <a:gd name="connsiteX11" fmla="*/ 32273 w 607807"/>
                  <a:gd name="connsiteY11" fmla="*/ 973567 h 1500692"/>
                  <a:gd name="connsiteX12" fmla="*/ 32273 w 607807"/>
                  <a:gd name="connsiteY12" fmla="*/ 962810 h 1500692"/>
                  <a:gd name="connsiteX13" fmla="*/ 26894 w 607807"/>
                  <a:gd name="connsiteY13" fmla="*/ 258184 h 1500692"/>
                  <a:gd name="connsiteX14" fmla="*/ 107577 w 607807"/>
                  <a:gd name="connsiteY14" fmla="*/ 48410 h 1500692"/>
                  <a:gd name="connsiteX15" fmla="*/ 145228 w 607807"/>
                  <a:gd name="connsiteY15" fmla="*/ 0 h 150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7807" h="1500692">
                    <a:moveTo>
                      <a:pt x="145228" y="0"/>
                    </a:moveTo>
                    <a:lnTo>
                      <a:pt x="258184" y="37652"/>
                    </a:lnTo>
                    <a:lnTo>
                      <a:pt x="172123" y="666974"/>
                    </a:lnTo>
                    <a:lnTo>
                      <a:pt x="204396" y="1086522"/>
                    </a:lnTo>
                    <a:lnTo>
                      <a:pt x="484094" y="1016598"/>
                    </a:lnTo>
                    <a:lnTo>
                      <a:pt x="607807" y="1027355"/>
                    </a:lnTo>
                    <a:lnTo>
                      <a:pt x="607807" y="1269402"/>
                    </a:lnTo>
                    <a:lnTo>
                      <a:pt x="564777" y="1355464"/>
                    </a:lnTo>
                    <a:lnTo>
                      <a:pt x="220532" y="1500692"/>
                    </a:lnTo>
                    <a:lnTo>
                      <a:pt x="59167" y="1398494"/>
                    </a:lnTo>
                    <a:lnTo>
                      <a:pt x="0" y="1027355"/>
                    </a:lnTo>
                    <a:cubicBezTo>
                      <a:pt x="14691" y="1006788"/>
                      <a:pt x="27714" y="996359"/>
                      <a:pt x="32273" y="973567"/>
                    </a:cubicBezTo>
                    <a:cubicBezTo>
                      <a:pt x="32976" y="970051"/>
                      <a:pt x="32273" y="966396"/>
                      <a:pt x="32273" y="962810"/>
                    </a:cubicBezTo>
                    <a:lnTo>
                      <a:pt x="26894" y="258184"/>
                    </a:lnTo>
                    <a:lnTo>
                      <a:pt x="107577" y="48410"/>
                    </a:lnTo>
                    <a:lnTo>
                      <a:pt x="145228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93518FE5-2455-42FE-A0D2-06FCC35C1156}"/>
                  </a:ext>
                </a:extLst>
              </p:cNvPr>
              <p:cNvSpPr/>
              <p:nvPr/>
            </p:nvSpPr>
            <p:spPr>
              <a:xfrm>
                <a:off x="7040880" y="1877209"/>
                <a:ext cx="914400" cy="785309"/>
              </a:xfrm>
              <a:custGeom>
                <a:avLst/>
                <a:gdLst>
                  <a:gd name="connsiteX0" fmla="*/ 0 w 914400"/>
                  <a:gd name="connsiteY0" fmla="*/ 683111 h 785309"/>
                  <a:gd name="connsiteX1" fmla="*/ 21515 w 914400"/>
                  <a:gd name="connsiteY1" fmla="*/ 435685 h 785309"/>
                  <a:gd name="connsiteX2" fmla="*/ 37652 w 914400"/>
                  <a:gd name="connsiteY2" fmla="*/ 424927 h 785309"/>
                  <a:gd name="connsiteX3" fmla="*/ 263562 w 914400"/>
                  <a:gd name="connsiteY3" fmla="*/ 570156 h 785309"/>
                  <a:gd name="connsiteX4" fmla="*/ 661595 w 914400"/>
                  <a:gd name="connsiteY4" fmla="*/ 666975 h 785309"/>
                  <a:gd name="connsiteX5" fmla="*/ 736899 w 914400"/>
                  <a:gd name="connsiteY5" fmla="*/ 634702 h 785309"/>
                  <a:gd name="connsiteX6" fmla="*/ 833718 w 914400"/>
                  <a:gd name="connsiteY6" fmla="*/ 446443 h 785309"/>
                  <a:gd name="connsiteX7" fmla="*/ 833718 w 914400"/>
                  <a:gd name="connsiteY7" fmla="*/ 5379 h 785309"/>
                  <a:gd name="connsiteX8" fmla="*/ 865991 w 914400"/>
                  <a:gd name="connsiteY8" fmla="*/ 0 h 785309"/>
                  <a:gd name="connsiteX9" fmla="*/ 914400 w 914400"/>
                  <a:gd name="connsiteY9" fmla="*/ 236669 h 785309"/>
                  <a:gd name="connsiteX10" fmla="*/ 914400 w 914400"/>
                  <a:gd name="connsiteY10" fmla="*/ 677732 h 785309"/>
                  <a:gd name="connsiteX11" fmla="*/ 801445 w 914400"/>
                  <a:gd name="connsiteY11" fmla="*/ 747657 h 785309"/>
                  <a:gd name="connsiteX12" fmla="*/ 344245 w 914400"/>
                  <a:gd name="connsiteY12" fmla="*/ 785309 h 785309"/>
                  <a:gd name="connsiteX13" fmla="*/ 285078 w 914400"/>
                  <a:gd name="connsiteY13" fmla="*/ 779930 h 785309"/>
                  <a:gd name="connsiteX14" fmla="*/ 0 w 914400"/>
                  <a:gd name="connsiteY14" fmla="*/ 683111 h 785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14400" h="785309">
                    <a:moveTo>
                      <a:pt x="0" y="683111"/>
                    </a:moveTo>
                    <a:lnTo>
                      <a:pt x="21515" y="435685"/>
                    </a:lnTo>
                    <a:lnTo>
                      <a:pt x="37652" y="424927"/>
                    </a:lnTo>
                    <a:lnTo>
                      <a:pt x="263562" y="570156"/>
                    </a:lnTo>
                    <a:lnTo>
                      <a:pt x="661595" y="666975"/>
                    </a:lnTo>
                    <a:lnTo>
                      <a:pt x="736899" y="634702"/>
                    </a:lnTo>
                    <a:lnTo>
                      <a:pt x="833718" y="446443"/>
                    </a:lnTo>
                    <a:lnTo>
                      <a:pt x="833718" y="5379"/>
                    </a:lnTo>
                    <a:lnTo>
                      <a:pt x="865991" y="0"/>
                    </a:lnTo>
                    <a:lnTo>
                      <a:pt x="914400" y="236669"/>
                    </a:lnTo>
                    <a:lnTo>
                      <a:pt x="914400" y="677732"/>
                    </a:lnTo>
                    <a:lnTo>
                      <a:pt x="801445" y="747657"/>
                    </a:lnTo>
                    <a:lnTo>
                      <a:pt x="344245" y="785309"/>
                    </a:lnTo>
                    <a:lnTo>
                      <a:pt x="285078" y="779930"/>
                    </a:lnTo>
                    <a:lnTo>
                      <a:pt x="0" y="683111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664D7781-0777-419B-9F3E-2984961B8D4F}"/>
                </a:ext>
              </a:extLst>
            </p:cNvPr>
            <p:cNvSpPr/>
            <p:nvPr/>
          </p:nvSpPr>
          <p:spPr>
            <a:xfrm>
              <a:off x="6557697" y="628243"/>
              <a:ext cx="1799167" cy="872067"/>
            </a:xfrm>
            <a:custGeom>
              <a:avLst/>
              <a:gdLst>
                <a:gd name="connsiteX0" fmla="*/ 139700 w 1799167"/>
                <a:gd name="connsiteY0" fmla="*/ 436034 h 872067"/>
                <a:gd name="connsiteX1" fmla="*/ 207434 w 1799167"/>
                <a:gd name="connsiteY1" fmla="*/ 486834 h 872067"/>
                <a:gd name="connsiteX2" fmla="*/ 334434 w 1799167"/>
                <a:gd name="connsiteY2" fmla="*/ 465667 h 872067"/>
                <a:gd name="connsiteX3" fmla="*/ 469900 w 1799167"/>
                <a:gd name="connsiteY3" fmla="*/ 461434 h 872067"/>
                <a:gd name="connsiteX4" fmla="*/ 664634 w 1799167"/>
                <a:gd name="connsiteY4" fmla="*/ 461434 h 872067"/>
                <a:gd name="connsiteX5" fmla="*/ 829734 w 1799167"/>
                <a:gd name="connsiteY5" fmla="*/ 626534 h 872067"/>
                <a:gd name="connsiteX6" fmla="*/ 1079500 w 1799167"/>
                <a:gd name="connsiteY6" fmla="*/ 783167 h 872067"/>
                <a:gd name="connsiteX7" fmla="*/ 1164167 w 1799167"/>
                <a:gd name="connsiteY7" fmla="*/ 825500 h 872067"/>
                <a:gd name="connsiteX8" fmla="*/ 1274234 w 1799167"/>
                <a:gd name="connsiteY8" fmla="*/ 872067 h 872067"/>
                <a:gd name="connsiteX9" fmla="*/ 1634067 w 1799167"/>
                <a:gd name="connsiteY9" fmla="*/ 867834 h 872067"/>
                <a:gd name="connsiteX10" fmla="*/ 1634067 w 1799167"/>
                <a:gd name="connsiteY10" fmla="*/ 867834 h 872067"/>
                <a:gd name="connsiteX11" fmla="*/ 1799167 w 1799167"/>
                <a:gd name="connsiteY11" fmla="*/ 711200 h 872067"/>
                <a:gd name="connsiteX12" fmla="*/ 1684867 w 1799167"/>
                <a:gd name="connsiteY12" fmla="*/ 292100 h 872067"/>
                <a:gd name="connsiteX13" fmla="*/ 1617134 w 1799167"/>
                <a:gd name="connsiteY13" fmla="*/ 8467 h 872067"/>
                <a:gd name="connsiteX14" fmla="*/ 1193800 w 1799167"/>
                <a:gd name="connsiteY14" fmla="*/ 0 h 872067"/>
                <a:gd name="connsiteX15" fmla="*/ 334434 w 1799167"/>
                <a:gd name="connsiteY15" fmla="*/ 0 h 872067"/>
                <a:gd name="connsiteX16" fmla="*/ 59267 w 1799167"/>
                <a:gd name="connsiteY16" fmla="*/ 84667 h 872067"/>
                <a:gd name="connsiteX17" fmla="*/ 0 w 1799167"/>
                <a:gd name="connsiteY17" fmla="*/ 304800 h 872067"/>
                <a:gd name="connsiteX18" fmla="*/ 33867 w 1799167"/>
                <a:gd name="connsiteY18" fmla="*/ 419100 h 872067"/>
                <a:gd name="connsiteX19" fmla="*/ 139700 w 1799167"/>
                <a:gd name="connsiteY19" fmla="*/ 436034 h 8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99167" h="872067">
                  <a:moveTo>
                    <a:pt x="139700" y="436034"/>
                  </a:moveTo>
                  <a:lnTo>
                    <a:pt x="207434" y="486834"/>
                  </a:lnTo>
                  <a:lnTo>
                    <a:pt x="334434" y="465667"/>
                  </a:lnTo>
                  <a:lnTo>
                    <a:pt x="469900" y="461434"/>
                  </a:lnTo>
                  <a:lnTo>
                    <a:pt x="664634" y="461434"/>
                  </a:lnTo>
                  <a:lnTo>
                    <a:pt x="829734" y="626534"/>
                  </a:lnTo>
                  <a:lnTo>
                    <a:pt x="1079500" y="783167"/>
                  </a:lnTo>
                  <a:lnTo>
                    <a:pt x="1164167" y="825500"/>
                  </a:lnTo>
                  <a:lnTo>
                    <a:pt x="1274234" y="872067"/>
                  </a:lnTo>
                  <a:lnTo>
                    <a:pt x="1634067" y="867834"/>
                  </a:lnTo>
                  <a:lnTo>
                    <a:pt x="1634067" y="867834"/>
                  </a:lnTo>
                  <a:lnTo>
                    <a:pt x="1799167" y="711200"/>
                  </a:lnTo>
                  <a:lnTo>
                    <a:pt x="1684867" y="292100"/>
                  </a:lnTo>
                  <a:lnTo>
                    <a:pt x="1617134" y="8467"/>
                  </a:lnTo>
                  <a:lnTo>
                    <a:pt x="1193800" y="0"/>
                  </a:lnTo>
                  <a:lnTo>
                    <a:pt x="334434" y="0"/>
                  </a:lnTo>
                  <a:lnTo>
                    <a:pt x="59267" y="84667"/>
                  </a:lnTo>
                  <a:lnTo>
                    <a:pt x="0" y="304800"/>
                  </a:lnTo>
                  <a:lnTo>
                    <a:pt x="33867" y="419100"/>
                  </a:lnTo>
                  <a:lnTo>
                    <a:pt x="139700" y="436034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842BFC75-8C87-40BA-B36E-BA59A2A17E47}"/>
                </a:ext>
              </a:extLst>
            </p:cNvPr>
            <p:cNvSpPr/>
            <p:nvPr/>
          </p:nvSpPr>
          <p:spPr>
            <a:xfrm>
              <a:off x="6591300" y="2455333"/>
              <a:ext cx="160867" cy="160867"/>
            </a:xfrm>
            <a:custGeom>
              <a:avLst/>
              <a:gdLst>
                <a:gd name="connsiteX0" fmla="*/ 25400 w 160867"/>
                <a:gd name="connsiteY0" fmla="*/ 0 h 160867"/>
                <a:gd name="connsiteX1" fmla="*/ 84667 w 160867"/>
                <a:gd name="connsiteY1" fmla="*/ 0 h 160867"/>
                <a:gd name="connsiteX2" fmla="*/ 143933 w 160867"/>
                <a:gd name="connsiteY2" fmla="*/ 50800 h 160867"/>
                <a:gd name="connsiteX3" fmla="*/ 160867 w 160867"/>
                <a:gd name="connsiteY3" fmla="*/ 156634 h 160867"/>
                <a:gd name="connsiteX4" fmla="*/ 0 w 160867"/>
                <a:gd name="connsiteY4" fmla="*/ 160867 h 160867"/>
                <a:gd name="connsiteX5" fmla="*/ 0 w 160867"/>
                <a:gd name="connsiteY5" fmla="*/ 84667 h 160867"/>
                <a:gd name="connsiteX6" fmla="*/ 25400 w 160867"/>
                <a:gd name="connsiteY6" fmla="*/ 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867" h="160867">
                  <a:moveTo>
                    <a:pt x="25400" y="0"/>
                  </a:moveTo>
                  <a:lnTo>
                    <a:pt x="84667" y="0"/>
                  </a:lnTo>
                  <a:lnTo>
                    <a:pt x="143933" y="50800"/>
                  </a:lnTo>
                  <a:lnTo>
                    <a:pt x="160867" y="156634"/>
                  </a:lnTo>
                  <a:lnTo>
                    <a:pt x="0" y="160867"/>
                  </a:lnTo>
                  <a:lnTo>
                    <a:pt x="0" y="84667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32CAD19-C54B-4234-8A22-4BDEF323DA36}"/>
              </a:ext>
            </a:extLst>
          </p:cNvPr>
          <p:cNvCxnSpPr/>
          <p:nvPr/>
        </p:nvCxnSpPr>
        <p:spPr>
          <a:xfrm>
            <a:off x="4440405" y="1696259"/>
            <a:ext cx="0" cy="31265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37519A4-13B3-4C1D-8C60-7E5B2914E070}"/>
              </a:ext>
            </a:extLst>
          </p:cNvPr>
          <p:cNvCxnSpPr>
            <a:cxnSpLocks/>
          </p:cNvCxnSpPr>
          <p:nvPr/>
        </p:nvCxnSpPr>
        <p:spPr>
          <a:xfrm>
            <a:off x="4956234" y="1717705"/>
            <a:ext cx="3389" cy="2595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8BA8674C-B5D7-4E13-804C-73AEC87AC58C}"/>
              </a:ext>
            </a:extLst>
          </p:cNvPr>
          <p:cNvCxnSpPr>
            <a:cxnSpLocks/>
          </p:cNvCxnSpPr>
          <p:nvPr/>
        </p:nvCxnSpPr>
        <p:spPr>
          <a:xfrm>
            <a:off x="3164866" y="1503593"/>
            <a:ext cx="3936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1EC74FC0-206E-4D3E-A608-3A6436FC8A6A}"/>
              </a:ext>
            </a:extLst>
          </p:cNvPr>
          <p:cNvCxnSpPr>
            <a:cxnSpLocks/>
          </p:cNvCxnSpPr>
          <p:nvPr/>
        </p:nvCxnSpPr>
        <p:spPr>
          <a:xfrm>
            <a:off x="3122225" y="2213878"/>
            <a:ext cx="4363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7D47A3A-D5C7-4231-B21D-C30C803AD97B}"/>
              </a:ext>
            </a:extLst>
          </p:cNvPr>
          <p:cNvCxnSpPr>
            <a:cxnSpLocks/>
          </p:cNvCxnSpPr>
          <p:nvPr/>
        </p:nvCxnSpPr>
        <p:spPr>
          <a:xfrm flipV="1">
            <a:off x="2339752" y="1730087"/>
            <a:ext cx="0" cy="27306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6C1320B-7F02-4771-A7BE-A5EAD3F3CF41}"/>
              </a:ext>
            </a:extLst>
          </p:cNvPr>
          <p:cNvCxnSpPr/>
          <p:nvPr/>
        </p:nvCxnSpPr>
        <p:spPr>
          <a:xfrm>
            <a:off x="3491880" y="1500310"/>
            <a:ext cx="0" cy="70455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8F855895-75AB-45CC-A770-B0E68159E080}"/>
              </a:ext>
            </a:extLst>
          </p:cNvPr>
          <p:cNvSpPr/>
          <p:nvPr/>
        </p:nvSpPr>
        <p:spPr>
          <a:xfrm flipV="1">
            <a:off x="4291791" y="1621715"/>
            <a:ext cx="297229" cy="45719"/>
          </a:xfrm>
          <a:custGeom>
            <a:avLst/>
            <a:gdLst>
              <a:gd name="connsiteX0" fmla="*/ 0 w 927847"/>
              <a:gd name="connsiteY0" fmla="*/ 0 h 0"/>
              <a:gd name="connsiteX1" fmla="*/ 927847 w 9278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7847">
                <a:moveTo>
                  <a:pt x="0" y="0"/>
                </a:moveTo>
                <a:lnTo>
                  <a:pt x="927847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81DDBEB4-CF91-4EBD-8214-CB8030A0A5A8}"/>
              </a:ext>
            </a:extLst>
          </p:cNvPr>
          <p:cNvSpPr/>
          <p:nvPr/>
        </p:nvSpPr>
        <p:spPr>
          <a:xfrm>
            <a:off x="4645959" y="1694329"/>
            <a:ext cx="638735" cy="73959"/>
          </a:xfrm>
          <a:custGeom>
            <a:avLst/>
            <a:gdLst>
              <a:gd name="connsiteX0" fmla="*/ 0 w 638735"/>
              <a:gd name="connsiteY0" fmla="*/ 0 h 73959"/>
              <a:gd name="connsiteX1" fmla="*/ 490817 w 638735"/>
              <a:gd name="connsiteY1" fmla="*/ 0 h 73959"/>
              <a:gd name="connsiteX2" fmla="*/ 638735 w 638735"/>
              <a:gd name="connsiteY2" fmla="*/ 73959 h 73959"/>
              <a:gd name="connsiteX3" fmla="*/ 632012 w 638735"/>
              <a:gd name="connsiteY3" fmla="*/ 73959 h 7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735" h="73959">
                <a:moveTo>
                  <a:pt x="0" y="0"/>
                </a:moveTo>
                <a:lnTo>
                  <a:pt x="490817" y="0"/>
                </a:lnTo>
                <a:lnTo>
                  <a:pt x="638735" y="73959"/>
                </a:lnTo>
                <a:lnTo>
                  <a:pt x="632012" y="73959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BFC84594-4D91-4E52-9903-9D4A2350B211}"/>
              </a:ext>
            </a:extLst>
          </p:cNvPr>
          <p:cNvSpPr/>
          <p:nvPr/>
        </p:nvSpPr>
        <p:spPr>
          <a:xfrm>
            <a:off x="2017089" y="1330303"/>
            <a:ext cx="322730" cy="383242"/>
          </a:xfrm>
          <a:custGeom>
            <a:avLst/>
            <a:gdLst>
              <a:gd name="connsiteX0" fmla="*/ 322730 w 322730"/>
              <a:gd name="connsiteY0" fmla="*/ 383242 h 383242"/>
              <a:gd name="connsiteX1" fmla="*/ 322730 w 322730"/>
              <a:gd name="connsiteY1" fmla="*/ 0 h 383242"/>
              <a:gd name="connsiteX2" fmla="*/ 0 w 322730"/>
              <a:gd name="connsiteY2" fmla="*/ 0 h 38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730" h="383242">
                <a:moveTo>
                  <a:pt x="322730" y="383242"/>
                </a:moveTo>
                <a:lnTo>
                  <a:pt x="322730" y="0"/>
                </a:lnTo>
                <a:lnTo>
                  <a:pt x="0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D8F345BD-4560-4193-B219-FDF18F3ACDCF}"/>
              </a:ext>
            </a:extLst>
          </p:cNvPr>
          <p:cNvSpPr/>
          <p:nvPr/>
        </p:nvSpPr>
        <p:spPr>
          <a:xfrm>
            <a:off x="3489512" y="1129553"/>
            <a:ext cx="363070" cy="363071"/>
          </a:xfrm>
          <a:custGeom>
            <a:avLst/>
            <a:gdLst>
              <a:gd name="connsiteX0" fmla="*/ 0 w 363070"/>
              <a:gd name="connsiteY0" fmla="*/ 363071 h 363071"/>
              <a:gd name="connsiteX1" fmla="*/ 0 w 363070"/>
              <a:gd name="connsiteY1" fmla="*/ 0 h 363071"/>
              <a:gd name="connsiteX2" fmla="*/ 363070 w 363070"/>
              <a:gd name="connsiteY2" fmla="*/ 0 h 36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070" h="363071">
                <a:moveTo>
                  <a:pt x="0" y="363071"/>
                </a:moveTo>
                <a:lnTo>
                  <a:pt x="0" y="0"/>
                </a:lnTo>
                <a:lnTo>
                  <a:pt x="363070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フリーフォーム: 図形 50">
            <a:extLst>
              <a:ext uri="{FF2B5EF4-FFF2-40B4-BE49-F238E27FC236}">
                <a16:creationId xmlns:a16="http://schemas.microsoft.com/office/drawing/2014/main" id="{DBC21A25-A028-4C12-82FF-C9218F0FE2F0}"/>
              </a:ext>
            </a:extLst>
          </p:cNvPr>
          <p:cNvSpPr/>
          <p:nvPr/>
        </p:nvSpPr>
        <p:spPr>
          <a:xfrm flipH="1">
            <a:off x="4389992" y="1988981"/>
            <a:ext cx="59635" cy="622668"/>
          </a:xfrm>
          <a:custGeom>
            <a:avLst/>
            <a:gdLst>
              <a:gd name="connsiteX0" fmla="*/ 0 w 551330"/>
              <a:gd name="connsiteY0" fmla="*/ 0 h 443753"/>
              <a:gd name="connsiteX1" fmla="*/ 6724 w 551330"/>
              <a:gd name="connsiteY1" fmla="*/ 443753 h 443753"/>
              <a:gd name="connsiteX2" fmla="*/ 551330 w 551330"/>
              <a:gd name="connsiteY2" fmla="*/ 443753 h 443753"/>
              <a:gd name="connsiteX0" fmla="*/ 0 w 544606"/>
              <a:gd name="connsiteY0" fmla="*/ 0 h 456979"/>
              <a:gd name="connsiteX1" fmla="*/ 0 w 544606"/>
              <a:gd name="connsiteY1" fmla="*/ 456979 h 456979"/>
              <a:gd name="connsiteX2" fmla="*/ 544606 w 544606"/>
              <a:gd name="connsiteY2" fmla="*/ 456979 h 45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606" h="456979">
                <a:moveTo>
                  <a:pt x="0" y="0"/>
                </a:moveTo>
                <a:lnTo>
                  <a:pt x="0" y="456979"/>
                </a:lnTo>
                <a:lnTo>
                  <a:pt x="544606" y="456979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リーフォーム: 図形 51">
            <a:extLst>
              <a:ext uri="{FF2B5EF4-FFF2-40B4-BE49-F238E27FC236}">
                <a16:creationId xmlns:a16="http://schemas.microsoft.com/office/drawing/2014/main" id="{7856EFA4-19F9-4355-8B7A-29B2AB950D4A}"/>
              </a:ext>
            </a:extLst>
          </p:cNvPr>
          <p:cNvSpPr/>
          <p:nvPr/>
        </p:nvSpPr>
        <p:spPr>
          <a:xfrm>
            <a:off x="4449628" y="1963270"/>
            <a:ext cx="512337" cy="636603"/>
          </a:xfrm>
          <a:custGeom>
            <a:avLst/>
            <a:gdLst>
              <a:gd name="connsiteX0" fmla="*/ 484094 w 484094"/>
              <a:gd name="connsiteY0" fmla="*/ 0 h 477370"/>
              <a:gd name="connsiteX1" fmla="*/ 484094 w 484094"/>
              <a:gd name="connsiteY1" fmla="*/ 477370 h 477370"/>
              <a:gd name="connsiteX2" fmla="*/ 0 w 484094"/>
              <a:gd name="connsiteY2" fmla="*/ 477370 h 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094" h="477370">
                <a:moveTo>
                  <a:pt x="484094" y="0"/>
                </a:moveTo>
                <a:lnTo>
                  <a:pt x="484094" y="477370"/>
                </a:lnTo>
                <a:lnTo>
                  <a:pt x="0" y="47737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F31E88D4-1315-40A0-BED7-70EA53FF6A7C}"/>
              </a:ext>
            </a:extLst>
          </p:cNvPr>
          <p:cNvSpPr/>
          <p:nvPr/>
        </p:nvSpPr>
        <p:spPr>
          <a:xfrm>
            <a:off x="2233402" y="770915"/>
            <a:ext cx="485522" cy="548087"/>
          </a:xfrm>
          <a:custGeom>
            <a:avLst/>
            <a:gdLst>
              <a:gd name="connsiteX0" fmla="*/ 485522 w 485522"/>
              <a:gd name="connsiteY0" fmla="*/ 339866 h 339866"/>
              <a:gd name="connsiteX1" fmla="*/ 315589 w 485522"/>
              <a:gd name="connsiteY1" fmla="*/ 0 h 339866"/>
              <a:gd name="connsiteX2" fmla="*/ 0 w 485522"/>
              <a:gd name="connsiteY2" fmla="*/ 0 h 33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522" h="339866">
                <a:moveTo>
                  <a:pt x="485522" y="339866"/>
                </a:moveTo>
                <a:lnTo>
                  <a:pt x="315589" y="0"/>
                </a:lnTo>
                <a:lnTo>
                  <a:pt x="0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A52DCAC2-A91E-4FAC-B25D-D1C38D937AFF}"/>
              </a:ext>
            </a:extLst>
          </p:cNvPr>
          <p:cNvSpPr/>
          <p:nvPr/>
        </p:nvSpPr>
        <p:spPr>
          <a:xfrm>
            <a:off x="4436959" y="1173345"/>
            <a:ext cx="377802" cy="508945"/>
          </a:xfrm>
          <a:custGeom>
            <a:avLst/>
            <a:gdLst>
              <a:gd name="connsiteX0" fmla="*/ 0 w 744467"/>
              <a:gd name="connsiteY0" fmla="*/ 485522 h 525982"/>
              <a:gd name="connsiteX1" fmla="*/ 720191 w 744467"/>
              <a:gd name="connsiteY1" fmla="*/ 0 h 525982"/>
              <a:gd name="connsiteX2" fmla="*/ 744467 w 744467"/>
              <a:gd name="connsiteY2" fmla="*/ 525982 h 52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467" h="525982">
                <a:moveTo>
                  <a:pt x="0" y="485522"/>
                </a:moveTo>
                <a:lnTo>
                  <a:pt x="720191" y="0"/>
                </a:lnTo>
                <a:lnTo>
                  <a:pt x="744467" y="525982"/>
                </a:lnTo>
              </a:path>
            </a:pathLst>
          </a:custGeom>
          <a:noFill/>
          <a:ln w="6350"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0BB0F4F3-7BD3-464B-BC05-9C1B10848D12}"/>
              </a:ext>
            </a:extLst>
          </p:cNvPr>
          <p:cNvCxnSpPr>
            <a:cxnSpLocks/>
          </p:cNvCxnSpPr>
          <p:nvPr/>
        </p:nvCxnSpPr>
        <p:spPr>
          <a:xfrm flipH="1">
            <a:off x="5686411" y="1383738"/>
            <a:ext cx="6731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774CFF8-69B3-4FFE-8EAD-DECD44CD8C69}"/>
              </a:ext>
            </a:extLst>
          </p:cNvPr>
          <p:cNvCxnSpPr>
            <a:cxnSpLocks/>
          </p:cNvCxnSpPr>
          <p:nvPr/>
        </p:nvCxnSpPr>
        <p:spPr>
          <a:xfrm flipH="1">
            <a:off x="5671248" y="2103348"/>
            <a:ext cx="679015" cy="16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04382F3C-6C71-4DD8-A3EF-ECB02974F182}"/>
              </a:ext>
            </a:extLst>
          </p:cNvPr>
          <p:cNvSpPr/>
          <p:nvPr/>
        </p:nvSpPr>
        <p:spPr>
          <a:xfrm>
            <a:off x="6206599" y="1011079"/>
            <a:ext cx="105197" cy="323682"/>
          </a:xfrm>
          <a:custGeom>
            <a:avLst/>
            <a:gdLst>
              <a:gd name="connsiteX0" fmla="*/ 97105 w 105197"/>
              <a:gd name="connsiteY0" fmla="*/ 0 h 323682"/>
              <a:gd name="connsiteX1" fmla="*/ 105197 w 105197"/>
              <a:gd name="connsiteY1" fmla="*/ 323682 h 323682"/>
              <a:gd name="connsiteX2" fmla="*/ 0 w 105197"/>
              <a:gd name="connsiteY2" fmla="*/ 323682 h 3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97" h="323682">
                <a:moveTo>
                  <a:pt x="97105" y="0"/>
                </a:moveTo>
                <a:lnTo>
                  <a:pt x="105197" y="323682"/>
                </a:lnTo>
                <a:lnTo>
                  <a:pt x="0" y="323682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452F1306-D3F6-4A95-8335-303C1E86BB05}"/>
              </a:ext>
            </a:extLst>
          </p:cNvPr>
          <p:cNvSpPr/>
          <p:nvPr/>
        </p:nvSpPr>
        <p:spPr>
          <a:xfrm>
            <a:off x="7201912" y="1488935"/>
            <a:ext cx="809203" cy="194208"/>
          </a:xfrm>
          <a:custGeom>
            <a:avLst/>
            <a:gdLst>
              <a:gd name="connsiteX0" fmla="*/ 0 w 809203"/>
              <a:gd name="connsiteY0" fmla="*/ 194208 h 194208"/>
              <a:gd name="connsiteX1" fmla="*/ 509798 w 809203"/>
              <a:gd name="connsiteY1" fmla="*/ 194208 h 194208"/>
              <a:gd name="connsiteX2" fmla="*/ 809203 w 809203"/>
              <a:gd name="connsiteY2" fmla="*/ 0 h 19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203" h="194208">
                <a:moveTo>
                  <a:pt x="0" y="194208"/>
                </a:moveTo>
                <a:lnTo>
                  <a:pt x="509798" y="194208"/>
                </a:lnTo>
                <a:lnTo>
                  <a:pt x="809203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43A811F-DD92-4B73-A4F3-F5194CC94AE5}"/>
              </a:ext>
            </a:extLst>
          </p:cNvPr>
          <p:cNvCxnSpPr>
            <a:cxnSpLocks/>
          </p:cNvCxnSpPr>
          <p:nvPr/>
        </p:nvCxnSpPr>
        <p:spPr>
          <a:xfrm flipV="1">
            <a:off x="7201912" y="1822364"/>
            <a:ext cx="1125594" cy="24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B697A4B6-6710-43DE-901E-D8AAC6715B7B}"/>
              </a:ext>
            </a:extLst>
          </p:cNvPr>
          <p:cNvCxnSpPr>
            <a:cxnSpLocks/>
          </p:cNvCxnSpPr>
          <p:nvPr/>
        </p:nvCxnSpPr>
        <p:spPr>
          <a:xfrm flipV="1">
            <a:off x="7209741" y="1608018"/>
            <a:ext cx="1125594" cy="14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33E573B0-5E32-4C28-B2D9-A8E243F78D6B}"/>
              </a:ext>
            </a:extLst>
          </p:cNvPr>
          <p:cNvCxnSpPr>
            <a:cxnSpLocks/>
          </p:cNvCxnSpPr>
          <p:nvPr/>
        </p:nvCxnSpPr>
        <p:spPr>
          <a:xfrm>
            <a:off x="8244408" y="1592774"/>
            <a:ext cx="0" cy="2607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87CCAF13-21D8-41C9-AE09-F537AB75B071}"/>
              </a:ext>
            </a:extLst>
          </p:cNvPr>
          <p:cNvSpPr/>
          <p:nvPr/>
        </p:nvSpPr>
        <p:spPr>
          <a:xfrm>
            <a:off x="8253876" y="1068974"/>
            <a:ext cx="267037" cy="541341"/>
          </a:xfrm>
          <a:custGeom>
            <a:avLst/>
            <a:gdLst>
              <a:gd name="connsiteX0" fmla="*/ 0 w 267037"/>
              <a:gd name="connsiteY0" fmla="*/ 258945 h 258945"/>
              <a:gd name="connsiteX1" fmla="*/ 0 w 267037"/>
              <a:gd name="connsiteY1" fmla="*/ 0 h 258945"/>
              <a:gd name="connsiteX2" fmla="*/ 267037 w 267037"/>
              <a:gd name="connsiteY2" fmla="*/ 0 h 25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37" h="258945">
                <a:moveTo>
                  <a:pt x="0" y="258945"/>
                </a:moveTo>
                <a:lnTo>
                  <a:pt x="0" y="0"/>
                </a:lnTo>
                <a:lnTo>
                  <a:pt x="267037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EE21793-F40D-4B71-9638-60FE3B7F8A5E}"/>
              </a:ext>
            </a:extLst>
          </p:cNvPr>
          <p:cNvCxnSpPr>
            <a:cxnSpLocks/>
          </p:cNvCxnSpPr>
          <p:nvPr/>
        </p:nvCxnSpPr>
        <p:spPr>
          <a:xfrm>
            <a:off x="5812733" y="1385766"/>
            <a:ext cx="3994" cy="69641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F6F1BE64-2884-424B-856B-E8380588C8F3}"/>
              </a:ext>
            </a:extLst>
          </p:cNvPr>
          <p:cNvSpPr/>
          <p:nvPr/>
        </p:nvSpPr>
        <p:spPr>
          <a:xfrm>
            <a:off x="5536336" y="804262"/>
            <a:ext cx="276772" cy="576028"/>
          </a:xfrm>
          <a:custGeom>
            <a:avLst/>
            <a:gdLst>
              <a:gd name="connsiteX0" fmla="*/ 226577 w 226577"/>
              <a:gd name="connsiteY0" fmla="*/ 380326 h 380326"/>
              <a:gd name="connsiteX1" fmla="*/ 226577 w 226577"/>
              <a:gd name="connsiteY1" fmla="*/ 0 h 380326"/>
              <a:gd name="connsiteX2" fmla="*/ 0 w 226577"/>
              <a:gd name="connsiteY2" fmla="*/ 0 h 38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577" h="380326">
                <a:moveTo>
                  <a:pt x="226577" y="380326"/>
                </a:moveTo>
                <a:lnTo>
                  <a:pt x="226577" y="0"/>
                </a:lnTo>
                <a:lnTo>
                  <a:pt x="0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A68CB61F-75B0-45A4-853F-651A0E625DA4}"/>
              </a:ext>
            </a:extLst>
          </p:cNvPr>
          <p:cNvSpPr/>
          <p:nvPr/>
        </p:nvSpPr>
        <p:spPr>
          <a:xfrm>
            <a:off x="7218096" y="1043873"/>
            <a:ext cx="647362" cy="534074"/>
          </a:xfrm>
          <a:custGeom>
            <a:avLst/>
            <a:gdLst>
              <a:gd name="connsiteX0" fmla="*/ 647362 w 647362"/>
              <a:gd name="connsiteY0" fmla="*/ 534074 h 534074"/>
              <a:gd name="connsiteX1" fmla="*/ 461246 w 647362"/>
              <a:gd name="connsiteY1" fmla="*/ 0 h 534074"/>
              <a:gd name="connsiteX2" fmla="*/ 0 w 647362"/>
              <a:gd name="connsiteY2" fmla="*/ 0 h 53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362" h="534074">
                <a:moveTo>
                  <a:pt x="647362" y="534074"/>
                </a:moveTo>
                <a:lnTo>
                  <a:pt x="461246" y="0"/>
                </a:lnTo>
                <a:lnTo>
                  <a:pt x="0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11AB2835-E78F-42A8-9D83-2957484A7F98}"/>
              </a:ext>
            </a:extLst>
          </p:cNvPr>
          <p:cNvSpPr/>
          <p:nvPr/>
        </p:nvSpPr>
        <p:spPr>
          <a:xfrm>
            <a:off x="6117579" y="906308"/>
            <a:ext cx="420786" cy="275129"/>
          </a:xfrm>
          <a:custGeom>
            <a:avLst/>
            <a:gdLst>
              <a:gd name="connsiteX0" fmla="*/ 186117 w 420786"/>
              <a:gd name="connsiteY0" fmla="*/ 275129 h 275129"/>
              <a:gd name="connsiteX1" fmla="*/ 0 w 420786"/>
              <a:gd name="connsiteY1" fmla="*/ 0 h 275129"/>
              <a:gd name="connsiteX2" fmla="*/ 420786 w 420786"/>
              <a:gd name="connsiteY2" fmla="*/ 0 h 275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786" h="275129">
                <a:moveTo>
                  <a:pt x="186117" y="275129"/>
                </a:moveTo>
                <a:lnTo>
                  <a:pt x="0" y="0"/>
                </a:lnTo>
                <a:lnTo>
                  <a:pt x="420786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: 図形 66">
            <a:extLst>
              <a:ext uri="{FF2B5EF4-FFF2-40B4-BE49-F238E27FC236}">
                <a16:creationId xmlns:a16="http://schemas.microsoft.com/office/drawing/2014/main" id="{EF626864-311F-4E49-B724-B467131A69A8}"/>
              </a:ext>
            </a:extLst>
          </p:cNvPr>
          <p:cNvSpPr/>
          <p:nvPr/>
        </p:nvSpPr>
        <p:spPr>
          <a:xfrm>
            <a:off x="3984743" y="1829986"/>
            <a:ext cx="455989" cy="372354"/>
          </a:xfrm>
          <a:custGeom>
            <a:avLst/>
            <a:gdLst>
              <a:gd name="connsiteX0" fmla="*/ 768743 w 768743"/>
              <a:gd name="connsiteY0" fmla="*/ 0 h 857756"/>
              <a:gd name="connsiteX1" fmla="*/ 283221 w 768743"/>
              <a:gd name="connsiteY1" fmla="*/ 857756 h 857756"/>
              <a:gd name="connsiteX2" fmla="*/ 0 w 768743"/>
              <a:gd name="connsiteY2" fmla="*/ 857756 h 8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743" h="857756">
                <a:moveTo>
                  <a:pt x="768743" y="0"/>
                </a:moveTo>
                <a:lnTo>
                  <a:pt x="283221" y="857756"/>
                </a:lnTo>
                <a:lnTo>
                  <a:pt x="0" y="857756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: 図形 67">
            <a:extLst>
              <a:ext uri="{FF2B5EF4-FFF2-40B4-BE49-F238E27FC236}">
                <a16:creationId xmlns:a16="http://schemas.microsoft.com/office/drawing/2014/main" id="{8051D65C-C47E-4915-B5E5-D5B691310934}"/>
              </a:ext>
            </a:extLst>
          </p:cNvPr>
          <p:cNvSpPr/>
          <p:nvPr/>
        </p:nvSpPr>
        <p:spPr>
          <a:xfrm>
            <a:off x="4960418" y="1844984"/>
            <a:ext cx="519246" cy="524543"/>
          </a:xfrm>
          <a:custGeom>
            <a:avLst/>
            <a:gdLst>
              <a:gd name="connsiteX0" fmla="*/ 0 w 542166"/>
              <a:gd name="connsiteY0" fmla="*/ 0 h 671639"/>
              <a:gd name="connsiteX1" fmla="*/ 307497 w 542166"/>
              <a:gd name="connsiteY1" fmla="*/ 671639 h 671639"/>
              <a:gd name="connsiteX2" fmla="*/ 542166 w 542166"/>
              <a:gd name="connsiteY2" fmla="*/ 671639 h 67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166" h="671639">
                <a:moveTo>
                  <a:pt x="0" y="0"/>
                </a:moveTo>
                <a:lnTo>
                  <a:pt x="307497" y="671639"/>
                </a:lnTo>
                <a:lnTo>
                  <a:pt x="542166" y="671639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0031D636-3A4D-4E52-B44C-87D26F912CC7}"/>
              </a:ext>
            </a:extLst>
          </p:cNvPr>
          <p:cNvSpPr/>
          <p:nvPr/>
        </p:nvSpPr>
        <p:spPr>
          <a:xfrm>
            <a:off x="8253876" y="1715512"/>
            <a:ext cx="574535" cy="453153"/>
          </a:xfrm>
          <a:custGeom>
            <a:avLst/>
            <a:gdLst>
              <a:gd name="connsiteX0" fmla="*/ 0 w 574535"/>
              <a:gd name="connsiteY0" fmla="*/ 0 h 453153"/>
              <a:gd name="connsiteX1" fmla="*/ 299405 w 574535"/>
              <a:gd name="connsiteY1" fmla="*/ 453153 h 453153"/>
              <a:gd name="connsiteX2" fmla="*/ 574535 w 574535"/>
              <a:gd name="connsiteY2" fmla="*/ 453153 h 45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535" h="453153">
                <a:moveTo>
                  <a:pt x="0" y="0"/>
                </a:moveTo>
                <a:lnTo>
                  <a:pt x="299405" y="453153"/>
                </a:lnTo>
                <a:lnTo>
                  <a:pt x="574535" y="453153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フリーフォーム: 図形 69">
            <a:extLst>
              <a:ext uri="{FF2B5EF4-FFF2-40B4-BE49-F238E27FC236}">
                <a16:creationId xmlns:a16="http://schemas.microsoft.com/office/drawing/2014/main" id="{563DCD75-20AC-4D44-8029-125483F99A93}"/>
              </a:ext>
            </a:extLst>
          </p:cNvPr>
          <p:cNvSpPr/>
          <p:nvPr/>
        </p:nvSpPr>
        <p:spPr>
          <a:xfrm>
            <a:off x="1062280" y="4388783"/>
            <a:ext cx="617926" cy="216024"/>
          </a:xfrm>
          <a:custGeom>
            <a:avLst/>
            <a:gdLst>
              <a:gd name="connsiteX0" fmla="*/ 0 w 545522"/>
              <a:gd name="connsiteY0" fmla="*/ 10391 h 213014"/>
              <a:gd name="connsiteX1" fmla="*/ 452004 w 545522"/>
              <a:gd name="connsiteY1" fmla="*/ 5196 h 213014"/>
              <a:gd name="connsiteX2" fmla="*/ 540327 w 545522"/>
              <a:gd name="connsiteY2" fmla="*/ 0 h 213014"/>
              <a:gd name="connsiteX3" fmla="*/ 545522 w 545522"/>
              <a:gd name="connsiteY3" fmla="*/ 213014 h 213014"/>
              <a:gd name="connsiteX4" fmla="*/ 51954 w 545522"/>
              <a:gd name="connsiteY4" fmla="*/ 207819 h 213014"/>
              <a:gd name="connsiteX0" fmla="*/ 0 w 545522"/>
              <a:gd name="connsiteY0" fmla="*/ 145 h 213014"/>
              <a:gd name="connsiteX1" fmla="*/ 452004 w 545522"/>
              <a:gd name="connsiteY1" fmla="*/ 5196 h 213014"/>
              <a:gd name="connsiteX2" fmla="*/ 540327 w 545522"/>
              <a:gd name="connsiteY2" fmla="*/ 0 h 213014"/>
              <a:gd name="connsiteX3" fmla="*/ 545522 w 545522"/>
              <a:gd name="connsiteY3" fmla="*/ 213014 h 213014"/>
              <a:gd name="connsiteX4" fmla="*/ 51954 w 545522"/>
              <a:gd name="connsiteY4" fmla="*/ 207819 h 213014"/>
              <a:gd name="connsiteX0" fmla="*/ 0 w 545522"/>
              <a:gd name="connsiteY0" fmla="*/ 5196 h 218065"/>
              <a:gd name="connsiteX1" fmla="*/ 452004 w 545522"/>
              <a:gd name="connsiteY1" fmla="*/ 0 h 218065"/>
              <a:gd name="connsiteX2" fmla="*/ 540327 w 545522"/>
              <a:gd name="connsiteY2" fmla="*/ 5051 h 218065"/>
              <a:gd name="connsiteX3" fmla="*/ 545522 w 545522"/>
              <a:gd name="connsiteY3" fmla="*/ 218065 h 218065"/>
              <a:gd name="connsiteX4" fmla="*/ 51954 w 545522"/>
              <a:gd name="connsiteY4" fmla="*/ 212870 h 218065"/>
              <a:gd name="connsiteX0" fmla="*/ 0 w 545522"/>
              <a:gd name="connsiteY0" fmla="*/ 145 h 213014"/>
              <a:gd name="connsiteX1" fmla="*/ 424484 w 545522"/>
              <a:gd name="connsiteY1" fmla="*/ 73 h 213014"/>
              <a:gd name="connsiteX2" fmla="*/ 540327 w 545522"/>
              <a:gd name="connsiteY2" fmla="*/ 0 h 213014"/>
              <a:gd name="connsiteX3" fmla="*/ 545522 w 545522"/>
              <a:gd name="connsiteY3" fmla="*/ 213014 h 213014"/>
              <a:gd name="connsiteX4" fmla="*/ 51954 w 545522"/>
              <a:gd name="connsiteY4" fmla="*/ 207819 h 21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522" h="213014">
                <a:moveTo>
                  <a:pt x="0" y="145"/>
                </a:moveTo>
                <a:lnTo>
                  <a:pt x="424484" y="73"/>
                </a:lnTo>
                <a:lnTo>
                  <a:pt x="540327" y="0"/>
                </a:lnTo>
                <a:lnTo>
                  <a:pt x="545522" y="213014"/>
                </a:lnTo>
                <a:lnTo>
                  <a:pt x="51954" y="207819"/>
                </a:lnTo>
              </a:path>
            </a:pathLst>
          </a:custGeom>
          <a:pattFill prst="wdDn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A3CC0C2-C2AE-4FF4-B232-6032B05EE1E2}"/>
              </a:ext>
            </a:extLst>
          </p:cNvPr>
          <p:cNvCxnSpPr>
            <a:cxnSpLocks/>
          </p:cNvCxnSpPr>
          <p:nvPr/>
        </p:nvCxnSpPr>
        <p:spPr>
          <a:xfrm flipH="1">
            <a:off x="1363575" y="1082668"/>
            <a:ext cx="12851" cy="1528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EA8D326D-F613-4B7D-A105-0E27DBC75DCE}"/>
              </a:ext>
            </a:extLst>
          </p:cNvPr>
          <p:cNvSpPr/>
          <p:nvPr/>
        </p:nvSpPr>
        <p:spPr>
          <a:xfrm>
            <a:off x="725701" y="1200788"/>
            <a:ext cx="594910" cy="209167"/>
          </a:xfrm>
          <a:custGeom>
            <a:avLst/>
            <a:gdLst>
              <a:gd name="connsiteX0" fmla="*/ 594910 w 594910"/>
              <a:gd name="connsiteY0" fmla="*/ 385590 h 385590"/>
              <a:gd name="connsiteX1" fmla="*/ 253387 w 594910"/>
              <a:gd name="connsiteY1" fmla="*/ 0 h 385590"/>
              <a:gd name="connsiteX2" fmla="*/ 0 w 594910"/>
              <a:gd name="connsiteY2" fmla="*/ 0 h 38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910" h="385590">
                <a:moveTo>
                  <a:pt x="594910" y="385590"/>
                </a:moveTo>
                <a:lnTo>
                  <a:pt x="253387" y="0"/>
                </a:lnTo>
                <a:lnTo>
                  <a:pt x="0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フリーフォーム: 図形 72">
            <a:extLst>
              <a:ext uri="{FF2B5EF4-FFF2-40B4-BE49-F238E27FC236}">
                <a16:creationId xmlns:a16="http://schemas.microsoft.com/office/drawing/2014/main" id="{2D540542-BDBA-4774-B618-950F6C40519F}"/>
              </a:ext>
            </a:extLst>
          </p:cNvPr>
          <p:cNvSpPr/>
          <p:nvPr/>
        </p:nvSpPr>
        <p:spPr>
          <a:xfrm>
            <a:off x="997736" y="1815669"/>
            <a:ext cx="140110" cy="781665"/>
          </a:xfrm>
          <a:custGeom>
            <a:avLst/>
            <a:gdLst>
              <a:gd name="connsiteX0" fmla="*/ 140110 w 140110"/>
              <a:gd name="connsiteY0" fmla="*/ 0 h 781665"/>
              <a:gd name="connsiteX1" fmla="*/ 0 w 140110"/>
              <a:gd name="connsiteY1" fmla="*/ 781665 h 78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110" h="781665">
                <a:moveTo>
                  <a:pt x="140110" y="0"/>
                </a:moveTo>
                <a:lnTo>
                  <a:pt x="0" y="781665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フリーフォーム: 図形 73">
            <a:extLst>
              <a:ext uri="{FF2B5EF4-FFF2-40B4-BE49-F238E27FC236}">
                <a16:creationId xmlns:a16="http://schemas.microsoft.com/office/drawing/2014/main" id="{6DB29895-27C0-45C6-9091-8032B8AA14DB}"/>
              </a:ext>
            </a:extLst>
          </p:cNvPr>
          <p:cNvSpPr/>
          <p:nvPr/>
        </p:nvSpPr>
        <p:spPr>
          <a:xfrm>
            <a:off x="789039" y="2986548"/>
            <a:ext cx="1194619" cy="176981"/>
          </a:xfrm>
          <a:custGeom>
            <a:avLst/>
            <a:gdLst>
              <a:gd name="connsiteX0" fmla="*/ 0 w 1194619"/>
              <a:gd name="connsiteY0" fmla="*/ 169607 h 176981"/>
              <a:gd name="connsiteX1" fmla="*/ 464574 w 1194619"/>
              <a:gd name="connsiteY1" fmla="*/ 169607 h 176981"/>
              <a:gd name="connsiteX2" fmla="*/ 457200 w 1194619"/>
              <a:gd name="connsiteY2" fmla="*/ 0 h 176981"/>
              <a:gd name="connsiteX3" fmla="*/ 722671 w 1194619"/>
              <a:gd name="connsiteY3" fmla="*/ 7375 h 176981"/>
              <a:gd name="connsiteX4" fmla="*/ 737419 w 1194619"/>
              <a:gd name="connsiteY4" fmla="*/ 169607 h 176981"/>
              <a:gd name="connsiteX5" fmla="*/ 1194619 w 1194619"/>
              <a:gd name="connsiteY5" fmla="*/ 176981 h 17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4619" h="176981">
                <a:moveTo>
                  <a:pt x="0" y="169607"/>
                </a:moveTo>
                <a:lnTo>
                  <a:pt x="464574" y="169607"/>
                </a:lnTo>
                <a:lnTo>
                  <a:pt x="457200" y="0"/>
                </a:lnTo>
                <a:lnTo>
                  <a:pt x="722671" y="7375"/>
                </a:lnTo>
                <a:lnTo>
                  <a:pt x="737419" y="169607"/>
                </a:lnTo>
                <a:lnTo>
                  <a:pt x="1194619" y="176981"/>
                </a:lnTo>
              </a:path>
            </a:pathLst>
          </a:cu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フリーフォーム: 図形 74">
            <a:extLst>
              <a:ext uri="{FF2B5EF4-FFF2-40B4-BE49-F238E27FC236}">
                <a16:creationId xmlns:a16="http://schemas.microsoft.com/office/drawing/2014/main" id="{1728408C-3E6D-458D-9BA7-00206A15D531}"/>
              </a:ext>
            </a:extLst>
          </p:cNvPr>
          <p:cNvSpPr/>
          <p:nvPr/>
        </p:nvSpPr>
        <p:spPr>
          <a:xfrm>
            <a:off x="3115609" y="3894543"/>
            <a:ext cx="160638" cy="140043"/>
          </a:xfrm>
          <a:custGeom>
            <a:avLst/>
            <a:gdLst>
              <a:gd name="connsiteX0" fmla="*/ 0 w 172995"/>
              <a:gd name="connsiteY0" fmla="*/ 144162 h 144162"/>
              <a:gd name="connsiteX1" fmla="*/ 172995 w 172995"/>
              <a:gd name="connsiteY1" fmla="*/ 140043 h 144162"/>
              <a:gd name="connsiteX2" fmla="*/ 172995 w 172995"/>
              <a:gd name="connsiteY2" fmla="*/ 0 h 144162"/>
              <a:gd name="connsiteX0" fmla="*/ 0 w 160638"/>
              <a:gd name="connsiteY0" fmla="*/ 140043 h 140043"/>
              <a:gd name="connsiteX1" fmla="*/ 160638 w 160638"/>
              <a:gd name="connsiteY1" fmla="*/ 140043 h 140043"/>
              <a:gd name="connsiteX2" fmla="*/ 160638 w 160638"/>
              <a:gd name="connsiteY2" fmla="*/ 0 h 14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638" h="140043">
                <a:moveTo>
                  <a:pt x="0" y="140043"/>
                </a:moveTo>
                <a:lnTo>
                  <a:pt x="160638" y="140043"/>
                </a:lnTo>
                <a:lnTo>
                  <a:pt x="160638" y="0"/>
                </a:lnTo>
              </a:path>
            </a:pathLst>
          </a:cu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48BFD767-6D3C-4D5D-87E5-E7288F5D40E6}"/>
              </a:ext>
            </a:extLst>
          </p:cNvPr>
          <p:cNvSpPr/>
          <p:nvPr/>
        </p:nvSpPr>
        <p:spPr>
          <a:xfrm>
            <a:off x="412327" y="5490649"/>
            <a:ext cx="381837" cy="411983"/>
          </a:xfrm>
          <a:custGeom>
            <a:avLst/>
            <a:gdLst>
              <a:gd name="connsiteX0" fmla="*/ 381837 w 381837"/>
              <a:gd name="connsiteY0" fmla="*/ 411983 h 411983"/>
              <a:gd name="connsiteX1" fmla="*/ 246184 w 381837"/>
              <a:gd name="connsiteY1" fmla="*/ 0 h 411983"/>
              <a:gd name="connsiteX2" fmla="*/ 0 w 381837"/>
              <a:gd name="connsiteY2" fmla="*/ 0 h 41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837" h="411983">
                <a:moveTo>
                  <a:pt x="381837" y="411983"/>
                </a:moveTo>
                <a:lnTo>
                  <a:pt x="246184" y="0"/>
                </a:lnTo>
                <a:lnTo>
                  <a:pt x="0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リーフォーム: 図形 76">
            <a:extLst>
              <a:ext uri="{FF2B5EF4-FFF2-40B4-BE49-F238E27FC236}">
                <a16:creationId xmlns:a16="http://schemas.microsoft.com/office/drawing/2014/main" id="{625D02C2-9E29-41CF-BE92-BFEC075D778C}"/>
              </a:ext>
            </a:extLst>
          </p:cNvPr>
          <p:cNvSpPr/>
          <p:nvPr/>
        </p:nvSpPr>
        <p:spPr>
          <a:xfrm>
            <a:off x="903890" y="2438400"/>
            <a:ext cx="1166648" cy="1219200"/>
          </a:xfrm>
          <a:custGeom>
            <a:avLst/>
            <a:gdLst>
              <a:gd name="connsiteX0" fmla="*/ 0 w 1166648"/>
              <a:gd name="connsiteY0" fmla="*/ 1219200 h 1219200"/>
              <a:gd name="connsiteX1" fmla="*/ 1166648 w 1166648"/>
              <a:gd name="connsiteY1" fmla="*/ 0 h 1219200"/>
              <a:gd name="connsiteX2" fmla="*/ 966951 w 1166648"/>
              <a:gd name="connsiteY2" fmla="*/ 90389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648" h="1219200">
                <a:moveTo>
                  <a:pt x="0" y="1219200"/>
                </a:moveTo>
                <a:lnTo>
                  <a:pt x="1166648" y="0"/>
                </a:lnTo>
                <a:lnTo>
                  <a:pt x="966951" y="903890"/>
                </a:lnTo>
              </a:path>
            </a:pathLst>
          </a:custGeom>
          <a:noFill/>
          <a:ln w="6350"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47348DDC-CB84-4909-8768-09D39A34C19C}"/>
              </a:ext>
            </a:extLst>
          </p:cNvPr>
          <p:cNvSpPr/>
          <p:nvPr/>
        </p:nvSpPr>
        <p:spPr>
          <a:xfrm>
            <a:off x="8457826" y="608892"/>
            <a:ext cx="563011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198B181B-B5ED-49B5-958D-A38A3D107E7F}"/>
              </a:ext>
            </a:extLst>
          </p:cNvPr>
          <p:cNvSpPr/>
          <p:nvPr/>
        </p:nvSpPr>
        <p:spPr>
          <a:xfrm>
            <a:off x="6898896" y="890499"/>
            <a:ext cx="523800" cy="287514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F753699D-6679-4BCF-BE15-9C6CD3EA3B2A}"/>
              </a:ext>
            </a:extLst>
          </p:cNvPr>
          <p:cNvSpPr/>
          <p:nvPr/>
        </p:nvSpPr>
        <p:spPr>
          <a:xfrm>
            <a:off x="6392332" y="738834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B378812F-569A-4250-B6F4-53D4A178ACE5}"/>
              </a:ext>
            </a:extLst>
          </p:cNvPr>
          <p:cNvSpPr/>
          <p:nvPr/>
        </p:nvSpPr>
        <p:spPr>
          <a:xfrm>
            <a:off x="5362183" y="945716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5C76DE75-42F8-4EE8-A132-4350DDE58DE8}"/>
              </a:ext>
            </a:extLst>
          </p:cNvPr>
          <p:cNvSpPr/>
          <p:nvPr/>
        </p:nvSpPr>
        <p:spPr>
          <a:xfrm>
            <a:off x="5352012" y="2202340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74B5D02-6EB5-4742-87C4-D192ABFE71D6}"/>
              </a:ext>
            </a:extLst>
          </p:cNvPr>
          <p:cNvSpPr/>
          <p:nvPr/>
        </p:nvSpPr>
        <p:spPr>
          <a:xfrm>
            <a:off x="4653501" y="1020070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38504A59-7F4C-40D3-8393-8A5703FF05A4}"/>
              </a:ext>
            </a:extLst>
          </p:cNvPr>
          <p:cNvSpPr/>
          <p:nvPr/>
        </p:nvSpPr>
        <p:spPr>
          <a:xfrm>
            <a:off x="3049392" y="2481396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EC8225ED-25F6-4562-B483-9BAE67FD956F}"/>
              </a:ext>
            </a:extLst>
          </p:cNvPr>
          <p:cNvSpPr/>
          <p:nvPr/>
        </p:nvSpPr>
        <p:spPr>
          <a:xfrm>
            <a:off x="3776408" y="2086916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29AF802-BB35-47B9-95BD-5DF0E8386CE4}"/>
              </a:ext>
            </a:extLst>
          </p:cNvPr>
          <p:cNvSpPr/>
          <p:nvPr/>
        </p:nvSpPr>
        <p:spPr>
          <a:xfrm>
            <a:off x="3555456" y="728546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D1170A0E-31E9-4CE2-9643-1F454355E817}"/>
              </a:ext>
            </a:extLst>
          </p:cNvPr>
          <p:cNvSpPr/>
          <p:nvPr/>
        </p:nvSpPr>
        <p:spPr>
          <a:xfrm>
            <a:off x="2025708" y="639266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C6105289-DB75-45AA-ADB7-2596E2833B20}"/>
              </a:ext>
            </a:extLst>
          </p:cNvPr>
          <p:cNvSpPr/>
          <p:nvPr/>
        </p:nvSpPr>
        <p:spPr>
          <a:xfrm>
            <a:off x="1553424" y="795905"/>
            <a:ext cx="283504" cy="273069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C1B8E559-3110-4A1F-B23B-524679DBBD6A}"/>
              </a:ext>
            </a:extLst>
          </p:cNvPr>
          <p:cNvSpPr/>
          <p:nvPr/>
        </p:nvSpPr>
        <p:spPr>
          <a:xfrm>
            <a:off x="8591467" y="1988981"/>
            <a:ext cx="530326" cy="308543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E7F99B54-4E1C-47DC-BEB5-8A458122A221}"/>
              </a:ext>
            </a:extLst>
          </p:cNvPr>
          <p:cNvSpPr/>
          <p:nvPr/>
        </p:nvSpPr>
        <p:spPr>
          <a:xfrm>
            <a:off x="2548952" y="4619989"/>
            <a:ext cx="531303" cy="215990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668FFD29-BC81-46D9-B549-73AFA7B0482B}"/>
              </a:ext>
            </a:extLst>
          </p:cNvPr>
          <p:cNvSpPr/>
          <p:nvPr/>
        </p:nvSpPr>
        <p:spPr>
          <a:xfrm>
            <a:off x="2018679" y="3861048"/>
            <a:ext cx="522303" cy="193747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609403A8-1FAB-43E1-927B-91DA1B57DF1D}"/>
              </a:ext>
            </a:extLst>
          </p:cNvPr>
          <p:cNvSpPr/>
          <p:nvPr/>
        </p:nvSpPr>
        <p:spPr>
          <a:xfrm>
            <a:off x="3230546" y="2991610"/>
            <a:ext cx="548858" cy="210623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18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5B939965-62E5-4A0F-B81B-B3A9ECADA93B}"/>
              </a:ext>
            </a:extLst>
          </p:cNvPr>
          <p:cNvSpPr/>
          <p:nvPr/>
        </p:nvSpPr>
        <p:spPr>
          <a:xfrm>
            <a:off x="42714" y="5260683"/>
            <a:ext cx="589390" cy="246158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17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226DD828-FC9A-4163-A0C4-4B664E61069E}"/>
              </a:ext>
            </a:extLst>
          </p:cNvPr>
          <p:cNvSpPr/>
          <p:nvPr/>
        </p:nvSpPr>
        <p:spPr>
          <a:xfrm>
            <a:off x="1943968" y="2294417"/>
            <a:ext cx="575241" cy="260211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47FC6F02-1709-4E48-A528-C22AE92EB902}"/>
              </a:ext>
            </a:extLst>
          </p:cNvPr>
          <p:cNvSpPr/>
          <p:nvPr/>
        </p:nvSpPr>
        <p:spPr>
          <a:xfrm>
            <a:off x="173677" y="1035513"/>
            <a:ext cx="589391" cy="215652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6613911A-CA8D-40A1-AB9C-90C2814B085C}"/>
              </a:ext>
            </a:extLst>
          </p:cNvPr>
          <p:cNvCxnSpPr>
            <a:cxnSpLocks/>
          </p:cNvCxnSpPr>
          <p:nvPr/>
        </p:nvCxnSpPr>
        <p:spPr>
          <a:xfrm flipV="1">
            <a:off x="1500796" y="4386535"/>
            <a:ext cx="559083" cy="44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フリーフォーム: 図形 96">
            <a:extLst>
              <a:ext uri="{FF2B5EF4-FFF2-40B4-BE49-F238E27FC236}">
                <a16:creationId xmlns:a16="http://schemas.microsoft.com/office/drawing/2014/main" id="{5A916D4C-CCDE-4653-B1CD-DD7060146960}"/>
              </a:ext>
            </a:extLst>
          </p:cNvPr>
          <p:cNvSpPr/>
          <p:nvPr/>
        </p:nvSpPr>
        <p:spPr>
          <a:xfrm>
            <a:off x="1860690" y="4189577"/>
            <a:ext cx="207411" cy="216024"/>
          </a:xfrm>
          <a:custGeom>
            <a:avLst/>
            <a:gdLst>
              <a:gd name="connsiteX0" fmla="*/ 0 w 242596"/>
              <a:gd name="connsiteY0" fmla="*/ 286139 h 286139"/>
              <a:gd name="connsiteX1" fmla="*/ 0 w 242596"/>
              <a:gd name="connsiteY1" fmla="*/ 0 h 286139"/>
              <a:gd name="connsiteX2" fmla="*/ 242596 w 242596"/>
              <a:gd name="connsiteY2" fmla="*/ 0 h 28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596" h="286139">
                <a:moveTo>
                  <a:pt x="0" y="286139"/>
                </a:moveTo>
                <a:lnTo>
                  <a:pt x="0" y="0"/>
                </a:lnTo>
                <a:lnTo>
                  <a:pt x="242596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フリーフォーム: 図形 97">
            <a:extLst>
              <a:ext uri="{FF2B5EF4-FFF2-40B4-BE49-F238E27FC236}">
                <a16:creationId xmlns:a16="http://schemas.microsoft.com/office/drawing/2014/main" id="{21C8BC59-73E8-4A91-B28B-51155EE19AD0}"/>
              </a:ext>
            </a:extLst>
          </p:cNvPr>
          <p:cNvSpPr/>
          <p:nvPr/>
        </p:nvSpPr>
        <p:spPr>
          <a:xfrm>
            <a:off x="1662713" y="4525939"/>
            <a:ext cx="497632" cy="348343"/>
          </a:xfrm>
          <a:custGeom>
            <a:avLst/>
            <a:gdLst>
              <a:gd name="connsiteX0" fmla="*/ 0 w 497632"/>
              <a:gd name="connsiteY0" fmla="*/ 0 h 348343"/>
              <a:gd name="connsiteX1" fmla="*/ 491412 w 497632"/>
              <a:gd name="connsiteY1" fmla="*/ 0 h 348343"/>
              <a:gd name="connsiteX2" fmla="*/ 497632 w 497632"/>
              <a:gd name="connsiteY2" fmla="*/ 348343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632" h="348343">
                <a:moveTo>
                  <a:pt x="0" y="0"/>
                </a:moveTo>
                <a:lnTo>
                  <a:pt x="491412" y="0"/>
                </a:lnTo>
                <a:lnTo>
                  <a:pt x="497632" y="348343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9" name="表 98">
            <a:extLst>
              <a:ext uri="{FF2B5EF4-FFF2-40B4-BE49-F238E27FC236}">
                <a16:creationId xmlns:a16="http://schemas.microsoft.com/office/drawing/2014/main" id="{C2A7158F-DFEE-49B0-9941-EFB2640ED9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212" y="2453903"/>
          <a:ext cx="1040636" cy="25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4419069"/>
                    </a:ext>
                  </a:extLst>
                </a:gridCol>
                <a:gridCol w="832356">
                  <a:extLst>
                    <a:ext uri="{9D8B030D-6E8A-4147-A177-3AD203B41FA5}">
                      <a16:colId xmlns:a16="http://schemas.microsoft.com/office/drawing/2014/main" val="3927817971"/>
                    </a:ext>
                  </a:extLst>
                </a:gridCol>
              </a:tblGrid>
              <a:tr h="255017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0.005 MAX</a:t>
                      </a:r>
                      <a:endParaRPr kumimoji="1" lang="ja-JP" altLang="en-US" sz="9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563"/>
                  </a:ext>
                </a:extLst>
              </a:tr>
            </a:tbl>
          </a:graphicData>
        </a:graphic>
      </p:graphicFrame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1E791406-5DE2-438C-9D9B-7390CFD3A2E9}"/>
              </a:ext>
            </a:extLst>
          </p:cNvPr>
          <p:cNvCxnSpPr>
            <a:cxnSpLocks/>
          </p:cNvCxnSpPr>
          <p:nvPr/>
        </p:nvCxnSpPr>
        <p:spPr>
          <a:xfrm flipV="1">
            <a:off x="3368553" y="2460019"/>
            <a:ext cx="175697" cy="21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表 100">
            <a:extLst>
              <a:ext uri="{FF2B5EF4-FFF2-40B4-BE49-F238E27FC236}">
                <a16:creationId xmlns:a16="http://schemas.microsoft.com/office/drawing/2014/main" id="{4D99BF22-8F24-411F-9CCE-EECC037E1A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8436" y="1148444"/>
          <a:ext cx="1040636" cy="25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4419069"/>
                    </a:ext>
                  </a:extLst>
                </a:gridCol>
                <a:gridCol w="832356">
                  <a:extLst>
                    <a:ext uri="{9D8B030D-6E8A-4147-A177-3AD203B41FA5}">
                      <a16:colId xmlns:a16="http://schemas.microsoft.com/office/drawing/2014/main" val="3927817971"/>
                    </a:ext>
                  </a:extLst>
                </a:gridCol>
              </a:tblGrid>
              <a:tr h="255017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0.005 MAX</a:t>
                      </a:r>
                      <a:endParaRPr kumimoji="1" lang="ja-JP" altLang="en-US" sz="9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563"/>
                  </a:ext>
                </a:extLst>
              </a:tr>
            </a:tbl>
          </a:graphicData>
        </a:graphic>
      </p:graphicFrame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CD423EE6-941D-449A-92CC-37B4E2865AFB}"/>
              </a:ext>
            </a:extLst>
          </p:cNvPr>
          <p:cNvCxnSpPr>
            <a:cxnSpLocks/>
          </p:cNvCxnSpPr>
          <p:nvPr/>
        </p:nvCxnSpPr>
        <p:spPr>
          <a:xfrm flipV="1">
            <a:off x="1561260" y="1160823"/>
            <a:ext cx="175697" cy="21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表 102">
            <a:extLst>
              <a:ext uri="{FF2B5EF4-FFF2-40B4-BE49-F238E27FC236}">
                <a16:creationId xmlns:a16="http://schemas.microsoft.com/office/drawing/2014/main" id="{C36C33AB-58CF-412E-9D5A-F28A760BAD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68488" y="1010148"/>
          <a:ext cx="1040636" cy="25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4419069"/>
                    </a:ext>
                  </a:extLst>
                </a:gridCol>
                <a:gridCol w="832356">
                  <a:extLst>
                    <a:ext uri="{9D8B030D-6E8A-4147-A177-3AD203B41FA5}">
                      <a16:colId xmlns:a16="http://schemas.microsoft.com/office/drawing/2014/main" val="3927817971"/>
                    </a:ext>
                  </a:extLst>
                </a:gridCol>
              </a:tblGrid>
              <a:tr h="255017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0.005 MAX</a:t>
                      </a:r>
                      <a:endParaRPr kumimoji="1" lang="ja-JP" altLang="en-US" sz="9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563"/>
                  </a:ext>
                </a:extLst>
              </a:tr>
            </a:tbl>
          </a:graphicData>
        </a:graphic>
      </p:graphicFrame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103EF3F8-AD66-4941-992F-290C5BDEA503}"/>
              </a:ext>
            </a:extLst>
          </p:cNvPr>
          <p:cNvCxnSpPr>
            <a:cxnSpLocks/>
          </p:cNvCxnSpPr>
          <p:nvPr/>
        </p:nvCxnSpPr>
        <p:spPr>
          <a:xfrm flipV="1">
            <a:off x="3579829" y="1016264"/>
            <a:ext cx="175697" cy="21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表 104">
            <a:extLst>
              <a:ext uri="{FF2B5EF4-FFF2-40B4-BE49-F238E27FC236}">
                <a16:creationId xmlns:a16="http://schemas.microsoft.com/office/drawing/2014/main" id="{880CEACB-F618-4019-B4D1-68DCF22E1C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9712" y="4054653"/>
          <a:ext cx="1040636" cy="25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4419069"/>
                    </a:ext>
                  </a:extLst>
                </a:gridCol>
                <a:gridCol w="832356">
                  <a:extLst>
                    <a:ext uri="{9D8B030D-6E8A-4147-A177-3AD203B41FA5}">
                      <a16:colId xmlns:a16="http://schemas.microsoft.com/office/drawing/2014/main" val="3927817971"/>
                    </a:ext>
                  </a:extLst>
                </a:gridCol>
              </a:tblGrid>
              <a:tr h="255017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0.01 MAX</a:t>
                      </a:r>
                      <a:endParaRPr kumimoji="1" lang="ja-JP" altLang="en-US" sz="9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563"/>
                  </a:ext>
                </a:extLst>
              </a:tr>
            </a:tbl>
          </a:graphicData>
        </a:graphic>
      </p:graphicFrame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2F522B13-DC96-41D7-87A1-C739B7A518BF}"/>
              </a:ext>
            </a:extLst>
          </p:cNvPr>
          <p:cNvCxnSpPr>
            <a:cxnSpLocks/>
          </p:cNvCxnSpPr>
          <p:nvPr/>
        </p:nvCxnSpPr>
        <p:spPr>
          <a:xfrm flipV="1">
            <a:off x="1997227" y="4074837"/>
            <a:ext cx="175697" cy="21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表 106">
            <a:extLst>
              <a:ext uri="{FF2B5EF4-FFF2-40B4-BE49-F238E27FC236}">
                <a16:creationId xmlns:a16="http://schemas.microsoft.com/office/drawing/2014/main" id="{C15B5587-5C51-4480-84D6-F7361A2CDA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96202" y="4836962"/>
          <a:ext cx="1040636" cy="25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4419069"/>
                    </a:ext>
                  </a:extLst>
                </a:gridCol>
                <a:gridCol w="832356">
                  <a:extLst>
                    <a:ext uri="{9D8B030D-6E8A-4147-A177-3AD203B41FA5}">
                      <a16:colId xmlns:a16="http://schemas.microsoft.com/office/drawing/2014/main" val="3927817971"/>
                    </a:ext>
                  </a:extLst>
                </a:gridCol>
              </a:tblGrid>
              <a:tr h="255017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0.01 MAX</a:t>
                      </a:r>
                      <a:endParaRPr kumimoji="1" lang="ja-JP" altLang="en-US" sz="9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563"/>
                  </a:ext>
                </a:extLst>
              </a:tr>
            </a:tbl>
          </a:graphicData>
        </a:graphic>
      </p:graphicFrame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E6133CE-117A-42D7-A298-2C2808653463}"/>
              </a:ext>
            </a:extLst>
          </p:cNvPr>
          <p:cNvCxnSpPr>
            <a:cxnSpLocks/>
          </p:cNvCxnSpPr>
          <p:nvPr/>
        </p:nvCxnSpPr>
        <p:spPr>
          <a:xfrm flipV="1">
            <a:off x="2113717" y="4857146"/>
            <a:ext cx="175697" cy="21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表 108">
            <a:extLst>
              <a:ext uri="{FF2B5EF4-FFF2-40B4-BE49-F238E27FC236}">
                <a16:creationId xmlns:a16="http://schemas.microsoft.com/office/drawing/2014/main" id="{EF555AFC-DAD4-4E22-B049-207433A70A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39249" y="671719"/>
          <a:ext cx="1040636" cy="25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4419069"/>
                    </a:ext>
                  </a:extLst>
                </a:gridCol>
                <a:gridCol w="832356">
                  <a:extLst>
                    <a:ext uri="{9D8B030D-6E8A-4147-A177-3AD203B41FA5}">
                      <a16:colId xmlns:a16="http://schemas.microsoft.com/office/drawing/2014/main" val="3927817971"/>
                    </a:ext>
                  </a:extLst>
                </a:gridCol>
              </a:tblGrid>
              <a:tr h="255017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0.005 MAX</a:t>
                      </a:r>
                      <a:endParaRPr kumimoji="1" lang="ja-JP" altLang="en-US" sz="9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563"/>
                  </a:ext>
                </a:extLst>
              </a:tr>
            </a:tbl>
          </a:graphicData>
        </a:graphic>
      </p:graphicFrame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0495CCDA-699F-4398-8154-19DEDE13D2F1}"/>
              </a:ext>
            </a:extLst>
          </p:cNvPr>
          <p:cNvCxnSpPr>
            <a:cxnSpLocks/>
          </p:cNvCxnSpPr>
          <p:nvPr/>
        </p:nvCxnSpPr>
        <p:spPr>
          <a:xfrm flipV="1">
            <a:off x="4666404" y="690891"/>
            <a:ext cx="175697" cy="21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表 110">
            <a:extLst>
              <a:ext uri="{FF2B5EF4-FFF2-40B4-BE49-F238E27FC236}">
                <a16:creationId xmlns:a16="http://schemas.microsoft.com/office/drawing/2014/main" id="{BC556DCF-F109-465B-90B2-7D5FFA2E2C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074" y="1349554"/>
          <a:ext cx="1040636" cy="25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4419069"/>
                    </a:ext>
                  </a:extLst>
                </a:gridCol>
                <a:gridCol w="832356">
                  <a:extLst>
                    <a:ext uri="{9D8B030D-6E8A-4147-A177-3AD203B41FA5}">
                      <a16:colId xmlns:a16="http://schemas.microsoft.com/office/drawing/2014/main" val="3927817971"/>
                    </a:ext>
                  </a:extLst>
                </a:gridCol>
              </a:tblGrid>
              <a:tr h="255017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0.005 MAX</a:t>
                      </a:r>
                      <a:endParaRPr kumimoji="1" lang="ja-JP" altLang="en-US" sz="9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563"/>
                  </a:ext>
                </a:extLst>
              </a:tr>
            </a:tbl>
          </a:graphicData>
        </a:graphic>
      </p:graphicFrame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7EE194F5-129B-4FB1-AAC2-2B3172EA7DE3}"/>
              </a:ext>
            </a:extLst>
          </p:cNvPr>
          <p:cNvCxnSpPr>
            <a:cxnSpLocks/>
          </p:cNvCxnSpPr>
          <p:nvPr/>
        </p:nvCxnSpPr>
        <p:spPr>
          <a:xfrm flipV="1">
            <a:off x="156823" y="1400659"/>
            <a:ext cx="175697" cy="21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 Box 2">
            <a:extLst>
              <a:ext uri="{FF2B5EF4-FFF2-40B4-BE49-F238E27FC236}">
                <a16:creationId xmlns:a16="http://schemas.microsoft.com/office/drawing/2014/main" id="{907A94CF-2174-4F18-AAEE-B04386AC3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98" y="42350"/>
            <a:ext cx="7672002" cy="44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sz="20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ドローﾊﾞｰ式治具　使用管理基準</a:t>
            </a:r>
            <a:r>
              <a:rPr lang="ja-JP" altLang="en-US" sz="32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114" name="表 113">
            <a:extLst>
              <a:ext uri="{FF2B5EF4-FFF2-40B4-BE49-F238E27FC236}">
                <a16:creationId xmlns:a16="http://schemas.microsoft.com/office/drawing/2014/main" id="{BF450E3E-D672-427D-B663-89AB89187E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48866" y="920622"/>
          <a:ext cx="1040636" cy="25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4419069"/>
                    </a:ext>
                  </a:extLst>
                </a:gridCol>
                <a:gridCol w="832356">
                  <a:extLst>
                    <a:ext uri="{9D8B030D-6E8A-4147-A177-3AD203B41FA5}">
                      <a16:colId xmlns:a16="http://schemas.microsoft.com/office/drawing/2014/main" val="3927817971"/>
                    </a:ext>
                  </a:extLst>
                </a:gridCol>
              </a:tblGrid>
              <a:tr h="255017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0.005 MAX</a:t>
                      </a:r>
                      <a:endParaRPr kumimoji="1" lang="ja-JP" altLang="en-US" sz="900" b="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563"/>
                  </a:ext>
                </a:extLst>
              </a:tr>
            </a:tbl>
          </a:graphicData>
        </a:graphic>
      </p:graphicFrame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7E1DC9A2-1714-4302-AC07-DF1081596452}"/>
              </a:ext>
            </a:extLst>
          </p:cNvPr>
          <p:cNvCxnSpPr>
            <a:cxnSpLocks/>
          </p:cNvCxnSpPr>
          <p:nvPr/>
        </p:nvCxnSpPr>
        <p:spPr>
          <a:xfrm flipV="1">
            <a:off x="7976021" y="939794"/>
            <a:ext cx="175697" cy="21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四角形: 角を丸くする 115">
            <a:extLst>
              <a:ext uri="{FF2B5EF4-FFF2-40B4-BE49-F238E27FC236}">
                <a16:creationId xmlns:a16="http://schemas.microsoft.com/office/drawing/2014/main" id="{3DFC5267-128A-40B2-B96A-8A57182ADF07}"/>
              </a:ext>
            </a:extLst>
          </p:cNvPr>
          <p:cNvSpPr/>
          <p:nvPr/>
        </p:nvSpPr>
        <p:spPr>
          <a:xfrm>
            <a:off x="2550796" y="598758"/>
            <a:ext cx="1015203" cy="138188"/>
          </a:xfrm>
          <a:prstGeom prst="round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ドローﾊﾞｰ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36B96BB9-1F07-48CE-A7F9-5D3D93824B34}"/>
              </a:ext>
            </a:extLst>
          </p:cNvPr>
          <p:cNvSpPr/>
          <p:nvPr/>
        </p:nvSpPr>
        <p:spPr>
          <a:xfrm>
            <a:off x="6779120" y="609730"/>
            <a:ext cx="1015203" cy="138188"/>
          </a:xfrm>
          <a:prstGeom prst="round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ベース</a:t>
            </a:r>
          </a:p>
        </p:txBody>
      </p:sp>
      <p:sp>
        <p:nvSpPr>
          <p:cNvPr id="118" name="四角形: 角を丸くする 117">
            <a:extLst>
              <a:ext uri="{FF2B5EF4-FFF2-40B4-BE49-F238E27FC236}">
                <a16:creationId xmlns:a16="http://schemas.microsoft.com/office/drawing/2014/main" id="{D1D9C36B-7EAF-45D8-9631-0B5D91A7CAB6}"/>
              </a:ext>
            </a:extLst>
          </p:cNvPr>
          <p:cNvSpPr/>
          <p:nvPr/>
        </p:nvSpPr>
        <p:spPr>
          <a:xfrm>
            <a:off x="14287" y="608908"/>
            <a:ext cx="1015203" cy="138188"/>
          </a:xfrm>
          <a:prstGeom prst="round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組付け</a:t>
            </a:r>
          </a:p>
        </p:txBody>
      </p:sp>
      <p:sp>
        <p:nvSpPr>
          <p:cNvPr id="119" name="四角形: 角を丸くする 118">
            <a:extLst>
              <a:ext uri="{FF2B5EF4-FFF2-40B4-BE49-F238E27FC236}">
                <a16:creationId xmlns:a16="http://schemas.microsoft.com/office/drawing/2014/main" id="{5F90DFB9-EB80-4CAC-8CBB-DD0F6F0BA566}"/>
              </a:ext>
            </a:extLst>
          </p:cNvPr>
          <p:cNvSpPr/>
          <p:nvPr/>
        </p:nvSpPr>
        <p:spPr>
          <a:xfrm>
            <a:off x="2326722" y="2834301"/>
            <a:ext cx="1015203" cy="138188"/>
          </a:xfrm>
          <a:prstGeom prst="round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ｸﾗﾝﾊﾟｰ</a:t>
            </a:r>
          </a:p>
        </p:txBody>
      </p:sp>
      <p:graphicFrame>
        <p:nvGraphicFramePr>
          <p:cNvPr id="120" name="表 119">
            <a:extLst>
              <a:ext uri="{FF2B5EF4-FFF2-40B4-BE49-F238E27FC236}">
                <a16:creationId xmlns:a16="http://schemas.microsoft.com/office/drawing/2014/main" id="{2F012EA5-DCCD-48A1-A779-604CF76C65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42" y="6048736"/>
          <a:ext cx="3842133" cy="7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86">
                  <a:extLst>
                    <a:ext uri="{9D8B030D-6E8A-4147-A177-3AD203B41FA5}">
                      <a16:colId xmlns:a16="http://schemas.microsoft.com/office/drawing/2014/main" val="545250018"/>
                    </a:ext>
                  </a:extLst>
                </a:gridCol>
                <a:gridCol w="876518">
                  <a:extLst>
                    <a:ext uri="{9D8B030D-6E8A-4147-A177-3AD203B41FA5}">
                      <a16:colId xmlns:a16="http://schemas.microsoft.com/office/drawing/2014/main" val="739830805"/>
                    </a:ext>
                  </a:extLst>
                </a:gridCol>
                <a:gridCol w="737957">
                  <a:extLst>
                    <a:ext uri="{9D8B030D-6E8A-4147-A177-3AD203B41FA5}">
                      <a16:colId xmlns:a16="http://schemas.microsoft.com/office/drawing/2014/main" val="1367759794"/>
                    </a:ext>
                  </a:extLst>
                </a:gridCol>
                <a:gridCol w="724643">
                  <a:extLst>
                    <a:ext uri="{9D8B030D-6E8A-4147-A177-3AD203B41FA5}">
                      <a16:colId xmlns:a16="http://schemas.microsoft.com/office/drawing/2014/main" val="948747397"/>
                    </a:ext>
                  </a:extLst>
                </a:gridCol>
                <a:gridCol w="579823">
                  <a:extLst>
                    <a:ext uri="{9D8B030D-6E8A-4147-A177-3AD203B41FA5}">
                      <a16:colId xmlns:a16="http://schemas.microsoft.com/office/drawing/2014/main" val="4130918552"/>
                    </a:ext>
                  </a:extLst>
                </a:gridCol>
                <a:gridCol w="605806">
                  <a:extLst>
                    <a:ext uri="{9D8B030D-6E8A-4147-A177-3AD203B41FA5}">
                      <a16:colId xmlns:a16="http://schemas.microsoft.com/office/drawing/2014/main" val="9543862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kumimoji="1" lang="ja-JP" altLang="en-US" sz="700" b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設定項目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点検基準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点検頻度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点検方法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管理帳票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96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取付アダプターテーパー部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摩耗・キズ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1/M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016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</a:t>
                      </a:r>
                      <a:endParaRPr kumimoji="1" lang="ja-JP" altLang="en-US" sz="8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ｸﾗﾝﾊﾟｰ取付部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打痕・キズ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↑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ー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73354"/>
                  </a:ext>
                </a:extLst>
              </a:tr>
            </a:tbl>
          </a:graphicData>
        </a:graphic>
      </p:graphicFrame>
      <p:sp>
        <p:nvSpPr>
          <p:cNvPr id="121" name="楕円 120">
            <a:extLst>
              <a:ext uri="{FF2B5EF4-FFF2-40B4-BE49-F238E27FC236}">
                <a16:creationId xmlns:a16="http://schemas.microsoft.com/office/drawing/2014/main" id="{60A5C42D-403B-4D9E-984D-892F00A280C6}"/>
              </a:ext>
            </a:extLst>
          </p:cNvPr>
          <p:cNvSpPr/>
          <p:nvPr/>
        </p:nvSpPr>
        <p:spPr>
          <a:xfrm>
            <a:off x="47726" y="3645090"/>
            <a:ext cx="548858" cy="210623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5013182C-6C0A-492B-99FB-6FCD3808A272}"/>
              </a:ext>
            </a:extLst>
          </p:cNvPr>
          <p:cNvSpPr/>
          <p:nvPr/>
        </p:nvSpPr>
        <p:spPr>
          <a:xfrm>
            <a:off x="34566" y="1853820"/>
            <a:ext cx="548858" cy="210623"/>
          </a:xfrm>
          <a:prstGeom prst="ellipse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19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フリーフォーム: 図形 122">
            <a:extLst>
              <a:ext uri="{FF2B5EF4-FFF2-40B4-BE49-F238E27FC236}">
                <a16:creationId xmlns:a16="http://schemas.microsoft.com/office/drawing/2014/main" id="{E7086D60-0288-49A9-B18F-4DC2186938AE}"/>
              </a:ext>
            </a:extLst>
          </p:cNvPr>
          <p:cNvSpPr/>
          <p:nvPr/>
        </p:nvSpPr>
        <p:spPr>
          <a:xfrm>
            <a:off x="548608" y="1971977"/>
            <a:ext cx="451692" cy="429658"/>
          </a:xfrm>
          <a:custGeom>
            <a:avLst/>
            <a:gdLst>
              <a:gd name="connsiteX0" fmla="*/ 451692 w 451692"/>
              <a:gd name="connsiteY0" fmla="*/ 429658 h 429658"/>
              <a:gd name="connsiteX1" fmla="*/ 264405 w 451692"/>
              <a:gd name="connsiteY1" fmla="*/ 0 h 429658"/>
              <a:gd name="connsiteX2" fmla="*/ 0 w 451692"/>
              <a:gd name="connsiteY2" fmla="*/ 0 h 4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1692" h="429658">
                <a:moveTo>
                  <a:pt x="451692" y="429658"/>
                </a:moveTo>
                <a:lnTo>
                  <a:pt x="264405" y="0"/>
                </a:lnTo>
                <a:lnTo>
                  <a:pt x="0" y="0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フリーフォーム: 図形 123">
            <a:extLst>
              <a:ext uri="{FF2B5EF4-FFF2-40B4-BE49-F238E27FC236}">
                <a16:creationId xmlns:a16="http://schemas.microsoft.com/office/drawing/2014/main" id="{4CF0C359-46EB-4A90-866E-3C93F1BD32FF}"/>
              </a:ext>
            </a:extLst>
          </p:cNvPr>
          <p:cNvSpPr/>
          <p:nvPr/>
        </p:nvSpPr>
        <p:spPr>
          <a:xfrm>
            <a:off x="341523" y="3150824"/>
            <a:ext cx="661012" cy="506776"/>
          </a:xfrm>
          <a:custGeom>
            <a:avLst/>
            <a:gdLst>
              <a:gd name="connsiteX0" fmla="*/ 661012 w 661012"/>
              <a:gd name="connsiteY0" fmla="*/ 0 h 506776"/>
              <a:gd name="connsiteX1" fmla="*/ 11017 w 661012"/>
              <a:gd name="connsiteY1" fmla="*/ 187287 h 506776"/>
              <a:gd name="connsiteX2" fmla="*/ 0 w 661012"/>
              <a:gd name="connsiteY2" fmla="*/ 506776 h 50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012" h="506776">
                <a:moveTo>
                  <a:pt x="661012" y="0"/>
                </a:moveTo>
                <a:lnTo>
                  <a:pt x="11017" y="187287"/>
                </a:lnTo>
                <a:lnTo>
                  <a:pt x="0" y="506776"/>
                </a:lnTo>
              </a:path>
            </a:pathLst>
          </a:custGeom>
          <a:noFill/>
          <a:ln w="635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586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57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48593" y="961390"/>
            <a:ext cx="3752261" cy="2636886"/>
            <a:chOff x="107504" y="2435086"/>
            <a:chExt cx="3580823" cy="245725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7504" y="2435086"/>
              <a:ext cx="3580823" cy="2457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円/楕円 6"/>
            <p:cNvSpPr/>
            <p:nvPr/>
          </p:nvSpPr>
          <p:spPr>
            <a:xfrm>
              <a:off x="3132622" y="4392929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</a:t>
              </a:r>
              <a:endPara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1897915" y="4427125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B</a:t>
              </a:r>
              <a:endPara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468326" y="4319113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</a:t>
              </a:r>
              <a:endPara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1593780" y="2650247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G</a:t>
              </a:r>
              <a:endPara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556558" y="3416096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E</a:t>
              </a:r>
              <a:endPara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1044390" y="3212976"/>
              <a:ext cx="288032" cy="4191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2113939" y="377714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D</a:t>
              </a:r>
              <a:endPara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1224410" y="3416096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F</a:t>
              </a:r>
              <a:endPara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68469" y="3827989"/>
            <a:ext cx="5206419" cy="192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92257" y="818974"/>
            <a:ext cx="3898590" cy="226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42334" y="832506"/>
            <a:ext cx="1729729" cy="219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62234" y="5488182"/>
            <a:ext cx="1197373" cy="106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12867" y="3598276"/>
          <a:ext cx="3599355" cy="323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937">
                <a:tc>
                  <a:txBody>
                    <a:bodyPr/>
                    <a:lstStyle/>
                    <a:p>
                      <a:r>
                        <a:rPr kumimoji="1" lang="en-US" altLang="ja-JP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No</a:t>
                      </a:r>
                      <a:endParaRPr kumimoji="1" lang="ja-JP" altLang="en-US" sz="1000" b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設計時　確認項目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設定値・設定条件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端面から加工端面までの距離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80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HOB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加工範囲</a:t>
                      </a:r>
                      <a:endParaRPr kumimoji="1"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100MAX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治具ｲﾝﾛｰのｸﾘｱﾗﾝｽ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0.005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0.010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歯底径指示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製品の歯底径を記載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製品受け面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歯底よりﾏｲﾅｽ　</a:t>
                      </a: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ｍｍ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ｸﾘｱﾗﾝｽ有の事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組図にて確認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G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製品と軸のｸﾘｱﾗﾝｽ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0.005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0.030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幾何公差指示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図示又は、</a:t>
                      </a: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NOTE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J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30°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ﾃｰﾊﾟｰ量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大径当たりにて</a:t>
                      </a: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70%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以上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K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HOB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ｶｯﾀｰ径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Φ70mm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7215" y="6128256"/>
            <a:ext cx="2720783" cy="53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円/楕円 17"/>
          <p:cNvSpPr/>
          <p:nvPr/>
        </p:nvSpPr>
        <p:spPr>
          <a:xfrm>
            <a:off x="5593358" y="5912232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893854" y="625813"/>
            <a:ext cx="3189594" cy="2837641"/>
          </a:xfrm>
          <a:prstGeom prst="roundRect">
            <a:avLst>
              <a:gd name="adj" fmla="val 77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176451" y="625813"/>
            <a:ext cx="1940557" cy="2837641"/>
          </a:xfrm>
          <a:prstGeom prst="roundRect">
            <a:avLst>
              <a:gd name="adj" fmla="val 98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23021" y="3485818"/>
            <a:ext cx="5497317" cy="3282515"/>
          </a:xfrm>
          <a:prstGeom prst="roundRect">
            <a:avLst>
              <a:gd name="adj" fmla="val 61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3914716" y="690087"/>
            <a:ext cx="307609" cy="2577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3675965" y="3527728"/>
            <a:ext cx="307609" cy="308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7227606" y="648175"/>
            <a:ext cx="307609" cy="268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7892200" y="5163314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2590431" y="907857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5730875" y="5980991"/>
            <a:ext cx="3040452" cy="7336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4027218" y="3170848"/>
            <a:ext cx="742204" cy="24013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キャップ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3768467" y="6432239"/>
            <a:ext cx="742204" cy="24013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芯金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7265409" y="3223316"/>
            <a:ext cx="509658" cy="24013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ｶﾗｰ</a:t>
            </a:r>
          </a:p>
        </p:txBody>
      </p:sp>
      <p:graphicFrame>
        <p:nvGraphicFramePr>
          <p:cNvPr id="37" name="表 36"/>
          <p:cNvGraphicFramePr>
            <a:graphicFrameLocks noGrp="1"/>
          </p:cNvGraphicFramePr>
          <p:nvPr>
            <p:extLst/>
          </p:nvPr>
        </p:nvGraphicFramePr>
        <p:xfrm>
          <a:off x="26993" y="625811"/>
          <a:ext cx="1301374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材質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SK-3</a:t>
                      </a:r>
                      <a:endParaRPr kumimoji="1" lang="ja-JP" altLang="en-US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焼入れ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全面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表面硬度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58</a:t>
                      </a:r>
                      <a:r>
                        <a:rPr kumimoji="1" lang="ja-JP" altLang="en-US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63</a:t>
                      </a:r>
                      <a:endParaRPr kumimoji="1" lang="ja-JP" altLang="en-US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 Box 2">
            <a:extLst>
              <a:ext uri="{FF2B5EF4-FFF2-40B4-BE49-F238E27FC236}">
                <a16:creationId xmlns:a16="http://schemas.microsoft.com/office/drawing/2014/main" id="{79CA4FC2-BAA2-4E8E-BF45-CA53F4D0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49" y="27453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治具の設計ポイント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（ワンタッチ式）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028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2">
            <a:extLst>
              <a:ext uri="{FF2B5EF4-FFF2-40B4-BE49-F238E27FC236}">
                <a16:creationId xmlns:a16="http://schemas.microsoft.com/office/drawing/2014/main" id="{79CA4FC2-BAA2-4E8E-BF45-CA53F4D0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7290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治具組図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（ワンタッチ式）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947F81F-49D2-4EF7-8149-002F0E0E66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191" y="692696"/>
            <a:ext cx="8481617" cy="6138014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5C43CB02-4EA2-47BA-834D-232D4DC37856}"/>
              </a:ext>
            </a:extLst>
          </p:cNvPr>
          <p:cNvSpPr/>
          <p:nvPr/>
        </p:nvSpPr>
        <p:spPr>
          <a:xfrm>
            <a:off x="7689044" y="864148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302834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2">
            <a:extLst>
              <a:ext uri="{FF2B5EF4-FFF2-40B4-BE49-F238E27FC236}">
                <a16:creationId xmlns:a16="http://schemas.microsoft.com/office/drawing/2014/main" id="{79CA4FC2-BAA2-4E8E-BF45-CA53F4D0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5117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治具キャップ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（ワンタッチ式）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A1D6D1C-60C1-4107-AB0C-D56A360CA9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524" y="687116"/>
            <a:ext cx="8568952" cy="6137224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D475195C-3A41-4CFF-91F6-A5AD4AED3680}"/>
              </a:ext>
            </a:extLst>
          </p:cNvPr>
          <p:cNvSpPr/>
          <p:nvPr/>
        </p:nvSpPr>
        <p:spPr>
          <a:xfrm>
            <a:off x="7690687" y="1196752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198353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2">
            <a:extLst>
              <a:ext uri="{FF2B5EF4-FFF2-40B4-BE49-F238E27FC236}">
                <a16:creationId xmlns:a16="http://schemas.microsoft.com/office/drawing/2014/main" id="{79CA4FC2-BAA2-4E8E-BF45-CA53F4D0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4624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治具カラー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（ワンタッチ式）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BE4AD68-81A5-44FE-A732-B6EE7CF2F3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536" y="692696"/>
            <a:ext cx="8352928" cy="5982504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36CC91E9-305E-4880-BCF6-FF9C869B9FB9}"/>
              </a:ext>
            </a:extLst>
          </p:cNvPr>
          <p:cNvSpPr/>
          <p:nvPr/>
        </p:nvSpPr>
        <p:spPr>
          <a:xfrm>
            <a:off x="7690687" y="1340768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238422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2">
            <a:extLst>
              <a:ext uri="{FF2B5EF4-FFF2-40B4-BE49-F238E27FC236}">
                <a16:creationId xmlns:a16="http://schemas.microsoft.com/office/drawing/2014/main" id="{79CA4FC2-BAA2-4E8E-BF45-CA53F4D0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3013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治具芯がね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（ワンタッチ式）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93293D4-2A73-437D-9507-0F4A4A69C9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521" y="754686"/>
            <a:ext cx="8624958" cy="6048672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6CCCA247-56AF-4920-964B-BD58586949B4}"/>
              </a:ext>
            </a:extLst>
          </p:cNvPr>
          <p:cNvSpPr/>
          <p:nvPr/>
        </p:nvSpPr>
        <p:spPr>
          <a:xfrm>
            <a:off x="7690687" y="1196752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170543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26754" y="4167767"/>
            <a:ext cx="5300388" cy="239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06143" y="975104"/>
            <a:ext cx="2069152" cy="140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17032" y="3074330"/>
            <a:ext cx="1458990" cy="119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2888" y="4485451"/>
          <a:ext cx="3599355" cy="2240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378">
                <a:tc>
                  <a:txBody>
                    <a:bodyPr/>
                    <a:lstStyle/>
                    <a:p>
                      <a:r>
                        <a:rPr kumimoji="1" lang="en-US" altLang="ja-JP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No</a:t>
                      </a:r>
                      <a:endParaRPr kumimoji="1" lang="ja-JP" altLang="en-US" sz="1000" b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設計時　確認項目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設定値・設定条件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端面から加工端面までの距離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115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治具ｲﾝﾛｰのｸﾘｱﾗﾝｽ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0.005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0.010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歯底径指示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製品の歯底径を記載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製品受け面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歯底よりﾏｲﾅｽ　</a:t>
                      </a: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ｍｍ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製品と軸のｸﾘｱﾗﾝｽ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0.005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0.020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ｸﾘｱﾗﾝｽ有の事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組図にて確認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>
          <a:xfrm>
            <a:off x="7010227" y="687073"/>
            <a:ext cx="2093354" cy="2302037"/>
          </a:xfrm>
          <a:prstGeom prst="roundRect">
            <a:avLst>
              <a:gd name="adj" fmla="val 86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フリーフォーム 6"/>
          <p:cNvSpPr/>
          <p:nvPr/>
        </p:nvSpPr>
        <p:spPr>
          <a:xfrm>
            <a:off x="3637015" y="3057712"/>
            <a:ext cx="5483884" cy="3772998"/>
          </a:xfrm>
          <a:custGeom>
            <a:avLst/>
            <a:gdLst>
              <a:gd name="connsiteX0" fmla="*/ 5201729 w 5210355"/>
              <a:gd name="connsiteY0" fmla="*/ 0 h 3329796"/>
              <a:gd name="connsiteX1" fmla="*/ 3372929 w 5210355"/>
              <a:gd name="connsiteY1" fmla="*/ 0 h 3329796"/>
              <a:gd name="connsiteX2" fmla="*/ 3019246 w 5210355"/>
              <a:gd name="connsiteY2" fmla="*/ 785003 h 3329796"/>
              <a:gd name="connsiteX3" fmla="*/ 0 w 5210355"/>
              <a:gd name="connsiteY3" fmla="*/ 793630 h 3329796"/>
              <a:gd name="connsiteX4" fmla="*/ 43132 w 5210355"/>
              <a:gd name="connsiteY4" fmla="*/ 3329796 h 3329796"/>
              <a:gd name="connsiteX5" fmla="*/ 5210355 w 5210355"/>
              <a:gd name="connsiteY5" fmla="*/ 3321169 h 3329796"/>
              <a:gd name="connsiteX6" fmla="*/ 5201729 w 5210355"/>
              <a:gd name="connsiteY6" fmla="*/ 0 h 332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0355" h="3329796">
                <a:moveTo>
                  <a:pt x="5201729" y="0"/>
                </a:moveTo>
                <a:lnTo>
                  <a:pt x="3372929" y="0"/>
                </a:lnTo>
                <a:lnTo>
                  <a:pt x="3019246" y="785003"/>
                </a:lnTo>
                <a:lnTo>
                  <a:pt x="0" y="793630"/>
                </a:lnTo>
                <a:lnTo>
                  <a:pt x="43132" y="3329796"/>
                </a:lnTo>
                <a:lnTo>
                  <a:pt x="5210355" y="3321169"/>
                </a:lnTo>
                <a:cubicBezTo>
                  <a:pt x="5207480" y="2214113"/>
                  <a:pt x="5204604" y="1107056"/>
                  <a:pt x="5201729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3709606" y="4000526"/>
            <a:ext cx="335170" cy="2492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7062043" y="2670547"/>
            <a:ext cx="283939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45926" y="3881912"/>
            <a:ext cx="1704334" cy="2347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低頭六角穴付きボルトは購入品</a:t>
            </a:r>
          </a:p>
        </p:txBody>
      </p:sp>
      <p:sp>
        <p:nvSpPr>
          <p:cNvPr id="24" name="円/楕円 23"/>
          <p:cNvSpPr/>
          <p:nvPr/>
        </p:nvSpPr>
        <p:spPr>
          <a:xfrm>
            <a:off x="97636" y="3828606"/>
            <a:ext cx="283939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4501991" y="738571"/>
            <a:ext cx="912251" cy="12006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CLAMPER</a:t>
            </a:r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3748885" y="6557828"/>
            <a:ext cx="654982" cy="20528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BASE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7390177" y="2785106"/>
            <a:ext cx="853684" cy="13707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BLOCK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51C4344-0E00-47DB-A269-D80966AA0B09}"/>
              </a:ext>
            </a:extLst>
          </p:cNvPr>
          <p:cNvGrpSpPr/>
          <p:nvPr/>
        </p:nvGrpSpPr>
        <p:grpSpPr>
          <a:xfrm>
            <a:off x="97634" y="925413"/>
            <a:ext cx="3960440" cy="2827014"/>
            <a:chOff x="173560" y="831088"/>
            <a:chExt cx="3960440" cy="282701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73560" y="831088"/>
              <a:ext cx="3960440" cy="2827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円/楕円 9"/>
            <p:cNvSpPr/>
            <p:nvPr/>
          </p:nvSpPr>
          <p:spPr>
            <a:xfrm>
              <a:off x="2974207" y="3228512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</a:t>
              </a:r>
              <a:endPara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1235916" y="1599798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B</a:t>
              </a:r>
              <a:endPara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2444405" y="2209049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</a:t>
              </a:r>
              <a:endPara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2008069" y="1248633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E</a:t>
              </a:r>
              <a:endPara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2228381" y="2232154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D</a:t>
              </a:r>
              <a:endPara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1571648" y="1969460"/>
              <a:ext cx="326222" cy="4191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1561477" y="2315099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F</a:t>
              </a:r>
              <a:endPara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9" name="Text Box 2">
            <a:extLst>
              <a:ext uri="{FF2B5EF4-FFF2-40B4-BE49-F238E27FC236}">
                <a16:creationId xmlns:a16="http://schemas.microsoft.com/office/drawing/2014/main" id="{E407B450-AFF6-4656-BB49-4059B0EAF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4" y="27290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治具の設計ポイント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（一体式）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/>
          </p:nvPr>
        </p:nvGraphicFramePr>
        <p:xfrm>
          <a:off x="98039" y="637381"/>
          <a:ext cx="108000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材質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SK-3</a:t>
                      </a:r>
                      <a:endParaRPr kumimoji="1" lang="ja-JP" altLang="en-US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焼入れ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全面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72">
                <a:tc>
                  <a:txBody>
                    <a:bodyPr/>
                    <a:lstStyle/>
                    <a:p>
                      <a:r>
                        <a:rPr kumimoji="1" lang="ja-JP" altLang="en-US" sz="7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表面硬度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58</a:t>
                      </a:r>
                      <a:r>
                        <a:rPr kumimoji="1" lang="ja-JP" altLang="en-US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7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63</a:t>
                      </a:r>
                      <a:endParaRPr kumimoji="1" lang="ja-JP" altLang="en-US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00674" y="1160045"/>
            <a:ext cx="2802577" cy="222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4044778" y="687074"/>
            <a:ext cx="2893443" cy="3065355"/>
          </a:xfrm>
          <a:prstGeom prst="roundRect">
            <a:avLst>
              <a:gd name="adj" fmla="val 5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085296" y="687072"/>
            <a:ext cx="283939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490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">
            <a:extLst>
              <a:ext uri="{FF2B5EF4-FFF2-40B4-BE49-F238E27FC236}">
                <a16:creationId xmlns:a16="http://schemas.microsoft.com/office/drawing/2014/main" id="{E407B450-AFF6-4656-BB49-4059B0EAF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4752"/>
            <a:ext cx="7740352" cy="5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ja-JP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HOB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治具組図</a:t>
            </a:r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（一体式）</a:t>
            </a:r>
            <a:r>
              <a:rPr lang="ja-JP" altLang="en-US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en-US" altLang="ja-JP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C9B01D8-3DE7-4247-A62C-84D4ABC916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520" y="683617"/>
            <a:ext cx="8640960" cy="6139631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200C87DF-7E09-46BF-837A-375CF140116C}"/>
              </a:ext>
            </a:extLst>
          </p:cNvPr>
          <p:cNvSpPr/>
          <p:nvPr/>
        </p:nvSpPr>
        <p:spPr>
          <a:xfrm>
            <a:off x="7669015" y="836712"/>
            <a:ext cx="936104" cy="4619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参考図</a:t>
            </a:r>
          </a:p>
        </p:txBody>
      </p:sp>
    </p:spTree>
    <p:extLst>
      <p:ext uri="{BB962C8B-B14F-4D97-AF65-F5344CB8AC3E}">
        <p14:creationId xmlns:p14="http://schemas.microsoft.com/office/powerpoint/2010/main" val="18339219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_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fidential_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efault_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onfidential_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1123</Words>
  <Application>Microsoft Office PowerPoint</Application>
  <PresentationFormat>画面に合わせる (4:3)</PresentationFormat>
  <Paragraphs>520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26</vt:i4>
      </vt:variant>
    </vt:vector>
  </HeadingPairs>
  <TitlesOfParts>
    <vt:vector size="37" baseType="lpstr">
      <vt:lpstr>Arial Unicode MS</vt:lpstr>
      <vt:lpstr>Meiryo UI</vt:lpstr>
      <vt:lpstr>ＭＳ Ｐゴシック</vt:lpstr>
      <vt:lpstr>Yu Gothic UI</vt:lpstr>
      <vt:lpstr>游ゴシック</vt:lpstr>
      <vt:lpstr>Arial</vt:lpstr>
      <vt:lpstr>Calibri</vt:lpstr>
      <vt:lpstr>Default_thema</vt:lpstr>
      <vt:lpstr>Confidential_thema</vt:lpstr>
      <vt:lpstr>1_Default_thema</vt:lpstr>
      <vt:lpstr>1_Confidential_thema</vt:lpstr>
      <vt:lpstr>HOB治具設計・点検ポイント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TERA093</dc:creator>
  <cp:lastModifiedBy>柳原 康治</cp:lastModifiedBy>
  <cp:revision>24</cp:revision>
  <dcterms:created xsi:type="dcterms:W3CDTF">2021-06-02T02:01:08Z</dcterms:created>
  <dcterms:modified xsi:type="dcterms:W3CDTF">2021-08-16T07:08:59Z</dcterms:modified>
</cp:coreProperties>
</file>