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  <p:sldMasterId id="2147483666" r:id="rId4"/>
  </p:sldMasterIdLst>
  <p:notesMasterIdLst>
    <p:notesMasterId r:id="rId34"/>
  </p:notesMasterIdLst>
  <p:sldIdLst>
    <p:sldId id="259" r:id="rId5"/>
    <p:sldId id="489" r:id="rId6"/>
    <p:sldId id="261" r:id="rId7"/>
    <p:sldId id="354" r:id="rId8"/>
    <p:sldId id="448" r:id="rId9"/>
    <p:sldId id="449" r:id="rId10"/>
    <p:sldId id="450" r:id="rId11"/>
    <p:sldId id="351" r:id="rId12"/>
    <p:sldId id="451" r:id="rId13"/>
    <p:sldId id="452" r:id="rId14"/>
    <p:sldId id="453" r:id="rId15"/>
    <p:sldId id="355" r:id="rId16"/>
    <p:sldId id="454" r:id="rId17"/>
    <p:sldId id="455" r:id="rId18"/>
    <p:sldId id="456" r:id="rId19"/>
    <p:sldId id="363" r:id="rId20"/>
    <p:sldId id="457" r:id="rId21"/>
    <p:sldId id="458" r:id="rId22"/>
    <p:sldId id="357" r:id="rId23"/>
    <p:sldId id="459" r:id="rId24"/>
    <p:sldId id="461" r:id="rId25"/>
    <p:sldId id="460" r:id="rId26"/>
    <p:sldId id="375" r:id="rId27"/>
    <p:sldId id="358" r:id="rId28"/>
    <p:sldId id="488" r:id="rId29"/>
    <p:sldId id="267" r:id="rId30"/>
    <p:sldId id="268" r:id="rId31"/>
    <p:sldId id="269" r:id="rId32"/>
    <p:sldId id="266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0" autoAdjust="0"/>
    <p:restoredTop sz="9466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83DE-172C-4E61-A914-1263BC81F76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6038-4DEF-4FF6-8054-6ABCAF724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0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300" y="361785"/>
            <a:ext cx="2157516" cy="164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274320" y="2787988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6"/>
            <a:ext cx="2426967" cy="66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6381328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59080" y="2952731"/>
            <a:ext cx="6225540" cy="521057"/>
          </a:xfrm>
          <a:prstGeom prst="rect">
            <a:avLst/>
          </a:prstGeom>
        </p:spPr>
        <p:txBody>
          <a:bodyPr wrap="square" lIns="0" anchor="t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259432" y="3454152"/>
            <a:ext cx="6400800" cy="478904"/>
          </a:xfrm>
          <a:prstGeom prst="rect">
            <a:avLst/>
          </a:prstGeom>
        </p:spPr>
        <p:txBody>
          <a:bodyPr wrap="square" lIns="0" anchor="t" anchorCtr="0"/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118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3267827" y="2952731"/>
            <a:ext cx="5552645" cy="521057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>
              <a:defRPr lang="ja-JP" altLang="en-US" sz="2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3268179" y="3414356"/>
            <a:ext cx="5552293" cy="47890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>
              <a:defRPr lang="ja-JP" altLang="en-US" sz="14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indent="0">
              <a:buNone/>
            </a:pPr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309320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59000" y="177800"/>
            <a:ext cx="6985000" cy="6448086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1760" y="3115598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32833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z="800" smtClean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sz="800" dirty="0">
              <a:solidFill>
                <a:schemeClr val="bg1">
                  <a:lumMod val="6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5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36004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>
              <a:defRPr lang="ja-JP" altLang="en-US" sz="1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6381328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lvl="0">
              <a:spcBef>
                <a:spcPct val="0"/>
              </a:spcBef>
              <a:buNone/>
              <a:defRPr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 algn="r"/>
            <a:fld id="{A3D2805E-6D50-43BA-8D18-41ECB12575F8}" type="slidenum">
              <a:rPr lang="ja-JP" altLang="en-US" sz="8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 lvl="0" algn="r"/>
              <a:t>‹#›</a:t>
            </a:fld>
            <a:endParaRPr lang="ja-JP" altLang="en-US" sz="8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03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2244" y="2054732"/>
            <a:ext cx="2939512" cy="22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3267827" y="2952731"/>
            <a:ext cx="5552645" cy="521057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>
              <a:defRPr lang="ja-JP" altLang="en-US" sz="2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3268179" y="3414356"/>
            <a:ext cx="5552293" cy="47890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>
              <a:defRPr lang="ja-JP" altLang="en-US" sz="14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indent="0">
              <a:buNone/>
            </a:pPr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309320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856220" y="2884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73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59000" y="177800"/>
            <a:ext cx="6985000" cy="6448086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1760" y="3115598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32833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z="800" smtClean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sz="800" dirty="0">
              <a:solidFill>
                <a:schemeClr val="bg1">
                  <a:lumMod val="6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894320" y="288446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3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36004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>
              <a:defRPr lang="ja-JP" altLang="en-US" sz="1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6381328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lvl="0">
              <a:spcBef>
                <a:spcPct val="0"/>
              </a:spcBef>
              <a:buNone/>
              <a:defRPr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 algn="r"/>
            <a:fld id="{A3D2805E-6D50-43BA-8D18-41ECB12575F8}" type="slidenum">
              <a:rPr lang="ja-JP" altLang="en-US" sz="8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 lvl="0" algn="r"/>
              <a:t>‹#›</a:t>
            </a:fld>
            <a:endParaRPr lang="ja-JP" altLang="en-US" sz="8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9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2244" y="2054732"/>
            <a:ext cx="2939512" cy="22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3180" y="3142755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8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/>
          <p:cNvCxnSpPr/>
          <p:nvPr userDrawn="1"/>
        </p:nvCxnSpPr>
        <p:spPr>
          <a:xfrm>
            <a:off x="2362200" y="87347"/>
            <a:ext cx="0" cy="6659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6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" y="116632"/>
            <a:ext cx="7643192" cy="36004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2655163" cy="20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0927" y="850257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061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3114144" cy="23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274320" y="2787988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6"/>
            <a:ext cx="2426967" cy="66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6381328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59080" y="2952731"/>
            <a:ext cx="6225540" cy="521057"/>
          </a:xfrm>
          <a:prstGeom prst="rect">
            <a:avLst/>
          </a:prstGeom>
        </p:spPr>
        <p:txBody>
          <a:bodyPr wrap="square" lIns="0" anchor="t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259432" y="3454152"/>
            <a:ext cx="6400800" cy="478904"/>
          </a:xfrm>
          <a:prstGeom prst="rect">
            <a:avLst/>
          </a:prstGeom>
        </p:spPr>
        <p:txBody>
          <a:bodyPr wrap="square" lIns="0" anchor="t" anchorCtr="0"/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274320" y="640677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2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3180" y="3142755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8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/>
          <p:cNvCxnSpPr/>
          <p:nvPr userDrawn="1"/>
        </p:nvCxnSpPr>
        <p:spPr>
          <a:xfrm>
            <a:off x="2362200" y="87347"/>
            <a:ext cx="0" cy="6659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274320" y="640677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5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" y="116632"/>
            <a:ext cx="6563072" cy="36004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4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4909" y="1900651"/>
            <a:ext cx="4014182" cy="30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124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r>
              <a:rPr lang="en-US" altLang="ja-JP" dirty="0"/>
              <a:t>/ 10</a:t>
            </a:r>
            <a:endParaRPr lang="ja-JP" altLang="en-US" dirty="0"/>
          </a:p>
        </p:txBody>
      </p:sp>
      <p:pic>
        <p:nvPicPr>
          <p:cNvPr id="7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6712802"/>
            <a:ext cx="959958" cy="1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62923"/>
            <a:ext cx="449847" cy="4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1195471" y="6611660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6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  <p:sldLayoutId id="214748367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124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5912311"/>
            <a:ext cx="1059415" cy="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1226820" y="6525343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6774180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7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1358900" y="6425520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6361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14">
            <a:extLst>
              <a:ext uri="{FF2B5EF4-FFF2-40B4-BE49-F238E27FC236}">
                <a16:creationId xmlns:a16="http://schemas.microsoft.com/office/drawing/2014/main" id="{BAF7785C-0702-4724-A455-05F9466F9FD3}"/>
              </a:ext>
            </a:extLst>
          </p:cNvPr>
          <p:cNvSpPr/>
          <p:nvPr userDrawn="1"/>
        </p:nvSpPr>
        <p:spPr>
          <a:xfrm>
            <a:off x="219819" y="1290761"/>
            <a:ext cx="8924181" cy="5018558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8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1358900" y="6425520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角丸四角形 14"/>
          <p:cNvSpPr/>
          <p:nvPr userDrawn="1"/>
        </p:nvSpPr>
        <p:spPr>
          <a:xfrm>
            <a:off x="219819" y="1290761"/>
            <a:ext cx="8924181" cy="5018558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6361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444208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3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レース治具設計・点検ポイント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1782405" cy="720080"/>
          </a:xfrm>
        </p:spPr>
        <p:txBody>
          <a:bodyPr/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設計ポイント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点検ポイント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CA65FC-D084-4DBD-AA65-5C7873615CFE}"/>
              </a:ext>
            </a:extLst>
          </p:cNvPr>
          <p:cNvSpPr/>
          <p:nvPr/>
        </p:nvSpPr>
        <p:spPr>
          <a:xfrm>
            <a:off x="4709358" y="5733256"/>
            <a:ext cx="1939300" cy="6206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九州武蔵精密株式会社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技術部　生産技術課　柳原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2019-12-20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>
            <a:extLst>
              <a:ext uri="{FF2B5EF4-FFF2-40B4-BE49-F238E27FC236}">
                <a16:creationId xmlns:a16="http://schemas.microsoft.com/office/drawing/2014/main" id="{93360996-0B37-4633-82C7-FBACA5F7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01" y="3677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H0-11M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突き当て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3CD7D62-ABAD-41C4-ACF0-37F067C2E8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2696"/>
            <a:ext cx="8722575" cy="615053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7ECF891-1532-43CF-90B4-8CBB3EA48E54}"/>
              </a:ext>
            </a:extLst>
          </p:cNvPr>
          <p:cNvSpPr/>
          <p:nvPr/>
        </p:nvSpPr>
        <p:spPr>
          <a:xfrm>
            <a:off x="7376982" y="127507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EF74D1C-AD43-4E01-BEF4-A7C355A308E0}"/>
              </a:ext>
            </a:extLst>
          </p:cNvPr>
          <p:cNvGrpSpPr/>
          <p:nvPr/>
        </p:nvGrpSpPr>
        <p:grpSpPr>
          <a:xfrm>
            <a:off x="7780115" y="1057261"/>
            <a:ext cx="432048" cy="143558"/>
            <a:chOff x="4283967" y="3861047"/>
            <a:chExt cx="209303" cy="72007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7473AFE0-714B-4391-8A3D-F58765666DCF}"/>
                </a:ext>
              </a:extLst>
            </p:cNvPr>
            <p:cNvSpPr/>
            <p:nvPr/>
          </p:nvSpPr>
          <p:spPr>
            <a:xfrm rot="10800000">
              <a:off x="4283967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DF39020F-B6C1-4DD8-B8E2-4EBD22D5E4DD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D81B1869-2223-469F-96EB-ACDB1B7613C6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2E07E33-DE26-4849-A9BF-7EF0A3B19666}"/>
              </a:ext>
            </a:extLst>
          </p:cNvPr>
          <p:cNvGrpSpPr/>
          <p:nvPr/>
        </p:nvGrpSpPr>
        <p:grpSpPr>
          <a:xfrm>
            <a:off x="7228343" y="1057261"/>
            <a:ext cx="297277" cy="143558"/>
            <a:chOff x="4349256" y="3861047"/>
            <a:chExt cx="144014" cy="72007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E5BF47BE-F2C7-459B-8763-DEF58652B333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B16580E-804E-4A08-9FF3-53B8F46496CA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4340E91-F692-43C5-A254-6EF97D44EA70}"/>
              </a:ext>
            </a:extLst>
          </p:cNvPr>
          <p:cNvSpPr/>
          <p:nvPr/>
        </p:nvSpPr>
        <p:spPr>
          <a:xfrm rot="10800000">
            <a:off x="6690438" y="1057261"/>
            <a:ext cx="148639" cy="143558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8D30E81-124D-4DE2-B526-5113B0A7A7BA}"/>
              </a:ext>
            </a:extLst>
          </p:cNvPr>
          <p:cNvGrpSpPr/>
          <p:nvPr/>
        </p:nvGrpSpPr>
        <p:grpSpPr>
          <a:xfrm>
            <a:off x="1115616" y="6309320"/>
            <a:ext cx="360040" cy="71550"/>
            <a:chOff x="4283967" y="3861047"/>
            <a:chExt cx="209303" cy="72007"/>
          </a:xfrm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5A332E9A-FDC8-4B99-A913-359B6AB9A716}"/>
                </a:ext>
              </a:extLst>
            </p:cNvPr>
            <p:cNvSpPr/>
            <p:nvPr/>
          </p:nvSpPr>
          <p:spPr>
            <a:xfrm rot="10800000">
              <a:off x="4283967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04E0731C-7D18-47A9-864B-5EA1026090F9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8BE6433A-F304-46B4-B863-A43092734410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>
            <a:extLst>
              <a:ext uri="{FF2B5EF4-FFF2-40B4-BE49-F238E27FC236}">
                <a16:creationId xmlns:a16="http://schemas.microsoft.com/office/drawing/2014/main" id="{93360996-0B37-4633-82C7-FBACA5F7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7" y="42514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H0-11M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子爪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957024-4FB0-4DCD-A1C8-4158BEA2A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692696"/>
            <a:ext cx="8568952" cy="608846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FE9D6B7-2531-48D8-B880-9BB1380C91ED}"/>
              </a:ext>
            </a:extLst>
          </p:cNvPr>
          <p:cNvSpPr/>
          <p:nvPr/>
        </p:nvSpPr>
        <p:spPr>
          <a:xfrm>
            <a:off x="4445405" y="5157192"/>
            <a:ext cx="3380033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2987AD-75E2-4D48-A6DF-A0405EC0A014}"/>
              </a:ext>
            </a:extLst>
          </p:cNvPr>
          <p:cNvSpPr/>
          <p:nvPr/>
        </p:nvSpPr>
        <p:spPr>
          <a:xfrm>
            <a:off x="6311833" y="4279704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現状は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φC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部基準で振れ指示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D9797BB-C63B-4A05-94DC-6869F284E364}"/>
              </a:ext>
            </a:extLst>
          </p:cNvPr>
          <p:cNvSpPr/>
          <p:nvPr/>
        </p:nvSpPr>
        <p:spPr>
          <a:xfrm flipV="1">
            <a:off x="1230080" y="1011117"/>
            <a:ext cx="269807" cy="125188"/>
          </a:xfrm>
          <a:custGeom>
            <a:avLst/>
            <a:gdLst>
              <a:gd name="connsiteX0" fmla="*/ 0 w 283633"/>
              <a:gd name="connsiteY0" fmla="*/ 0 h 0"/>
              <a:gd name="connsiteX1" fmla="*/ 283633 w 28363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633">
                <a:moveTo>
                  <a:pt x="0" y="0"/>
                </a:moveTo>
                <a:lnTo>
                  <a:pt x="283633" y="0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5E874C55-4E8F-4DE2-A1AC-2FC3286BE00C}"/>
              </a:ext>
            </a:extLst>
          </p:cNvPr>
          <p:cNvSpPr/>
          <p:nvPr/>
        </p:nvSpPr>
        <p:spPr>
          <a:xfrm>
            <a:off x="3253171" y="1046553"/>
            <a:ext cx="168965" cy="964096"/>
          </a:xfrm>
          <a:custGeom>
            <a:avLst/>
            <a:gdLst>
              <a:gd name="connsiteX0" fmla="*/ 0 w 168965"/>
              <a:gd name="connsiteY0" fmla="*/ 0 h 964096"/>
              <a:gd name="connsiteX1" fmla="*/ 159026 w 168965"/>
              <a:gd name="connsiteY1" fmla="*/ 0 h 964096"/>
              <a:gd name="connsiteX2" fmla="*/ 168965 w 168965"/>
              <a:gd name="connsiteY2" fmla="*/ 964096 h 9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65" h="964096">
                <a:moveTo>
                  <a:pt x="0" y="0"/>
                </a:moveTo>
                <a:lnTo>
                  <a:pt x="159026" y="0"/>
                </a:lnTo>
                <a:lnTo>
                  <a:pt x="168965" y="964096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4B9F9BA-B64A-494F-82DB-FA2EF9EF43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4176" y="898968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44A74AC-6C1B-437C-A953-BA8C9A2D9BAA}"/>
              </a:ext>
            </a:extLst>
          </p:cNvPr>
          <p:cNvCxnSpPr>
            <a:cxnSpLocks/>
          </p:cNvCxnSpPr>
          <p:nvPr/>
        </p:nvCxnSpPr>
        <p:spPr>
          <a:xfrm flipV="1">
            <a:off x="2118407" y="917796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984457F-0659-48B5-8F07-BA7CD1B275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32" y="1009680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A8E07C8-A6C8-4C81-90A0-0AF6E7EFEDD6}"/>
              </a:ext>
            </a:extLst>
          </p:cNvPr>
          <p:cNvCxnSpPr>
            <a:cxnSpLocks/>
          </p:cNvCxnSpPr>
          <p:nvPr/>
        </p:nvCxnSpPr>
        <p:spPr>
          <a:xfrm flipV="1">
            <a:off x="95863" y="1028508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E57976D-D471-48F4-BC2E-305B07725247}"/>
              </a:ext>
            </a:extLst>
          </p:cNvPr>
          <p:cNvGrpSpPr/>
          <p:nvPr/>
        </p:nvGrpSpPr>
        <p:grpSpPr>
          <a:xfrm>
            <a:off x="5436096" y="5373216"/>
            <a:ext cx="216024" cy="72008"/>
            <a:chOff x="4283967" y="3861047"/>
            <a:chExt cx="209303" cy="72007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D7C0B484-2843-46F9-B0FD-381053509299}"/>
                </a:ext>
              </a:extLst>
            </p:cNvPr>
            <p:cNvSpPr/>
            <p:nvPr/>
          </p:nvSpPr>
          <p:spPr>
            <a:xfrm rot="10800000">
              <a:off x="4283967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52FF23C0-E0E6-413D-95A1-041C49D90CF9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B54A5189-26EC-4F94-903A-8BEDA9824CE5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38858F-E2CA-4B58-A43C-F0D30CFCE506}"/>
              </a:ext>
            </a:extLst>
          </p:cNvPr>
          <p:cNvGrpSpPr/>
          <p:nvPr/>
        </p:nvGrpSpPr>
        <p:grpSpPr>
          <a:xfrm>
            <a:off x="8197349" y="985051"/>
            <a:ext cx="432048" cy="143558"/>
            <a:chOff x="4283967" y="3861047"/>
            <a:chExt cx="209303" cy="72007"/>
          </a:xfrm>
        </p:grpSpPr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99AB7032-38A8-449B-AFDB-278FF9A97DA6}"/>
                </a:ext>
              </a:extLst>
            </p:cNvPr>
            <p:cNvSpPr/>
            <p:nvPr/>
          </p:nvSpPr>
          <p:spPr>
            <a:xfrm rot="10800000">
              <a:off x="4283967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99BFD73D-4D16-4791-A301-2AF8FB1D8475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9B729F6E-79BC-4FBF-8335-20FB42E4CD5B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095CF28-E398-4AE2-9C8C-E34B1D3702E0}"/>
              </a:ext>
            </a:extLst>
          </p:cNvPr>
          <p:cNvGrpSpPr/>
          <p:nvPr/>
        </p:nvGrpSpPr>
        <p:grpSpPr>
          <a:xfrm>
            <a:off x="7642225" y="985051"/>
            <a:ext cx="297277" cy="143558"/>
            <a:chOff x="4349256" y="3861047"/>
            <a:chExt cx="144014" cy="72007"/>
          </a:xfrm>
        </p:grpSpPr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C048D6CC-3378-46AA-9610-C674A666AD19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2732C878-B40B-443C-85BF-7665515F0001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AF7A2CF-91D3-4012-BD25-93FF687B23B4}"/>
              </a:ext>
            </a:extLst>
          </p:cNvPr>
          <p:cNvGrpSpPr/>
          <p:nvPr/>
        </p:nvGrpSpPr>
        <p:grpSpPr>
          <a:xfrm>
            <a:off x="2843808" y="2398148"/>
            <a:ext cx="360040" cy="526796"/>
            <a:chOff x="-1728700" y="1462044"/>
            <a:chExt cx="504056" cy="886836"/>
          </a:xfrm>
        </p:grpSpPr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2EA3135-45B8-4145-956A-C89538A9AEFC}"/>
                </a:ext>
              </a:extLst>
            </p:cNvPr>
            <p:cNvSpPr/>
            <p:nvPr/>
          </p:nvSpPr>
          <p:spPr>
            <a:xfrm>
              <a:off x="-1620688" y="2132856"/>
              <a:ext cx="288032" cy="21602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A4FD567-42BC-44CF-8449-2A5BA25FF553}"/>
                </a:ext>
              </a:extLst>
            </p:cNvPr>
            <p:cNvSpPr/>
            <p:nvPr/>
          </p:nvSpPr>
          <p:spPr>
            <a:xfrm>
              <a:off x="-1482811" y="1853514"/>
              <a:ext cx="0" cy="284205"/>
            </a:xfrm>
            <a:custGeom>
              <a:avLst/>
              <a:gdLst>
                <a:gd name="connsiteX0" fmla="*/ 0 w 0"/>
                <a:gd name="connsiteY0" fmla="*/ 284205 h 284205"/>
                <a:gd name="connsiteX1" fmla="*/ 0 w 0"/>
                <a:gd name="connsiteY1" fmla="*/ 0 h 28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84205">
                  <a:moveTo>
                    <a:pt x="0" y="284205"/>
                  </a:moveTo>
                  <a:lnTo>
                    <a:pt x="0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97964D6-8A09-4222-AFFC-C5F9BA39FD52}"/>
                </a:ext>
              </a:extLst>
            </p:cNvPr>
            <p:cNvSpPr/>
            <p:nvPr/>
          </p:nvSpPr>
          <p:spPr>
            <a:xfrm>
              <a:off x="-1728700" y="1462044"/>
              <a:ext cx="50405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E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楕円 30">
            <a:extLst>
              <a:ext uri="{FF2B5EF4-FFF2-40B4-BE49-F238E27FC236}">
                <a16:creationId xmlns:a16="http://schemas.microsoft.com/office/drawing/2014/main" id="{59111E03-C567-442C-953C-32431DD59F12}"/>
              </a:ext>
            </a:extLst>
          </p:cNvPr>
          <p:cNvSpPr/>
          <p:nvPr/>
        </p:nvSpPr>
        <p:spPr>
          <a:xfrm>
            <a:off x="7716544" y="167635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B1AF3E2-3237-4007-B546-224014593B7B}"/>
              </a:ext>
            </a:extLst>
          </p:cNvPr>
          <p:cNvCxnSpPr>
            <a:endCxn id="6" idx="2"/>
          </p:cNvCxnSpPr>
          <p:nvPr/>
        </p:nvCxnSpPr>
        <p:spPr>
          <a:xfrm flipV="1">
            <a:off x="7308304" y="4639744"/>
            <a:ext cx="371681" cy="51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1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E19108F9-A501-455E-BF4A-90F674F7C4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17319"/>
          <a:ext cx="9144000" cy="62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881357099"/>
                    </a:ext>
                  </a:extLst>
                </a:gridCol>
              </a:tblGrid>
              <a:tr h="626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図示</a:t>
                      </a:r>
                    </a:p>
                  </a:txBody>
                  <a:tcPr marL="68580" marR="6858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661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BEB4D01B-8CCC-4F11-A4BE-42C877159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3150" y="828369"/>
            <a:ext cx="3916172" cy="271291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8669" y="1052607"/>
            <a:ext cx="4757117" cy="364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/>
          </p:nvPr>
        </p:nvGraphicFramePr>
        <p:xfrm>
          <a:off x="29536" y="4920325"/>
          <a:ext cx="4731636" cy="198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素材外径</a:t>
                      </a:r>
                      <a:r>
                        <a:rPr kumimoji="1" lang="en-US" altLang="ja-JP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RorC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MAX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乗り上げなき事・ﾀﾞﾎﾞ隅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RMAX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乗り上げなき事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ｸﾗﾝﾌﾟ位置　ｷﾞﾔ端面より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5mm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突き当て巾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1.5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が確保できる事→出来ない場合（ボス端面→上長相談）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ﾀﾞﾎﾞ先端干渉なき事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出来るだけ爪巾を薄くする事（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20MIN)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026978" y="3427992"/>
            <a:ext cx="864096" cy="236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9804" y="3875480"/>
            <a:ext cx="4060247" cy="2733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5056393" y="2327941"/>
            <a:ext cx="3947557" cy="1100053"/>
            <a:chOff x="5429986" y="5685010"/>
            <a:chExt cx="3477795" cy="983355"/>
          </a:xfrm>
        </p:grpSpPr>
        <p:sp>
          <p:nvSpPr>
            <p:cNvPr id="13" name="角丸四角形 12"/>
            <p:cNvSpPr/>
            <p:nvPr/>
          </p:nvSpPr>
          <p:spPr>
            <a:xfrm>
              <a:off x="5429986" y="5838575"/>
              <a:ext cx="1725267" cy="829790"/>
            </a:xfrm>
            <a:prstGeom prst="roundRect">
              <a:avLst>
                <a:gd name="adj" fmla="val 692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7395614" y="5685010"/>
              <a:ext cx="1512167" cy="481886"/>
            </a:xfrm>
            <a:prstGeom prst="roundRect">
              <a:avLst>
                <a:gd name="adj" fmla="val 174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5017232" y="6066938"/>
            <a:ext cx="2006588" cy="623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073339" y="3565887"/>
            <a:ext cx="3970991" cy="229039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製品寸法より各部へ数値を入れ込み→　その他は基本変更しない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5017233" y="5880123"/>
            <a:ext cx="4060246" cy="203812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組図</a:t>
            </a:r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より各部へ数値を</a:t>
            </a:r>
            <a:r>
              <a:rPr kumimoji="1"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へ入れ込み→各部公差変更は行わない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07504" y="892089"/>
            <a:ext cx="4909724" cy="3810269"/>
          </a:xfrm>
          <a:prstGeom prst="roundRect">
            <a:avLst>
              <a:gd name="adj" fmla="val 4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2591858" y="1964829"/>
            <a:ext cx="533401" cy="1733550"/>
          </a:xfrm>
          <a:custGeom>
            <a:avLst/>
            <a:gdLst>
              <a:gd name="connsiteX0" fmla="*/ 200025 w 533401"/>
              <a:gd name="connsiteY0" fmla="*/ 47625 h 1733550"/>
              <a:gd name="connsiteX1" fmla="*/ 85725 w 533401"/>
              <a:gd name="connsiteY1" fmla="*/ 0 h 1733550"/>
              <a:gd name="connsiteX2" fmla="*/ 85725 w 533401"/>
              <a:gd name="connsiteY2" fmla="*/ 200025 h 1733550"/>
              <a:gd name="connsiteX3" fmla="*/ 200025 w 533401"/>
              <a:gd name="connsiteY3" fmla="*/ 666750 h 1733550"/>
              <a:gd name="connsiteX4" fmla="*/ 295275 w 533401"/>
              <a:gd name="connsiteY4" fmla="*/ 1000125 h 1733550"/>
              <a:gd name="connsiteX5" fmla="*/ 266700 w 533401"/>
              <a:gd name="connsiteY5" fmla="*/ 1181100 h 1733550"/>
              <a:gd name="connsiteX6" fmla="*/ 171450 w 533401"/>
              <a:gd name="connsiteY6" fmla="*/ 971550 h 1733550"/>
              <a:gd name="connsiteX7" fmla="*/ 47625 w 533401"/>
              <a:gd name="connsiteY7" fmla="*/ 914400 h 1733550"/>
              <a:gd name="connsiteX8" fmla="*/ 104775 w 533401"/>
              <a:gd name="connsiteY8" fmla="*/ 1266825 h 1733550"/>
              <a:gd name="connsiteX9" fmla="*/ 95250 w 533401"/>
              <a:gd name="connsiteY9" fmla="*/ 1409700 h 1733550"/>
              <a:gd name="connsiteX10" fmla="*/ 0 w 533401"/>
              <a:gd name="connsiteY10" fmla="*/ 1447800 h 1733550"/>
              <a:gd name="connsiteX11" fmla="*/ 66675 w 533401"/>
              <a:gd name="connsiteY11" fmla="*/ 1581150 h 1733550"/>
              <a:gd name="connsiteX12" fmla="*/ 523875 w 533401"/>
              <a:gd name="connsiteY12" fmla="*/ 1733550 h 1733550"/>
              <a:gd name="connsiteX13" fmla="*/ 533400 w 533401"/>
              <a:gd name="connsiteY13" fmla="*/ 1638300 h 1733550"/>
              <a:gd name="connsiteX14" fmla="*/ 438150 w 533401"/>
              <a:gd name="connsiteY14" fmla="*/ 752475 h 1733550"/>
              <a:gd name="connsiteX15" fmla="*/ 200025 w 533401"/>
              <a:gd name="connsiteY15" fmla="*/ 47625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3401" h="1733550">
                <a:moveTo>
                  <a:pt x="200025" y="47625"/>
                </a:moveTo>
                <a:lnTo>
                  <a:pt x="85725" y="0"/>
                </a:lnTo>
                <a:lnTo>
                  <a:pt x="85725" y="200025"/>
                </a:lnTo>
                <a:lnTo>
                  <a:pt x="200025" y="666750"/>
                </a:lnTo>
                <a:lnTo>
                  <a:pt x="295275" y="1000125"/>
                </a:lnTo>
                <a:lnTo>
                  <a:pt x="266700" y="1181100"/>
                </a:lnTo>
                <a:lnTo>
                  <a:pt x="171450" y="971550"/>
                </a:lnTo>
                <a:lnTo>
                  <a:pt x="47625" y="914400"/>
                </a:lnTo>
                <a:lnTo>
                  <a:pt x="104775" y="1266825"/>
                </a:lnTo>
                <a:lnTo>
                  <a:pt x="95250" y="1409700"/>
                </a:lnTo>
                <a:lnTo>
                  <a:pt x="0" y="1447800"/>
                </a:lnTo>
                <a:lnTo>
                  <a:pt x="66675" y="1581150"/>
                </a:lnTo>
                <a:lnTo>
                  <a:pt x="523875" y="1733550"/>
                </a:lnTo>
                <a:cubicBezTo>
                  <a:pt x="533751" y="1644669"/>
                  <a:pt x="533400" y="1676576"/>
                  <a:pt x="533400" y="1638300"/>
                </a:cubicBezTo>
                <a:lnTo>
                  <a:pt x="438150" y="752475"/>
                </a:lnTo>
                <a:lnTo>
                  <a:pt x="200025" y="476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540554" y="752734"/>
            <a:ext cx="1080120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子爪 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751933" y="3803020"/>
            <a:ext cx="1007114" cy="1807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　突き当て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395354" y="1575853"/>
            <a:ext cx="1351704" cy="485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3190329" y="1399261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946858" y="2597480"/>
            <a:ext cx="1008112" cy="34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422171" y="2420888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216141" y="2997228"/>
            <a:ext cx="564465" cy="701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2216141" y="3546301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498373" y="3899481"/>
            <a:ext cx="1392705" cy="681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648491" y="4298849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7438658" y="2254768"/>
            <a:ext cx="1492976" cy="118795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子爪　</a:t>
            </a:r>
            <a:r>
              <a:rPr kumimoji="1" lang="en-US" altLang="ja-JP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個同時加工は確実に指示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648204" y="742418"/>
            <a:ext cx="2000566" cy="19761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OP-1 UBL-6 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/>
          </p:nvPr>
        </p:nvGraphicFramePr>
        <p:xfrm>
          <a:off x="3964442" y="4057665"/>
          <a:ext cx="1080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 Box 2">
            <a:extLst>
              <a:ext uri="{FF2B5EF4-FFF2-40B4-BE49-F238E27FC236}">
                <a16:creationId xmlns:a16="http://schemas.microsoft.com/office/drawing/2014/main" id="{9FA09A61-85CD-49D6-B730-C88F6FAC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89" y="43545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37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9FA09A61-85CD-49D6-B730-C88F6FAC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624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8C57AB-AC4F-4689-A0FC-82D2138B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" y="620688"/>
            <a:ext cx="9022862" cy="576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8BB62DF-63FB-4E1B-97ED-C84347F42906}"/>
              </a:ext>
            </a:extLst>
          </p:cNvPr>
          <p:cNvSpPr/>
          <p:nvPr/>
        </p:nvSpPr>
        <p:spPr>
          <a:xfrm>
            <a:off x="7956376" y="76470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97138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9FA09A61-85CD-49D6-B730-C88F6FAC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3640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突き当て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BBC03D8-251C-47CD-863A-8DC1095A8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614538"/>
            <a:ext cx="8712968" cy="617168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1D7F56E-A2F5-4B45-8614-41BC6D86175E}"/>
              </a:ext>
            </a:extLst>
          </p:cNvPr>
          <p:cNvSpPr/>
          <p:nvPr/>
        </p:nvSpPr>
        <p:spPr>
          <a:xfrm>
            <a:off x="7740352" y="112474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931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9FA09A61-85CD-49D6-B730-C88F6FAC8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76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67CCC3-3609-4922-BE62-BEE1FC2031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524" y="692696"/>
            <a:ext cx="8568952" cy="594114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2CDA08-C83A-4AA4-80F1-DA9B8E5B2A65}"/>
              </a:ext>
            </a:extLst>
          </p:cNvPr>
          <p:cNvSpPr/>
          <p:nvPr/>
        </p:nvSpPr>
        <p:spPr>
          <a:xfrm>
            <a:off x="5685481" y="4581128"/>
            <a:ext cx="3380033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2667F6-4C45-43D9-B00A-EAF4232E6315}"/>
              </a:ext>
            </a:extLst>
          </p:cNvPr>
          <p:cNvSpPr/>
          <p:nvPr/>
        </p:nvSpPr>
        <p:spPr>
          <a:xfrm>
            <a:off x="6224691" y="3663266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現状は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φA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部基準で振れ指示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6DC3544-792D-4A79-A302-97238A5869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4322048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E53C6F-C3EF-45CF-A9D9-94AD61703BA9}"/>
              </a:ext>
            </a:extLst>
          </p:cNvPr>
          <p:cNvCxnSpPr>
            <a:cxnSpLocks/>
          </p:cNvCxnSpPr>
          <p:nvPr/>
        </p:nvCxnSpPr>
        <p:spPr>
          <a:xfrm flipV="1">
            <a:off x="491775" y="4340876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44A36BE-1E78-4DA4-B154-3F5887276222}"/>
              </a:ext>
            </a:extLst>
          </p:cNvPr>
          <p:cNvSpPr/>
          <p:nvPr/>
        </p:nvSpPr>
        <p:spPr>
          <a:xfrm rot="10800000">
            <a:off x="2488912" y="2708920"/>
            <a:ext cx="205737" cy="12832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1E6478C7-A154-4CAD-B68E-E1B2A00DA9D7}"/>
              </a:ext>
            </a:extLst>
          </p:cNvPr>
          <p:cNvSpPr/>
          <p:nvPr/>
        </p:nvSpPr>
        <p:spPr>
          <a:xfrm rot="10800000">
            <a:off x="2596166" y="2834353"/>
            <a:ext cx="0" cy="168823"/>
          </a:xfrm>
          <a:custGeom>
            <a:avLst/>
            <a:gdLst>
              <a:gd name="connsiteX0" fmla="*/ 0 w 0"/>
              <a:gd name="connsiteY0" fmla="*/ 284205 h 284205"/>
              <a:gd name="connsiteX1" fmla="*/ 0 w 0"/>
              <a:gd name="connsiteY1" fmla="*/ 0 h 28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84205">
                <a:moveTo>
                  <a:pt x="0" y="284205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28E552-959F-4E4A-B2D6-42255E391D5F}"/>
              </a:ext>
            </a:extLst>
          </p:cNvPr>
          <p:cNvSpPr/>
          <p:nvPr/>
        </p:nvSpPr>
        <p:spPr>
          <a:xfrm>
            <a:off x="2411761" y="2979072"/>
            <a:ext cx="360040" cy="25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C21EF61-4A91-4366-8891-5E49F6DFB54C}"/>
              </a:ext>
            </a:extLst>
          </p:cNvPr>
          <p:cNvSpPr/>
          <p:nvPr/>
        </p:nvSpPr>
        <p:spPr>
          <a:xfrm>
            <a:off x="263047" y="4108537"/>
            <a:ext cx="501041" cy="363255"/>
          </a:xfrm>
          <a:custGeom>
            <a:avLst/>
            <a:gdLst>
              <a:gd name="connsiteX0" fmla="*/ 200416 w 501041"/>
              <a:gd name="connsiteY0" fmla="*/ 363255 h 363255"/>
              <a:gd name="connsiteX1" fmla="*/ 0 w 501041"/>
              <a:gd name="connsiteY1" fmla="*/ 100208 h 363255"/>
              <a:gd name="connsiteX2" fmla="*/ 501041 w 501041"/>
              <a:gd name="connsiteY2" fmla="*/ 0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41" h="363255">
                <a:moveTo>
                  <a:pt x="200416" y="363255"/>
                </a:moveTo>
                <a:lnTo>
                  <a:pt x="0" y="100208"/>
                </a:lnTo>
                <a:lnTo>
                  <a:pt x="501041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47DAE37-CCDA-4A1D-8A64-9BC83025E313}"/>
              </a:ext>
            </a:extLst>
          </p:cNvPr>
          <p:cNvSpPr/>
          <p:nvPr/>
        </p:nvSpPr>
        <p:spPr>
          <a:xfrm>
            <a:off x="1653436" y="3770334"/>
            <a:ext cx="1164920" cy="713984"/>
          </a:xfrm>
          <a:custGeom>
            <a:avLst/>
            <a:gdLst>
              <a:gd name="connsiteX0" fmla="*/ 0 w 1164920"/>
              <a:gd name="connsiteY0" fmla="*/ 713984 h 713984"/>
              <a:gd name="connsiteX1" fmla="*/ 1164920 w 1164920"/>
              <a:gd name="connsiteY1" fmla="*/ 0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4920" h="713984">
                <a:moveTo>
                  <a:pt x="0" y="713984"/>
                </a:moveTo>
                <a:lnTo>
                  <a:pt x="116492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C8ADEF3-6203-4B98-A367-C70EA9A9B9DD}"/>
              </a:ext>
            </a:extLst>
          </p:cNvPr>
          <p:cNvSpPr/>
          <p:nvPr/>
        </p:nvSpPr>
        <p:spPr>
          <a:xfrm>
            <a:off x="8229601" y="4020855"/>
            <a:ext cx="446856" cy="560273"/>
          </a:xfrm>
          <a:custGeom>
            <a:avLst/>
            <a:gdLst>
              <a:gd name="connsiteX0" fmla="*/ 663879 w 663879"/>
              <a:gd name="connsiteY0" fmla="*/ 551145 h 551145"/>
              <a:gd name="connsiteX1" fmla="*/ 663879 w 663879"/>
              <a:gd name="connsiteY1" fmla="*/ 551145 h 551145"/>
              <a:gd name="connsiteX2" fmla="*/ 0 w 663879"/>
              <a:gd name="connsiteY2" fmla="*/ 0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79" h="551145">
                <a:moveTo>
                  <a:pt x="663879" y="551145"/>
                </a:moveTo>
                <a:lnTo>
                  <a:pt x="663879" y="551145"/>
                </a:ln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E3C357-0A77-4DBD-9DE4-0958A730FF5A}"/>
              </a:ext>
            </a:extLst>
          </p:cNvPr>
          <p:cNvSpPr/>
          <p:nvPr/>
        </p:nvSpPr>
        <p:spPr>
          <a:xfrm>
            <a:off x="7761549" y="1257119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26054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512" y="982266"/>
            <a:ext cx="4728020" cy="345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64041"/>
              </p:ext>
            </p:extLst>
          </p:nvPr>
        </p:nvGraphicFramePr>
        <p:xfrm>
          <a:off x="71072" y="4548556"/>
          <a:ext cx="41408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ﾋﾟﾝｱｰﾊﾞｰｸﾗﾝﾌﾟ時のあまり巾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突き当て高さ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ﾋﾟﾝｱｰﾊﾞｰ移動量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ﾋﾟﾝｱｰﾊﾞｰ先端から、ﾁｬｯｸ取り付け端までの距離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98840" y="704097"/>
            <a:ext cx="4839182" cy="3731642"/>
          </a:xfrm>
          <a:prstGeom prst="roundRect">
            <a:avLst>
              <a:gd name="adj" fmla="val 41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160001" y="3554710"/>
            <a:ext cx="358435" cy="3531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47989" y="3678249"/>
            <a:ext cx="358435" cy="3531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28876" y="4600830"/>
            <a:ext cx="1270806" cy="133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7896" y="4578676"/>
            <a:ext cx="1686057" cy="18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7838451" y="6262782"/>
            <a:ext cx="1256675" cy="47858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PA-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ﾋﾟﾝは</a:t>
            </a:r>
            <a:endParaRPr kumimoji="1"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ﾒｰｶｰより購入品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028880" y="826400"/>
            <a:ext cx="3970183" cy="3495524"/>
            <a:chOff x="5028876" y="1923639"/>
            <a:chExt cx="3970183" cy="3495524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45550" y="1949171"/>
              <a:ext cx="3953509" cy="312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四角形吹き出し 22"/>
            <p:cNvSpPr/>
            <p:nvPr/>
          </p:nvSpPr>
          <p:spPr>
            <a:xfrm>
              <a:off x="5028876" y="5096186"/>
              <a:ext cx="3935612" cy="322977"/>
            </a:xfrm>
            <a:prstGeom prst="wedgeRectCallout">
              <a:avLst>
                <a:gd name="adj1" fmla="val -19969"/>
                <a:gd name="adj2" fmla="val 1358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05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組図</a:t>
              </a:r>
              <a:r>
                <a:rPr kumimoji="1" lang="ja-JP" altLang="en-US" sz="105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より各部へ数値を</a:t>
              </a:r>
              <a:r>
                <a:rPr kumimoji="1" lang="en-US" altLang="ja-JP" sz="105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※</a:t>
              </a:r>
              <a:r>
                <a:rPr kumimoji="1" lang="ja-JP" altLang="en-US" sz="105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へ入れ込み→各部公差変更は行わない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5940152" y="1923639"/>
              <a:ext cx="1296144" cy="2495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045550" y="4541723"/>
              <a:ext cx="2275812" cy="530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6" name="角丸四角形 25"/>
          <p:cNvSpPr/>
          <p:nvPr/>
        </p:nvSpPr>
        <p:spPr>
          <a:xfrm>
            <a:off x="6438464" y="628790"/>
            <a:ext cx="1218143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　突き当て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907704" y="2130538"/>
            <a:ext cx="1008112" cy="617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339218" y="1953950"/>
            <a:ext cx="358435" cy="3531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94837" y="3180408"/>
            <a:ext cx="774083" cy="497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907704" y="3378122"/>
            <a:ext cx="635818" cy="738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95540" y="3554710"/>
            <a:ext cx="1078515" cy="561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115620" y="3285432"/>
            <a:ext cx="358435" cy="3531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79968"/>
              </p:ext>
            </p:extLst>
          </p:nvPr>
        </p:nvGraphicFramePr>
        <p:xfrm>
          <a:off x="2736888" y="3727564"/>
          <a:ext cx="1080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 Box 2">
            <a:extLst>
              <a:ext uri="{FF2B5EF4-FFF2-40B4-BE49-F238E27FC236}">
                <a16:creationId xmlns:a16="http://schemas.microsoft.com/office/drawing/2014/main" id="{775475AA-813C-4FBE-8A99-2CBE7B47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96" y="41945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43496" y="548680"/>
            <a:ext cx="2000566" cy="290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PA-25 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A34228B-02C7-4139-A13F-954769FD5E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17319"/>
          <a:ext cx="9144000" cy="62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881357099"/>
                    </a:ext>
                  </a:extLst>
                </a:gridCol>
              </a:tblGrid>
              <a:tr h="6264000">
                <a:tc>
                  <a:txBody>
                    <a:bodyPr/>
                    <a:lstStyle/>
                    <a:p>
                      <a:pPr algn="l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6616"/>
                  </a:ext>
                </a:extLst>
              </a:tr>
            </a:tbl>
          </a:graphicData>
        </a:graphic>
      </p:graphicFrame>
      <p:sp>
        <p:nvSpPr>
          <p:cNvPr id="28" name="Text Box 2">
            <a:extLst>
              <a:ext uri="{FF2B5EF4-FFF2-40B4-BE49-F238E27FC236}">
                <a16:creationId xmlns:a16="http://schemas.microsoft.com/office/drawing/2014/main" id="{775475AA-813C-4FBE-8A99-2CBE7B47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55" y="45320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PA25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ADACD5E-C2CC-411F-8B88-A8617B7B7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845" y="622494"/>
            <a:ext cx="8870310" cy="6220738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B77BE54-EDC4-4102-8171-638F85527CAF}"/>
              </a:ext>
            </a:extLst>
          </p:cNvPr>
          <p:cNvSpPr/>
          <p:nvPr/>
        </p:nvSpPr>
        <p:spPr>
          <a:xfrm>
            <a:off x="7740352" y="76470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51083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A34228B-02C7-4139-A13F-954769FD5E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17319"/>
          <a:ext cx="9144000" cy="62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881357099"/>
                    </a:ext>
                  </a:extLst>
                </a:gridCol>
              </a:tblGrid>
              <a:tr h="6264000">
                <a:tc>
                  <a:txBody>
                    <a:bodyPr/>
                    <a:lstStyle/>
                    <a:p>
                      <a:pPr algn="l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6616"/>
                  </a:ext>
                </a:extLst>
              </a:tr>
            </a:tbl>
          </a:graphicData>
        </a:graphic>
      </p:graphicFrame>
      <p:sp>
        <p:nvSpPr>
          <p:cNvPr id="28" name="Text Box 2">
            <a:extLst>
              <a:ext uri="{FF2B5EF4-FFF2-40B4-BE49-F238E27FC236}">
                <a16:creationId xmlns:a16="http://schemas.microsoft.com/office/drawing/2014/main" id="{775475AA-813C-4FBE-8A99-2CBE7B47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11" y="3983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PA25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突き当て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片ダボ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6331F86-4312-4750-B583-A9A0ADAB01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611" y="617319"/>
            <a:ext cx="8774777" cy="620084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E2961560-CCD0-4FA3-B2C1-82CEB3CD413B}"/>
              </a:ext>
            </a:extLst>
          </p:cNvPr>
          <p:cNvSpPr/>
          <p:nvPr/>
        </p:nvSpPr>
        <p:spPr>
          <a:xfrm>
            <a:off x="7761549" y="1257119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51774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1328" y="935974"/>
            <a:ext cx="469612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円/楕円 9"/>
          <p:cNvSpPr/>
          <p:nvPr/>
        </p:nvSpPr>
        <p:spPr>
          <a:xfrm>
            <a:off x="1653659" y="1809073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373975" y="2315634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547266" y="4189749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0564"/>
              </p:ext>
            </p:extLst>
          </p:nvPr>
        </p:nvGraphicFramePr>
        <p:xfrm>
          <a:off x="81198" y="4934944"/>
          <a:ext cx="49091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素材ﾀﾞﾎﾞ内側</a:t>
                      </a:r>
                      <a:r>
                        <a:rPr kumimoji="1" lang="en-US" altLang="ja-JP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RorC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MAX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乗り上げなき事・ﾀﾞﾎﾞ隅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RMAX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乗り上げなき事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ｸﾗﾝﾌﾟ位置　ﾀﾞﾎﾞ端面より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6mm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突き当て巾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1.5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が確保できる事→出来ない場合（ｷﾞﾔ端面→上長相談）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ﾀﾞﾎﾞ先端干渉なき事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出来るだけ爪巾を薄くする事（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3MIN)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1784" y="739682"/>
            <a:ext cx="4132216" cy="601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フリーフォーム 2"/>
          <p:cNvSpPr/>
          <p:nvPr/>
        </p:nvSpPr>
        <p:spPr>
          <a:xfrm>
            <a:off x="2497796" y="2755369"/>
            <a:ext cx="1276350" cy="1171575"/>
          </a:xfrm>
          <a:custGeom>
            <a:avLst/>
            <a:gdLst>
              <a:gd name="connsiteX0" fmla="*/ 466725 w 1276350"/>
              <a:gd name="connsiteY0" fmla="*/ 85725 h 1171575"/>
              <a:gd name="connsiteX1" fmla="*/ 466725 w 1276350"/>
              <a:gd name="connsiteY1" fmla="*/ 85725 h 1171575"/>
              <a:gd name="connsiteX2" fmla="*/ 123825 w 1276350"/>
              <a:gd name="connsiteY2" fmla="*/ 0 h 1171575"/>
              <a:gd name="connsiteX3" fmla="*/ 95250 w 1276350"/>
              <a:gd name="connsiteY3" fmla="*/ 161925 h 1171575"/>
              <a:gd name="connsiteX4" fmla="*/ 0 w 1276350"/>
              <a:gd name="connsiteY4" fmla="*/ 466725 h 1171575"/>
              <a:gd name="connsiteX5" fmla="*/ 47625 w 1276350"/>
              <a:gd name="connsiteY5" fmla="*/ 628650 h 1171575"/>
              <a:gd name="connsiteX6" fmla="*/ 638175 w 1276350"/>
              <a:gd name="connsiteY6" fmla="*/ 1171575 h 1171575"/>
              <a:gd name="connsiteX7" fmla="*/ 1219200 w 1276350"/>
              <a:gd name="connsiteY7" fmla="*/ 1123950 h 1171575"/>
              <a:gd name="connsiteX8" fmla="*/ 1276350 w 1276350"/>
              <a:gd name="connsiteY8" fmla="*/ 952500 h 1171575"/>
              <a:gd name="connsiteX9" fmla="*/ 1162050 w 1276350"/>
              <a:gd name="connsiteY9" fmla="*/ 838200 h 1171575"/>
              <a:gd name="connsiteX10" fmla="*/ 1057275 w 1276350"/>
              <a:gd name="connsiteY10" fmla="*/ 838200 h 1171575"/>
              <a:gd name="connsiteX11" fmla="*/ 742950 w 1276350"/>
              <a:gd name="connsiteY11" fmla="*/ 819150 h 1171575"/>
              <a:gd name="connsiteX12" fmla="*/ 457200 w 1276350"/>
              <a:gd name="connsiteY12" fmla="*/ 476250 h 1171575"/>
              <a:gd name="connsiteX13" fmla="*/ 381000 w 1276350"/>
              <a:gd name="connsiteY13" fmla="*/ 238125 h 1171575"/>
              <a:gd name="connsiteX14" fmla="*/ 466725 w 1276350"/>
              <a:gd name="connsiteY14" fmla="*/ 8572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6350" h="1171575">
                <a:moveTo>
                  <a:pt x="466725" y="85725"/>
                </a:moveTo>
                <a:lnTo>
                  <a:pt x="466725" y="85725"/>
                </a:lnTo>
                <a:lnTo>
                  <a:pt x="123825" y="0"/>
                </a:lnTo>
                <a:lnTo>
                  <a:pt x="95250" y="161925"/>
                </a:lnTo>
                <a:lnTo>
                  <a:pt x="0" y="466725"/>
                </a:lnTo>
                <a:lnTo>
                  <a:pt x="47625" y="628650"/>
                </a:lnTo>
                <a:lnTo>
                  <a:pt x="638175" y="1171575"/>
                </a:lnTo>
                <a:lnTo>
                  <a:pt x="1219200" y="1123950"/>
                </a:lnTo>
                <a:lnTo>
                  <a:pt x="1276350" y="952500"/>
                </a:lnTo>
                <a:lnTo>
                  <a:pt x="1162050" y="838200"/>
                </a:lnTo>
                <a:lnTo>
                  <a:pt x="1057275" y="838200"/>
                </a:lnTo>
                <a:lnTo>
                  <a:pt x="742950" y="819150"/>
                </a:lnTo>
                <a:lnTo>
                  <a:pt x="457200" y="476250"/>
                </a:lnTo>
                <a:lnTo>
                  <a:pt x="381000" y="238125"/>
                </a:lnTo>
                <a:lnTo>
                  <a:pt x="466725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913204" y="620688"/>
            <a:ext cx="1080120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子爪 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6913204" y="3732477"/>
            <a:ext cx="1007114" cy="1807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　突き当て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68350" y="719493"/>
            <a:ext cx="5023308" cy="4185692"/>
          </a:xfrm>
          <a:prstGeom prst="roundRect">
            <a:avLst>
              <a:gd name="adj" fmla="val 34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547668" y="1669473"/>
            <a:ext cx="826307" cy="646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60818" y="2162249"/>
            <a:ext cx="1175154" cy="731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012090" y="2808186"/>
            <a:ext cx="831718" cy="725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597266" y="3379301"/>
            <a:ext cx="358435" cy="353176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068916" y="4045733"/>
            <a:ext cx="990916" cy="6339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7524828" y="2063176"/>
            <a:ext cx="1492976" cy="118795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子爪　</a:t>
            </a:r>
            <a:r>
              <a:rPr kumimoji="1" lang="en-US" altLang="ja-JP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個同時加工は確実に指示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361240" y="613381"/>
            <a:ext cx="2288598" cy="25260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OP-1 UBL-6 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3718267" y="4256843"/>
          <a:ext cx="127635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08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08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08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 Box 2">
            <a:extLst>
              <a:ext uri="{FF2B5EF4-FFF2-40B4-BE49-F238E27FC236}">
                <a16:creationId xmlns:a16="http://schemas.microsoft.com/office/drawing/2014/main" id="{99A2C851-1847-4ED5-BEB5-B42E7777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6" y="4272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75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設計ポイント</a:t>
            </a:r>
          </a:p>
        </p:txBody>
      </p:sp>
      <p:sp>
        <p:nvSpPr>
          <p:cNvPr id="334" name="四角形: 角を丸くする 333">
            <a:extLst>
              <a:ext uri="{FF2B5EF4-FFF2-40B4-BE49-F238E27FC236}">
                <a16:creationId xmlns:a16="http://schemas.microsoft.com/office/drawing/2014/main" id="{B0ACA8B8-8C28-4DC8-87BA-9AE0DF92CE94}"/>
              </a:ext>
            </a:extLst>
          </p:cNvPr>
          <p:cNvSpPr/>
          <p:nvPr/>
        </p:nvSpPr>
        <p:spPr>
          <a:xfrm>
            <a:off x="2015716" y="2762926"/>
            <a:ext cx="5112568" cy="13321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レース加工治具　　　　　　　　　　　の設計ポイント</a:t>
            </a:r>
          </a:p>
        </p:txBody>
      </p:sp>
    </p:spTree>
    <p:extLst>
      <p:ext uri="{BB962C8B-B14F-4D97-AF65-F5344CB8AC3E}">
        <p14:creationId xmlns:p14="http://schemas.microsoft.com/office/powerpoint/2010/main" val="179557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99A2C851-1847-4ED5-BEB5-B42E7777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3974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8E8AF04-22EF-49D5-BCCA-C922E3DA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11" y="577886"/>
            <a:ext cx="8954977" cy="628011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7628533-F9F2-41F5-BBAE-676E0A5F3DB0}"/>
              </a:ext>
            </a:extLst>
          </p:cNvPr>
          <p:cNvSpPr/>
          <p:nvPr/>
        </p:nvSpPr>
        <p:spPr>
          <a:xfrm>
            <a:off x="7769706" y="692696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23615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99A2C851-1847-4ED5-BEB5-B42E7777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39" y="3551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突き当て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6ECA18D-881D-46AB-BDC4-A77675EA33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39" y="620688"/>
            <a:ext cx="8960461" cy="622254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C015052-4BF1-4D12-8068-7AFEDC4711EC}"/>
              </a:ext>
            </a:extLst>
          </p:cNvPr>
          <p:cNvSpPr/>
          <p:nvPr/>
        </p:nvSpPr>
        <p:spPr>
          <a:xfrm>
            <a:off x="7761549" y="1257119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68991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>
            <a:extLst>
              <a:ext uri="{FF2B5EF4-FFF2-40B4-BE49-F238E27FC236}">
                <a16:creationId xmlns:a16="http://schemas.microsoft.com/office/drawing/2014/main" id="{99A2C851-1847-4ED5-BEB5-B42E7777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5490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UBL-6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子爪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D7A0518-EE9A-4AFF-9086-46388CE9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524" y="692696"/>
            <a:ext cx="8568952" cy="5941140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302A815-3720-431B-B0FB-6695EE8F6FD3}"/>
              </a:ext>
            </a:extLst>
          </p:cNvPr>
          <p:cNvSpPr/>
          <p:nvPr/>
        </p:nvSpPr>
        <p:spPr>
          <a:xfrm>
            <a:off x="5685481" y="4581128"/>
            <a:ext cx="3380033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551D20B-D81E-4770-AB48-DC016D62A8F2}"/>
              </a:ext>
            </a:extLst>
          </p:cNvPr>
          <p:cNvSpPr/>
          <p:nvPr/>
        </p:nvSpPr>
        <p:spPr>
          <a:xfrm>
            <a:off x="6224691" y="3663266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現状は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φA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部基準で振れ指示</a:t>
            </a:r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6CE27F3B-9BE7-4027-96C0-95B5A8ED4C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4322048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DCB9BE-2E98-4A07-A96E-FFC9B0DBD608}"/>
              </a:ext>
            </a:extLst>
          </p:cNvPr>
          <p:cNvCxnSpPr>
            <a:cxnSpLocks/>
          </p:cNvCxnSpPr>
          <p:nvPr/>
        </p:nvCxnSpPr>
        <p:spPr>
          <a:xfrm flipV="1">
            <a:off x="491775" y="4340876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D8FB3BA1-190B-4BFB-8481-377E09C953F0}"/>
              </a:ext>
            </a:extLst>
          </p:cNvPr>
          <p:cNvSpPr/>
          <p:nvPr/>
        </p:nvSpPr>
        <p:spPr>
          <a:xfrm rot="10800000">
            <a:off x="2488912" y="2708920"/>
            <a:ext cx="205737" cy="12832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C291B45E-464A-46D3-8248-67B10375A73F}"/>
              </a:ext>
            </a:extLst>
          </p:cNvPr>
          <p:cNvSpPr/>
          <p:nvPr/>
        </p:nvSpPr>
        <p:spPr>
          <a:xfrm rot="10800000">
            <a:off x="2596166" y="2834353"/>
            <a:ext cx="0" cy="168823"/>
          </a:xfrm>
          <a:custGeom>
            <a:avLst/>
            <a:gdLst>
              <a:gd name="connsiteX0" fmla="*/ 0 w 0"/>
              <a:gd name="connsiteY0" fmla="*/ 284205 h 284205"/>
              <a:gd name="connsiteX1" fmla="*/ 0 w 0"/>
              <a:gd name="connsiteY1" fmla="*/ 0 h 28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84205">
                <a:moveTo>
                  <a:pt x="0" y="284205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D3BADA-4CB9-4DF7-866E-0CB1B16C2840}"/>
              </a:ext>
            </a:extLst>
          </p:cNvPr>
          <p:cNvSpPr/>
          <p:nvPr/>
        </p:nvSpPr>
        <p:spPr>
          <a:xfrm>
            <a:off x="2411761" y="2979072"/>
            <a:ext cx="360040" cy="25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E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DD2E3C80-034D-41BA-9971-AC7E9BD7036F}"/>
              </a:ext>
            </a:extLst>
          </p:cNvPr>
          <p:cNvSpPr/>
          <p:nvPr/>
        </p:nvSpPr>
        <p:spPr>
          <a:xfrm>
            <a:off x="263047" y="4108537"/>
            <a:ext cx="501041" cy="363255"/>
          </a:xfrm>
          <a:custGeom>
            <a:avLst/>
            <a:gdLst>
              <a:gd name="connsiteX0" fmla="*/ 200416 w 501041"/>
              <a:gd name="connsiteY0" fmla="*/ 363255 h 363255"/>
              <a:gd name="connsiteX1" fmla="*/ 0 w 501041"/>
              <a:gd name="connsiteY1" fmla="*/ 100208 h 363255"/>
              <a:gd name="connsiteX2" fmla="*/ 501041 w 501041"/>
              <a:gd name="connsiteY2" fmla="*/ 0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041" h="363255">
                <a:moveTo>
                  <a:pt x="200416" y="363255"/>
                </a:moveTo>
                <a:lnTo>
                  <a:pt x="0" y="100208"/>
                </a:lnTo>
                <a:lnTo>
                  <a:pt x="501041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DB4C29A4-08ED-4E2B-A183-9B031857AB20}"/>
              </a:ext>
            </a:extLst>
          </p:cNvPr>
          <p:cNvSpPr/>
          <p:nvPr/>
        </p:nvSpPr>
        <p:spPr>
          <a:xfrm>
            <a:off x="1653436" y="3770334"/>
            <a:ext cx="1164920" cy="713984"/>
          </a:xfrm>
          <a:custGeom>
            <a:avLst/>
            <a:gdLst>
              <a:gd name="connsiteX0" fmla="*/ 0 w 1164920"/>
              <a:gd name="connsiteY0" fmla="*/ 713984 h 713984"/>
              <a:gd name="connsiteX1" fmla="*/ 1164920 w 1164920"/>
              <a:gd name="connsiteY1" fmla="*/ 0 h 71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4920" h="713984">
                <a:moveTo>
                  <a:pt x="0" y="713984"/>
                </a:moveTo>
                <a:lnTo>
                  <a:pt x="116492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779551B1-6115-4B30-8BF0-36B5CA6184DF}"/>
              </a:ext>
            </a:extLst>
          </p:cNvPr>
          <p:cNvSpPr/>
          <p:nvPr/>
        </p:nvSpPr>
        <p:spPr>
          <a:xfrm>
            <a:off x="8229601" y="4020855"/>
            <a:ext cx="446856" cy="560273"/>
          </a:xfrm>
          <a:custGeom>
            <a:avLst/>
            <a:gdLst>
              <a:gd name="connsiteX0" fmla="*/ 663879 w 663879"/>
              <a:gd name="connsiteY0" fmla="*/ 551145 h 551145"/>
              <a:gd name="connsiteX1" fmla="*/ 663879 w 663879"/>
              <a:gd name="connsiteY1" fmla="*/ 551145 h 551145"/>
              <a:gd name="connsiteX2" fmla="*/ 0 w 663879"/>
              <a:gd name="connsiteY2" fmla="*/ 0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79" h="551145">
                <a:moveTo>
                  <a:pt x="663879" y="551145"/>
                </a:moveTo>
                <a:lnTo>
                  <a:pt x="663879" y="551145"/>
                </a:ln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04AE2E5-1245-4C84-9D9A-E0CFCFE8FC31}"/>
              </a:ext>
            </a:extLst>
          </p:cNvPr>
          <p:cNvSpPr/>
          <p:nvPr/>
        </p:nvSpPr>
        <p:spPr>
          <a:xfrm>
            <a:off x="7761549" y="1257119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07648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9971" y="3388915"/>
            <a:ext cx="1940282" cy="18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744" y="1347757"/>
            <a:ext cx="2664296" cy="223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88283" y="3795416"/>
            <a:ext cx="1788542" cy="151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線コネクタ 17"/>
          <p:cNvCxnSpPr/>
          <p:nvPr/>
        </p:nvCxnSpPr>
        <p:spPr>
          <a:xfrm>
            <a:off x="1933928" y="2463290"/>
            <a:ext cx="0" cy="1514404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609892" y="2609542"/>
            <a:ext cx="0" cy="1368152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22023" y="3257614"/>
            <a:ext cx="0" cy="1126532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609892" y="1529422"/>
            <a:ext cx="133214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609892" y="1601430"/>
            <a:ext cx="133214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2 (枠付き) 29"/>
          <p:cNvSpPr/>
          <p:nvPr/>
        </p:nvSpPr>
        <p:spPr>
          <a:xfrm>
            <a:off x="2494749" y="3568852"/>
            <a:ext cx="1242138" cy="2520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2195"/>
              <a:gd name="adj6" fmla="val -57795"/>
            </a:avLst>
          </a:pr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AC315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054" name="直線コネクタ 2053"/>
          <p:cNvCxnSpPr/>
          <p:nvPr/>
        </p:nvCxnSpPr>
        <p:spPr>
          <a:xfrm>
            <a:off x="2077944" y="3220492"/>
            <a:ext cx="0" cy="1163654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矢印コネクタ 2056"/>
          <p:cNvCxnSpPr/>
          <p:nvPr/>
        </p:nvCxnSpPr>
        <p:spPr>
          <a:xfrm>
            <a:off x="622027" y="4265726"/>
            <a:ext cx="1455921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線矢印コネクタ 2058"/>
          <p:cNvCxnSpPr/>
          <p:nvPr/>
        </p:nvCxnSpPr>
        <p:spPr>
          <a:xfrm>
            <a:off x="1609892" y="3820880"/>
            <a:ext cx="324036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コネクタ 2060"/>
          <p:cNvCxnSpPr/>
          <p:nvPr/>
        </p:nvCxnSpPr>
        <p:spPr>
          <a:xfrm flipH="1" flipV="1">
            <a:off x="997824" y="3820884"/>
            <a:ext cx="612068" cy="1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直線矢印コネクタ 2063"/>
          <p:cNvCxnSpPr/>
          <p:nvPr/>
        </p:nvCxnSpPr>
        <p:spPr>
          <a:xfrm>
            <a:off x="2654008" y="1036394"/>
            <a:ext cx="0" cy="493028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直線矢印コネクタ 2065"/>
          <p:cNvCxnSpPr/>
          <p:nvPr/>
        </p:nvCxnSpPr>
        <p:spPr>
          <a:xfrm flipV="1">
            <a:off x="2654008" y="1601430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 rot="16200000">
            <a:off x="2384949" y="1157866"/>
            <a:ext cx="352591" cy="246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75207" y="4298318"/>
            <a:ext cx="1244379" cy="1866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突出し　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80MAX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93972" y="3619229"/>
            <a:ext cx="1191414" cy="289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997824" y="4049702"/>
            <a:ext cx="612068" cy="24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70.5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97824" y="3613639"/>
            <a:ext cx="612068" cy="24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14.23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4233"/>
              </p:ext>
            </p:extLst>
          </p:nvPr>
        </p:nvGraphicFramePr>
        <p:xfrm>
          <a:off x="110257" y="5301208"/>
          <a:ext cx="389262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コレットｱｰﾊﾞｰ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ｸﾗﾝﾌﾟ保持範囲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 2310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AC315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23.79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24.19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フリーフォーム 7"/>
          <p:cNvSpPr/>
          <p:nvPr/>
        </p:nvSpPr>
        <p:spPr>
          <a:xfrm>
            <a:off x="1429600" y="1514162"/>
            <a:ext cx="255270" cy="861060"/>
          </a:xfrm>
          <a:custGeom>
            <a:avLst/>
            <a:gdLst>
              <a:gd name="connsiteX0" fmla="*/ 255270 w 255270"/>
              <a:gd name="connsiteY0" fmla="*/ 0 h 861060"/>
              <a:gd name="connsiteX1" fmla="*/ 30480 w 255270"/>
              <a:gd name="connsiteY1" fmla="*/ 0 h 861060"/>
              <a:gd name="connsiteX2" fmla="*/ 0 w 255270"/>
              <a:gd name="connsiteY2" fmla="*/ 26670 h 861060"/>
              <a:gd name="connsiteX3" fmla="*/ 0 w 255270"/>
              <a:gd name="connsiteY3" fmla="*/ 148590 h 861060"/>
              <a:gd name="connsiteX4" fmla="*/ 11430 w 255270"/>
              <a:gd name="connsiteY4" fmla="*/ 163830 h 861060"/>
              <a:gd name="connsiteX5" fmla="*/ 95250 w 255270"/>
              <a:gd name="connsiteY5" fmla="*/ 182880 h 861060"/>
              <a:gd name="connsiteX6" fmla="*/ 129540 w 255270"/>
              <a:gd name="connsiteY6" fmla="*/ 186690 h 861060"/>
              <a:gd name="connsiteX7" fmla="*/ 148590 w 255270"/>
              <a:gd name="connsiteY7" fmla="*/ 194310 h 861060"/>
              <a:gd name="connsiteX8" fmla="*/ 175260 w 255270"/>
              <a:gd name="connsiteY8" fmla="*/ 209550 h 861060"/>
              <a:gd name="connsiteX9" fmla="*/ 186690 w 255270"/>
              <a:gd name="connsiteY9" fmla="*/ 224790 h 861060"/>
              <a:gd name="connsiteX10" fmla="*/ 194310 w 255270"/>
              <a:gd name="connsiteY10" fmla="*/ 255270 h 861060"/>
              <a:gd name="connsiteX11" fmla="*/ 198120 w 255270"/>
              <a:gd name="connsiteY11" fmla="*/ 384810 h 861060"/>
              <a:gd name="connsiteX12" fmla="*/ 186690 w 255270"/>
              <a:gd name="connsiteY12" fmla="*/ 422910 h 861060"/>
              <a:gd name="connsiteX13" fmla="*/ 186690 w 255270"/>
              <a:gd name="connsiteY13" fmla="*/ 422910 h 861060"/>
              <a:gd name="connsiteX14" fmla="*/ 140970 w 255270"/>
              <a:gd name="connsiteY14" fmla="*/ 461010 h 861060"/>
              <a:gd name="connsiteX15" fmla="*/ 114300 w 255270"/>
              <a:gd name="connsiteY15" fmla="*/ 472440 h 861060"/>
              <a:gd name="connsiteX16" fmla="*/ 83820 w 255270"/>
              <a:gd name="connsiteY16" fmla="*/ 480060 h 861060"/>
              <a:gd name="connsiteX17" fmla="*/ 57150 w 255270"/>
              <a:gd name="connsiteY17" fmla="*/ 483870 h 861060"/>
              <a:gd name="connsiteX18" fmla="*/ 3810 w 255270"/>
              <a:gd name="connsiteY18" fmla="*/ 544830 h 861060"/>
              <a:gd name="connsiteX19" fmla="*/ 3810 w 255270"/>
              <a:gd name="connsiteY19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5270" h="861060">
                <a:moveTo>
                  <a:pt x="255270" y="0"/>
                </a:moveTo>
                <a:lnTo>
                  <a:pt x="30480" y="0"/>
                </a:lnTo>
                <a:lnTo>
                  <a:pt x="0" y="26670"/>
                </a:lnTo>
                <a:lnTo>
                  <a:pt x="0" y="148590"/>
                </a:lnTo>
                <a:lnTo>
                  <a:pt x="11430" y="163830"/>
                </a:lnTo>
                <a:lnTo>
                  <a:pt x="95250" y="182880"/>
                </a:lnTo>
                <a:lnTo>
                  <a:pt x="129540" y="186690"/>
                </a:lnTo>
                <a:lnTo>
                  <a:pt x="148590" y="194310"/>
                </a:lnTo>
                <a:lnTo>
                  <a:pt x="175260" y="209550"/>
                </a:lnTo>
                <a:lnTo>
                  <a:pt x="186690" y="224790"/>
                </a:lnTo>
                <a:lnTo>
                  <a:pt x="194310" y="255270"/>
                </a:lnTo>
                <a:lnTo>
                  <a:pt x="198120" y="384810"/>
                </a:lnTo>
                <a:lnTo>
                  <a:pt x="186690" y="422910"/>
                </a:lnTo>
                <a:lnTo>
                  <a:pt x="186690" y="422910"/>
                </a:lnTo>
                <a:lnTo>
                  <a:pt x="140970" y="461010"/>
                </a:lnTo>
                <a:lnTo>
                  <a:pt x="114300" y="472440"/>
                </a:lnTo>
                <a:lnTo>
                  <a:pt x="83820" y="480060"/>
                </a:lnTo>
                <a:lnTo>
                  <a:pt x="57150" y="483870"/>
                </a:lnTo>
                <a:lnTo>
                  <a:pt x="3810" y="544830"/>
                </a:lnTo>
                <a:lnTo>
                  <a:pt x="3810" y="86106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 flipV="1">
            <a:off x="1423440" y="2385668"/>
            <a:ext cx="255270" cy="871946"/>
          </a:xfrm>
          <a:custGeom>
            <a:avLst/>
            <a:gdLst>
              <a:gd name="connsiteX0" fmla="*/ 255270 w 255270"/>
              <a:gd name="connsiteY0" fmla="*/ 0 h 861060"/>
              <a:gd name="connsiteX1" fmla="*/ 30480 w 255270"/>
              <a:gd name="connsiteY1" fmla="*/ 0 h 861060"/>
              <a:gd name="connsiteX2" fmla="*/ 0 w 255270"/>
              <a:gd name="connsiteY2" fmla="*/ 26670 h 861060"/>
              <a:gd name="connsiteX3" fmla="*/ 0 w 255270"/>
              <a:gd name="connsiteY3" fmla="*/ 148590 h 861060"/>
              <a:gd name="connsiteX4" fmla="*/ 11430 w 255270"/>
              <a:gd name="connsiteY4" fmla="*/ 163830 h 861060"/>
              <a:gd name="connsiteX5" fmla="*/ 95250 w 255270"/>
              <a:gd name="connsiteY5" fmla="*/ 182880 h 861060"/>
              <a:gd name="connsiteX6" fmla="*/ 129540 w 255270"/>
              <a:gd name="connsiteY6" fmla="*/ 186690 h 861060"/>
              <a:gd name="connsiteX7" fmla="*/ 148590 w 255270"/>
              <a:gd name="connsiteY7" fmla="*/ 194310 h 861060"/>
              <a:gd name="connsiteX8" fmla="*/ 175260 w 255270"/>
              <a:gd name="connsiteY8" fmla="*/ 209550 h 861060"/>
              <a:gd name="connsiteX9" fmla="*/ 186690 w 255270"/>
              <a:gd name="connsiteY9" fmla="*/ 224790 h 861060"/>
              <a:gd name="connsiteX10" fmla="*/ 194310 w 255270"/>
              <a:gd name="connsiteY10" fmla="*/ 255270 h 861060"/>
              <a:gd name="connsiteX11" fmla="*/ 198120 w 255270"/>
              <a:gd name="connsiteY11" fmla="*/ 384810 h 861060"/>
              <a:gd name="connsiteX12" fmla="*/ 186690 w 255270"/>
              <a:gd name="connsiteY12" fmla="*/ 422910 h 861060"/>
              <a:gd name="connsiteX13" fmla="*/ 186690 w 255270"/>
              <a:gd name="connsiteY13" fmla="*/ 422910 h 861060"/>
              <a:gd name="connsiteX14" fmla="*/ 140970 w 255270"/>
              <a:gd name="connsiteY14" fmla="*/ 461010 h 861060"/>
              <a:gd name="connsiteX15" fmla="*/ 114300 w 255270"/>
              <a:gd name="connsiteY15" fmla="*/ 472440 h 861060"/>
              <a:gd name="connsiteX16" fmla="*/ 83820 w 255270"/>
              <a:gd name="connsiteY16" fmla="*/ 480060 h 861060"/>
              <a:gd name="connsiteX17" fmla="*/ 57150 w 255270"/>
              <a:gd name="connsiteY17" fmla="*/ 483870 h 861060"/>
              <a:gd name="connsiteX18" fmla="*/ 3810 w 255270"/>
              <a:gd name="connsiteY18" fmla="*/ 544830 h 861060"/>
              <a:gd name="connsiteX19" fmla="*/ 3810 w 255270"/>
              <a:gd name="connsiteY19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5270" h="861060">
                <a:moveTo>
                  <a:pt x="255270" y="0"/>
                </a:moveTo>
                <a:lnTo>
                  <a:pt x="30480" y="0"/>
                </a:lnTo>
                <a:lnTo>
                  <a:pt x="0" y="26670"/>
                </a:lnTo>
                <a:lnTo>
                  <a:pt x="0" y="148590"/>
                </a:lnTo>
                <a:lnTo>
                  <a:pt x="11430" y="163830"/>
                </a:lnTo>
                <a:lnTo>
                  <a:pt x="95250" y="182880"/>
                </a:lnTo>
                <a:lnTo>
                  <a:pt x="129540" y="186690"/>
                </a:lnTo>
                <a:lnTo>
                  <a:pt x="148590" y="194310"/>
                </a:lnTo>
                <a:lnTo>
                  <a:pt x="175260" y="209550"/>
                </a:lnTo>
                <a:lnTo>
                  <a:pt x="186690" y="224790"/>
                </a:lnTo>
                <a:lnTo>
                  <a:pt x="194310" y="255270"/>
                </a:lnTo>
                <a:lnTo>
                  <a:pt x="198120" y="384810"/>
                </a:lnTo>
                <a:lnTo>
                  <a:pt x="186690" y="422910"/>
                </a:lnTo>
                <a:lnTo>
                  <a:pt x="186690" y="422910"/>
                </a:lnTo>
                <a:lnTo>
                  <a:pt x="140970" y="461010"/>
                </a:lnTo>
                <a:lnTo>
                  <a:pt x="114300" y="472440"/>
                </a:lnTo>
                <a:lnTo>
                  <a:pt x="83820" y="480060"/>
                </a:lnTo>
                <a:lnTo>
                  <a:pt x="57150" y="483870"/>
                </a:lnTo>
                <a:lnTo>
                  <a:pt x="3810" y="544830"/>
                </a:lnTo>
                <a:lnTo>
                  <a:pt x="3810" y="86106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781804" y="1405167"/>
            <a:ext cx="653267" cy="1962573"/>
            <a:chOff x="940970" y="1864581"/>
            <a:chExt cx="653267" cy="1962573"/>
          </a:xfrm>
        </p:grpSpPr>
        <p:sp>
          <p:nvSpPr>
            <p:cNvPr id="9" name="フリーフォーム 8"/>
            <p:cNvSpPr/>
            <p:nvPr/>
          </p:nvSpPr>
          <p:spPr>
            <a:xfrm>
              <a:off x="974035" y="1864581"/>
              <a:ext cx="620202" cy="989937"/>
            </a:xfrm>
            <a:custGeom>
              <a:avLst/>
              <a:gdLst>
                <a:gd name="connsiteX0" fmla="*/ 0 w 620202"/>
                <a:gd name="connsiteY0" fmla="*/ 91440 h 989937"/>
                <a:gd name="connsiteX1" fmla="*/ 63610 w 620202"/>
                <a:gd name="connsiteY1" fmla="*/ 79513 h 989937"/>
                <a:gd name="connsiteX2" fmla="*/ 107342 w 620202"/>
                <a:gd name="connsiteY2" fmla="*/ 55659 h 989937"/>
                <a:gd name="connsiteX3" fmla="*/ 159026 w 620202"/>
                <a:gd name="connsiteY3" fmla="*/ 0 h 989937"/>
                <a:gd name="connsiteX4" fmla="*/ 540688 w 620202"/>
                <a:gd name="connsiteY4" fmla="*/ 0 h 989937"/>
                <a:gd name="connsiteX5" fmla="*/ 572494 w 620202"/>
                <a:gd name="connsiteY5" fmla="*/ 23854 h 989937"/>
                <a:gd name="connsiteX6" fmla="*/ 576469 w 620202"/>
                <a:gd name="connsiteY6" fmla="*/ 155050 h 989937"/>
                <a:gd name="connsiteX7" fmla="*/ 620202 w 620202"/>
                <a:gd name="connsiteY7" fmla="*/ 159026 h 989937"/>
                <a:gd name="connsiteX8" fmla="*/ 620202 w 620202"/>
                <a:gd name="connsiteY8" fmla="*/ 238539 h 989937"/>
                <a:gd name="connsiteX9" fmla="*/ 560567 w 620202"/>
                <a:gd name="connsiteY9" fmla="*/ 238539 h 989937"/>
                <a:gd name="connsiteX10" fmla="*/ 564542 w 620202"/>
                <a:gd name="connsiteY10" fmla="*/ 691763 h 989937"/>
                <a:gd name="connsiteX11" fmla="*/ 524786 w 620202"/>
                <a:gd name="connsiteY11" fmla="*/ 739471 h 989937"/>
                <a:gd name="connsiteX12" fmla="*/ 520810 w 620202"/>
                <a:gd name="connsiteY12" fmla="*/ 989937 h 98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202" h="989937">
                  <a:moveTo>
                    <a:pt x="0" y="91440"/>
                  </a:moveTo>
                  <a:lnTo>
                    <a:pt x="63610" y="79513"/>
                  </a:lnTo>
                  <a:lnTo>
                    <a:pt x="107342" y="55659"/>
                  </a:lnTo>
                  <a:lnTo>
                    <a:pt x="159026" y="0"/>
                  </a:lnTo>
                  <a:lnTo>
                    <a:pt x="540688" y="0"/>
                  </a:lnTo>
                  <a:lnTo>
                    <a:pt x="572494" y="23854"/>
                  </a:lnTo>
                  <a:lnTo>
                    <a:pt x="576469" y="155050"/>
                  </a:lnTo>
                  <a:lnTo>
                    <a:pt x="620202" y="159026"/>
                  </a:lnTo>
                  <a:lnTo>
                    <a:pt x="620202" y="238539"/>
                  </a:lnTo>
                  <a:lnTo>
                    <a:pt x="560567" y="238539"/>
                  </a:lnTo>
                  <a:lnTo>
                    <a:pt x="564542" y="691763"/>
                  </a:lnTo>
                  <a:lnTo>
                    <a:pt x="524786" y="739471"/>
                  </a:lnTo>
                  <a:cubicBezTo>
                    <a:pt x="523461" y="822960"/>
                    <a:pt x="522135" y="906448"/>
                    <a:pt x="520810" y="989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 flipV="1">
              <a:off x="940970" y="2815908"/>
              <a:ext cx="641640" cy="1011246"/>
            </a:xfrm>
            <a:custGeom>
              <a:avLst/>
              <a:gdLst>
                <a:gd name="connsiteX0" fmla="*/ 0 w 620202"/>
                <a:gd name="connsiteY0" fmla="*/ 91440 h 989937"/>
                <a:gd name="connsiteX1" fmla="*/ 63610 w 620202"/>
                <a:gd name="connsiteY1" fmla="*/ 79513 h 989937"/>
                <a:gd name="connsiteX2" fmla="*/ 107342 w 620202"/>
                <a:gd name="connsiteY2" fmla="*/ 55659 h 989937"/>
                <a:gd name="connsiteX3" fmla="*/ 159026 w 620202"/>
                <a:gd name="connsiteY3" fmla="*/ 0 h 989937"/>
                <a:gd name="connsiteX4" fmla="*/ 540688 w 620202"/>
                <a:gd name="connsiteY4" fmla="*/ 0 h 989937"/>
                <a:gd name="connsiteX5" fmla="*/ 572494 w 620202"/>
                <a:gd name="connsiteY5" fmla="*/ 23854 h 989937"/>
                <a:gd name="connsiteX6" fmla="*/ 576469 w 620202"/>
                <a:gd name="connsiteY6" fmla="*/ 155050 h 989937"/>
                <a:gd name="connsiteX7" fmla="*/ 620202 w 620202"/>
                <a:gd name="connsiteY7" fmla="*/ 159026 h 989937"/>
                <a:gd name="connsiteX8" fmla="*/ 620202 w 620202"/>
                <a:gd name="connsiteY8" fmla="*/ 238539 h 989937"/>
                <a:gd name="connsiteX9" fmla="*/ 560567 w 620202"/>
                <a:gd name="connsiteY9" fmla="*/ 238539 h 989937"/>
                <a:gd name="connsiteX10" fmla="*/ 564542 w 620202"/>
                <a:gd name="connsiteY10" fmla="*/ 691763 h 989937"/>
                <a:gd name="connsiteX11" fmla="*/ 524786 w 620202"/>
                <a:gd name="connsiteY11" fmla="*/ 739471 h 989937"/>
                <a:gd name="connsiteX12" fmla="*/ 520810 w 620202"/>
                <a:gd name="connsiteY12" fmla="*/ 989937 h 98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202" h="989937">
                  <a:moveTo>
                    <a:pt x="0" y="91440"/>
                  </a:moveTo>
                  <a:lnTo>
                    <a:pt x="63610" y="79513"/>
                  </a:lnTo>
                  <a:lnTo>
                    <a:pt x="107342" y="55659"/>
                  </a:lnTo>
                  <a:lnTo>
                    <a:pt x="159026" y="0"/>
                  </a:lnTo>
                  <a:lnTo>
                    <a:pt x="540688" y="0"/>
                  </a:lnTo>
                  <a:lnTo>
                    <a:pt x="572494" y="23854"/>
                  </a:lnTo>
                  <a:lnTo>
                    <a:pt x="576469" y="155050"/>
                  </a:lnTo>
                  <a:lnTo>
                    <a:pt x="620202" y="159026"/>
                  </a:lnTo>
                  <a:lnTo>
                    <a:pt x="620202" y="238539"/>
                  </a:lnTo>
                  <a:lnTo>
                    <a:pt x="560567" y="238539"/>
                  </a:lnTo>
                  <a:lnTo>
                    <a:pt x="564542" y="691763"/>
                  </a:lnTo>
                  <a:lnTo>
                    <a:pt x="524786" y="739471"/>
                  </a:lnTo>
                  <a:cubicBezTo>
                    <a:pt x="523461" y="822960"/>
                    <a:pt x="522135" y="906448"/>
                    <a:pt x="520810" y="989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コネクタ 12"/>
          <p:cNvCxnSpPr>
            <a:stCxn id="36" idx="8"/>
          </p:cNvCxnSpPr>
          <p:nvPr/>
        </p:nvCxnSpPr>
        <p:spPr>
          <a:xfrm>
            <a:off x="1423440" y="3124066"/>
            <a:ext cx="0" cy="489577"/>
          </a:xfrm>
          <a:prstGeom prst="line">
            <a:avLst/>
          </a:prstGeom>
          <a:ln w="31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423440" y="3568852"/>
            <a:ext cx="510488" cy="0"/>
          </a:xfrm>
          <a:prstGeom prst="straightConnector1">
            <a:avLst/>
          </a:prstGeom>
          <a:ln w="31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781800" y="3568852"/>
            <a:ext cx="641640" cy="0"/>
          </a:xfrm>
          <a:prstGeom prst="line">
            <a:avLst/>
          </a:prstGeom>
          <a:ln w="31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874049" y="3369042"/>
            <a:ext cx="612068" cy="24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23.8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41909" y="5272580"/>
            <a:ext cx="3680076" cy="120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角丸四角形 23"/>
          <p:cNvSpPr/>
          <p:nvPr/>
        </p:nvSpPr>
        <p:spPr>
          <a:xfrm>
            <a:off x="204103" y="3369042"/>
            <a:ext cx="703979" cy="1845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ｸﾗﾝﾌﾟ長さ</a:t>
            </a:r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7832"/>
              </p:ext>
            </p:extLst>
          </p:nvPr>
        </p:nvGraphicFramePr>
        <p:xfrm>
          <a:off x="110257" y="5861031"/>
          <a:ext cx="389262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コレットｱｰﾊﾞｰ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ｸﾗﾝﾌﾟ長さ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 2310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AC315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31.7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>
          <a:xfrm>
            <a:off x="127529" y="4759003"/>
            <a:ext cx="3760505" cy="28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ｸﾗﾝﾌﾟ長さは製品の巾とほぼ同じ長さで突き当てを設計する</a:t>
            </a:r>
            <a:endParaRPr kumimoji="1" lang="ja-JP" altLang="en-US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37166" y="726948"/>
            <a:ext cx="4655317" cy="27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9226" y="4723659"/>
            <a:ext cx="709362" cy="49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26228" y="590347"/>
            <a:ext cx="4053993" cy="4573339"/>
          </a:xfrm>
          <a:prstGeom prst="roundRect">
            <a:avLst>
              <a:gd name="adj" fmla="val 29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110655" y="3416206"/>
            <a:ext cx="4925845" cy="3131601"/>
          </a:xfrm>
          <a:prstGeom prst="roundRect">
            <a:avLst>
              <a:gd name="adj" fmla="val 3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48" name="角丸四角形 2047"/>
          <p:cNvSpPr/>
          <p:nvPr/>
        </p:nvSpPr>
        <p:spPr>
          <a:xfrm>
            <a:off x="4080536" y="631715"/>
            <a:ext cx="5063464" cy="2767268"/>
          </a:xfrm>
          <a:prstGeom prst="roundRect">
            <a:avLst>
              <a:gd name="adj" fmla="val 5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49" name="角丸四角形 2048"/>
          <p:cNvSpPr/>
          <p:nvPr/>
        </p:nvSpPr>
        <p:spPr>
          <a:xfrm>
            <a:off x="3124710" y="6544199"/>
            <a:ext cx="4955958" cy="30897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アダプター・コレットは、製品の内径・巾に合わせ寸法表にて選択する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948167" y="647406"/>
            <a:ext cx="2142837" cy="2710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AC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コレット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1427166" y="1282909"/>
            <a:ext cx="251518" cy="20015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141655" y="3457577"/>
            <a:ext cx="1607699" cy="1377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②ｺﾚｯﾄ　購入品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 17">
            <a:extLst>
              <a:ext uri="{FF2B5EF4-FFF2-40B4-BE49-F238E27FC236}">
                <a16:creationId xmlns:a16="http://schemas.microsoft.com/office/drawing/2014/main" id="{B6BC5AB6-4033-4709-B11A-CBE055A1E6F0}"/>
              </a:ext>
            </a:extLst>
          </p:cNvPr>
          <p:cNvSpPr/>
          <p:nvPr/>
        </p:nvSpPr>
        <p:spPr>
          <a:xfrm>
            <a:off x="6945501" y="654940"/>
            <a:ext cx="1007114" cy="1807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突き当て</a:t>
            </a: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7ED4A97F-2F65-459D-8DD9-403226DF4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29" y="2802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181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4457" y="960583"/>
            <a:ext cx="4164051" cy="316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6117" y="4211974"/>
            <a:ext cx="3225198" cy="258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2925322" y="6576942"/>
            <a:ext cx="4248123" cy="247739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組図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より各部へ数値を</a:t>
            </a:r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へ入れ込み→各部公差変更は行わない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5253141" y="4207015"/>
            <a:ext cx="1345579" cy="1828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030975" y="6214377"/>
            <a:ext cx="1850777" cy="388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39200"/>
              </p:ext>
            </p:extLst>
          </p:nvPr>
        </p:nvGraphicFramePr>
        <p:xfrm>
          <a:off x="50736" y="5121342"/>
          <a:ext cx="48110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ﾋﾟﾝｱｰﾊﾞｰｸﾗﾝﾌﾟ時のあまり巾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突き当て高さ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ﾋﾟﾝｱｰﾊﾞｰ移動量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ﾋﾟﾝｱｰﾊﾞｰ先端から、ﾁｬｯｸ取り付け端までの距離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1038568" y="620691"/>
            <a:ext cx="2165283" cy="3273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PA-25 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953603" y="640572"/>
            <a:ext cx="2000566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</a:t>
            </a:r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PA-35 </a:t>
            </a:r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881752" y="4207019"/>
            <a:ext cx="1262307" cy="185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突き当て</a:t>
            </a:r>
          </a:p>
        </p:txBody>
      </p:sp>
      <p:sp>
        <p:nvSpPr>
          <p:cNvPr id="5" name="線吹き出し 2 (枠付き) 4"/>
          <p:cNvSpPr/>
          <p:nvPr/>
        </p:nvSpPr>
        <p:spPr>
          <a:xfrm>
            <a:off x="7173445" y="3128811"/>
            <a:ext cx="1247220" cy="2398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3076"/>
              <a:gd name="adj6" fmla="val -45400"/>
            </a:avLst>
          </a:prstGeom>
          <a:solidFill>
            <a:schemeClr val="accent2"/>
          </a:solidFill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ﾋﾟﾝは購入品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DC182A6-F794-455F-A3CF-5F4FB4573BB0}"/>
              </a:ext>
            </a:extLst>
          </p:cNvPr>
          <p:cNvGrpSpPr/>
          <p:nvPr/>
        </p:nvGrpSpPr>
        <p:grpSpPr>
          <a:xfrm>
            <a:off x="65167" y="976475"/>
            <a:ext cx="4773951" cy="3739469"/>
            <a:chOff x="93431" y="861659"/>
            <a:chExt cx="4680520" cy="342812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3431" y="861659"/>
              <a:ext cx="4680520" cy="3428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円/楕円 15"/>
            <p:cNvSpPr/>
            <p:nvPr/>
          </p:nvSpPr>
          <p:spPr>
            <a:xfrm>
              <a:off x="2038848" y="1981648"/>
              <a:ext cx="358435" cy="3531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407363" y="3610147"/>
              <a:ext cx="358435" cy="3531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</a:t>
              </a:r>
              <a:endPara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90075" y="1844824"/>
              <a:ext cx="1009717" cy="7618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187624" y="2996952"/>
              <a:ext cx="1233526" cy="6131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1804387" y="3467198"/>
              <a:ext cx="751389" cy="6098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062714" y="3494436"/>
              <a:ext cx="358435" cy="3531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179512" y="3467198"/>
              <a:ext cx="1331345" cy="6098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307773" y="3230860"/>
              <a:ext cx="358435" cy="3531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aphicFrame>
        <p:nvGraphicFramePr>
          <p:cNvPr id="74" name="表 73"/>
          <p:cNvGraphicFramePr>
            <a:graphicFrameLocks noGrp="1"/>
          </p:cNvGraphicFramePr>
          <p:nvPr>
            <p:extLst/>
          </p:nvPr>
        </p:nvGraphicFramePr>
        <p:xfrm>
          <a:off x="3548440" y="4518330"/>
          <a:ext cx="1080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50736" y="620688"/>
            <a:ext cx="4788378" cy="4492002"/>
          </a:xfrm>
          <a:prstGeom prst="roundRect">
            <a:avLst>
              <a:gd name="adj" fmla="val 4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FAAAD4F3-1CD1-4D81-AC89-4D2421AB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66" y="42472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 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平・袋ダボ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861750" y="620691"/>
            <a:ext cx="4231514" cy="3502675"/>
          </a:xfrm>
          <a:prstGeom prst="roundRect">
            <a:avLst>
              <a:gd name="adj" fmla="val 46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14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点検ポイント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90C31C-E589-4483-B39A-807FB4C3C41F}"/>
              </a:ext>
            </a:extLst>
          </p:cNvPr>
          <p:cNvSpPr/>
          <p:nvPr/>
        </p:nvSpPr>
        <p:spPr>
          <a:xfrm>
            <a:off x="2267744" y="2780928"/>
            <a:ext cx="4608512" cy="10080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レース加工治具の点検ポイント</a:t>
            </a:r>
          </a:p>
        </p:txBody>
      </p:sp>
    </p:spTree>
    <p:extLst>
      <p:ext uri="{BB962C8B-B14F-4D97-AF65-F5344CB8AC3E}">
        <p14:creationId xmlns:p14="http://schemas.microsoft.com/office/powerpoint/2010/main" val="248722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子爪・突き当て使用管理基準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0A519DF-9F9D-4302-AD92-E55D83770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50498"/>
              </p:ext>
            </p:extLst>
          </p:nvPr>
        </p:nvGraphicFramePr>
        <p:xfrm>
          <a:off x="35496" y="548680"/>
          <a:ext cx="9108504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991">
                  <a:extLst>
                    <a:ext uri="{9D8B030D-6E8A-4147-A177-3AD203B41FA5}">
                      <a16:colId xmlns:a16="http://schemas.microsoft.com/office/drawing/2014/main" val="2942886391"/>
                    </a:ext>
                  </a:extLst>
                </a:gridCol>
                <a:gridCol w="4587513">
                  <a:extLst>
                    <a:ext uri="{9D8B030D-6E8A-4147-A177-3AD203B41FA5}">
                      <a16:colId xmlns:a16="http://schemas.microsoft.com/office/drawing/2014/main" val="2017351067"/>
                    </a:ext>
                  </a:extLst>
                </a:gridCol>
              </a:tblGrid>
              <a:tr h="3168000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14417"/>
                  </a:ext>
                </a:extLst>
              </a:tr>
              <a:tr h="3168000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62869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5B90959-ECA9-4BA6-880F-D755268529F2}"/>
              </a:ext>
            </a:extLst>
          </p:cNvPr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E3850BA3-7A47-4659-BA69-73EFF57BFE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574" y="1188133"/>
            <a:ext cx="4023411" cy="20281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5F413EC-3261-4CF1-BF92-17B0F8BC1F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3" y="1180818"/>
            <a:ext cx="4405441" cy="2163071"/>
          </a:xfrm>
          <a:prstGeom prst="rect">
            <a:avLst/>
          </a:prstGeom>
        </p:spPr>
      </p:pic>
      <p:sp>
        <p:nvSpPr>
          <p:cNvPr id="9" name="円弧 8">
            <a:extLst>
              <a:ext uri="{FF2B5EF4-FFF2-40B4-BE49-F238E27FC236}">
                <a16:creationId xmlns:a16="http://schemas.microsoft.com/office/drawing/2014/main" id="{E322D00D-6506-4CEA-82B7-51AEFAEAAA6C}"/>
              </a:ext>
            </a:extLst>
          </p:cNvPr>
          <p:cNvSpPr/>
          <p:nvPr/>
        </p:nvSpPr>
        <p:spPr>
          <a:xfrm rot="19047644">
            <a:off x="3104598" y="2235535"/>
            <a:ext cx="914400" cy="914400"/>
          </a:xfrm>
          <a:prstGeom prst="arc">
            <a:avLst>
              <a:gd name="adj1" fmla="val 16659613"/>
              <a:gd name="adj2" fmla="val 20970164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EB7DF33-B969-497A-8191-EEC446788D39}"/>
              </a:ext>
            </a:extLst>
          </p:cNvPr>
          <p:cNvSpPr/>
          <p:nvPr/>
        </p:nvSpPr>
        <p:spPr>
          <a:xfrm>
            <a:off x="960382" y="1772718"/>
            <a:ext cx="418289" cy="413426"/>
          </a:xfrm>
          <a:custGeom>
            <a:avLst/>
            <a:gdLst>
              <a:gd name="connsiteX0" fmla="*/ 0 w 418289"/>
              <a:gd name="connsiteY0" fmla="*/ 413426 h 413426"/>
              <a:gd name="connsiteX1" fmla="*/ 4864 w 418289"/>
              <a:gd name="connsiteY1" fmla="*/ 53502 h 413426"/>
              <a:gd name="connsiteX2" fmla="*/ 72958 w 418289"/>
              <a:gd name="connsiteY2" fmla="*/ 0 h 413426"/>
              <a:gd name="connsiteX3" fmla="*/ 145915 w 418289"/>
              <a:gd name="connsiteY3" fmla="*/ 0 h 413426"/>
              <a:gd name="connsiteX4" fmla="*/ 418289 w 418289"/>
              <a:gd name="connsiteY4" fmla="*/ 53502 h 4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289" h="413426">
                <a:moveTo>
                  <a:pt x="0" y="413426"/>
                </a:moveTo>
                <a:cubicBezTo>
                  <a:pt x="1621" y="293451"/>
                  <a:pt x="3243" y="173477"/>
                  <a:pt x="4864" y="53502"/>
                </a:cubicBezTo>
                <a:lnTo>
                  <a:pt x="72958" y="0"/>
                </a:lnTo>
                <a:lnTo>
                  <a:pt x="145915" y="0"/>
                </a:lnTo>
                <a:lnTo>
                  <a:pt x="418289" y="53502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C615E5-94F1-4D26-AECA-23EB5D492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174496"/>
            <a:ext cx="1583206" cy="18482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3BBE66-69BF-4A45-B243-874F9B27E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153" y="3949307"/>
            <a:ext cx="2076450" cy="2638425"/>
          </a:xfrm>
          <a:prstGeom prst="rect">
            <a:avLst/>
          </a:prstGeom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D11DE78-B922-4664-A49D-40E7A83DBE84}"/>
              </a:ext>
            </a:extLst>
          </p:cNvPr>
          <p:cNvSpPr/>
          <p:nvPr/>
        </p:nvSpPr>
        <p:spPr>
          <a:xfrm>
            <a:off x="5551545" y="1983680"/>
            <a:ext cx="0" cy="182880"/>
          </a:xfrm>
          <a:custGeom>
            <a:avLst/>
            <a:gdLst>
              <a:gd name="connsiteX0" fmla="*/ 0 w 0"/>
              <a:gd name="connsiteY0" fmla="*/ 0 h 182880"/>
              <a:gd name="connsiteX1" fmla="*/ 0 w 0"/>
              <a:gd name="connsiteY1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CC965FE-D8CF-47F5-8803-CBBB483751D3}"/>
              </a:ext>
            </a:extLst>
          </p:cNvPr>
          <p:cNvCxnSpPr>
            <a:cxnSpLocks/>
          </p:cNvCxnSpPr>
          <p:nvPr/>
        </p:nvCxnSpPr>
        <p:spPr>
          <a:xfrm>
            <a:off x="5235376" y="1832854"/>
            <a:ext cx="0" cy="12745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DB2483C9-B6D7-45FD-BBC8-A4844B58615B}"/>
              </a:ext>
            </a:extLst>
          </p:cNvPr>
          <p:cNvSpPr/>
          <p:nvPr/>
        </p:nvSpPr>
        <p:spPr>
          <a:xfrm>
            <a:off x="5344510" y="2747315"/>
            <a:ext cx="360036" cy="35448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48C68E-E024-4845-93DD-80397C89F92D}"/>
              </a:ext>
            </a:extLst>
          </p:cNvPr>
          <p:cNvSpPr/>
          <p:nvPr/>
        </p:nvSpPr>
        <p:spPr>
          <a:xfrm>
            <a:off x="726383" y="5290158"/>
            <a:ext cx="720080" cy="78053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ﾏｽﾀｰ</a:t>
            </a: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A013F6A-4FAF-409D-96C2-C0F31864A25A}"/>
              </a:ext>
            </a:extLst>
          </p:cNvPr>
          <p:cNvSpPr/>
          <p:nvPr/>
        </p:nvSpPr>
        <p:spPr>
          <a:xfrm>
            <a:off x="731414" y="4111176"/>
            <a:ext cx="1131827" cy="528819"/>
          </a:xfrm>
          <a:custGeom>
            <a:avLst/>
            <a:gdLst>
              <a:gd name="connsiteX0" fmla="*/ 0 w 973016"/>
              <a:gd name="connsiteY0" fmla="*/ 422031 h 422031"/>
              <a:gd name="connsiteX1" fmla="*/ 246185 w 973016"/>
              <a:gd name="connsiteY1" fmla="*/ 0 h 422031"/>
              <a:gd name="connsiteX2" fmla="*/ 973016 w 973016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016" h="422031">
                <a:moveTo>
                  <a:pt x="0" y="422031"/>
                </a:moveTo>
                <a:lnTo>
                  <a:pt x="246185" y="0"/>
                </a:lnTo>
                <a:lnTo>
                  <a:pt x="973016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513DED9-B0CD-46C8-8E45-534C77A71967}"/>
              </a:ext>
            </a:extLst>
          </p:cNvPr>
          <p:cNvSpPr/>
          <p:nvPr/>
        </p:nvSpPr>
        <p:spPr>
          <a:xfrm>
            <a:off x="2201584" y="4202803"/>
            <a:ext cx="1509311" cy="716097"/>
          </a:xfrm>
          <a:custGeom>
            <a:avLst/>
            <a:gdLst>
              <a:gd name="connsiteX0" fmla="*/ 539826 w 1509311"/>
              <a:gd name="connsiteY0" fmla="*/ 716097 h 716097"/>
              <a:gd name="connsiteX1" fmla="*/ 0 w 1509311"/>
              <a:gd name="connsiteY1" fmla="*/ 0 h 716097"/>
              <a:gd name="connsiteX2" fmla="*/ 1509311 w 1509311"/>
              <a:gd name="connsiteY2" fmla="*/ 716097 h 71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311" h="716097">
                <a:moveTo>
                  <a:pt x="539826" y="716097"/>
                </a:moveTo>
                <a:lnTo>
                  <a:pt x="0" y="0"/>
                </a:lnTo>
                <a:lnTo>
                  <a:pt x="1509311" y="716097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EF6D9BA-ECC0-4F03-AA07-7A563930C4C6}"/>
              </a:ext>
            </a:extLst>
          </p:cNvPr>
          <p:cNvSpPr/>
          <p:nvPr/>
        </p:nvSpPr>
        <p:spPr>
          <a:xfrm>
            <a:off x="577307" y="4628730"/>
            <a:ext cx="339213" cy="604683"/>
          </a:xfrm>
          <a:custGeom>
            <a:avLst/>
            <a:gdLst>
              <a:gd name="connsiteX0" fmla="*/ 339213 w 339213"/>
              <a:gd name="connsiteY0" fmla="*/ 0 h 604683"/>
              <a:gd name="connsiteX1" fmla="*/ 7374 w 339213"/>
              <a:gd name="connsiteY1" fmla="*/ 7374 h 604683"/>
              <a:gd name="connsiteX2" fmla="*/ 0 w 339213"/>
              <a:gd name="connsiteY2" fmla="*/ 604683 h 60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13" h="604683">
                <a:moveTo>
                  <a:pt x="339213" y="0"/>
                </a:moveTo>
                <a:lnTo>
                  <a:pt x="7374" y="7374"/>
                </a:lnTo>
                <a:lnTo>
                  <a:pt x="0" y="604683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97083561-8F7A-4A59-A885-3633571D325E}"/>
              </a:ext>
            </a:extLst>
          </p:cNvPr>
          <p:cNvSpPr/>
          <p:nvPr/>
        </p:nvSpPr>
        <p:spPr>
          <a:xfrm>
            <a:off x="2304849" y="4628731"/>
            <a:ext cx="1981849" cy="883224"/>
          </a:xfrm>
          <a:prstGeom prst="arc">
            <a:avLst>
              <a:gd name="adj1" fmla="val 11881112"/>
              <a:gd name="adj2" fmla="val 2035176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3E5DBF87-1CEF-4913-8E91-13FC64B76BE8}"/>
              </a:ext>
            </a:extLst>
          </p:cNvPr>
          <p:cNvSpPr/>
          <p:nvPr/>
        </p:nvSpPr>
        <p:spPr>
          <a:xfrm>
            <a:off x="400326" y="5669746"/>
            <a:ext cx="933855" cy="1001906"/>
          </a:xfrm>
          <a:custGeom>
            <a:avLst/>
            <a:gdLst>
              <a:gd name="connsiteX0" fmla="*/ 0 w 933855"/>
              <a:gd name="connsiteY0" fmla="*/ 0 h 836579"/>
              <a:gd name="connsiteX1" fmla="*/ 457200 w 933855"/>
              <a:gd name="connsiteY1" fmla="*/ 836579 h 836579"/>
              <a:gd name="connsiteX2" fmla="*/ 933855 w 933855"/>
              <a:gd name="connsiteY2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855" h="836579">
                <a:moveTo>
                  <a:pt x="0" y="0"/>
                </a:moveTo>
                <a:lnTo>
                  <a:pt x="457200" y="836579"/>
                </a:lnTo>
                <a:lnTo>
                  <a:pt x="933855" y="836579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62993B-C569-4814-9BE4-039A69F36C28}"/>
              </a:ext>
            </a:extLst>
          </p:cNvPr>
          <p:cNvCxnSpPr>
            <a:cxnSpLocks/>
          </p:cNvCxnSpPr>
          <p:nvPr/>
        </p:nvCxnSpPr>
        <p:spPr>
          <a:xfrm>
            <a:off x="1430282" y="5263377"/>
            <a:ext cx="3918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20A9323-E41B-4558-88B9-009C679E121D}"/>
              </a:ext>
            </a:extLst>
          </p:cNvPr>
          <p:cNvSpPr/>
          <p:nvPr/>
        </p:nvSpPr>
        <p:spPr>
          <a:xfrm>
            <a:off x="1430282" y="5658362"/>
            <a:ext cx="391886" cy="552659"/>
          </a:xfrm>
          <a:custGeom>
            <a:avLst/>
            <a:gdLst>
              <a:gd name="connsiteX0" fmla="*/ 0 w 391886"/>
              <a:gd name="connsiteY0" fmla="*/ 0 h 552659"/>
              <a:gd name="connsiteX1" fmla="*/ 391886 w 391886"/>
              <a:gd name="connsiteY1" fmla="*/ 0 h 552659"/>
              <a:gd name="connsiteX2" fmla="*/ 391886 w 391886"/>
              <a:gd name="connsiteY2" fmla="*/ 552659 h 55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552659">
                <a:moveTo>
                  <a:pt x="0" y="0"/>
                </a:moveTo>
                <a:lnTo>
                  <a:pt x="391886" y="0"/>
                </a:lnTo>
                <a:lnTo>
                  <a:pt x="391886" y="552659"/>
                </a:lnTo>
              </a:path>
            </a:pathLst>
          </a:custGeom>
          <a:noFill/>
          <a:ln w="6350">
            <a:solidFill>
              <a:srgbClr val="FF000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DD7F83F8-EAE7-4F87-B80B-9C507856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92728"/>
              </p:ext>
            </p:extLst>
          </p:nvPr>
        </p:nvGraphicFramePr>
        <p:xfrm>
          <a:off x="1274766" y="4676722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29B2460-46D9-499E-9CA5-B7441BB44C5D}"/>
              </a:ext>
            </a:extLst>
          </p:cNvPr>
          <p:cNvCxnSpPr>
            <a:cxnSpLocks/>
          </p:cNvCxnSpPr>
          <p:nvPr/>
        </p:nvCxnSpPr>
        <p:spPr>
          <a:xfrm flipV="1">
            <a:off x="1274766" y="4725990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8A5B9166-7E7C-4F8D-A9A3-97B2745B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02174"/>
              </p:ext>
            </p:extLst>
          </p:nvPr>
        </p:nvGraphicFramePr>
        <p:xfrm>
          <a:off x="1341808" y="6228834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15FA525-3DBA-4A8B-BDDF-1FC49930CAFF}"/>
              </a:ext>
            </a:extLst>
          </p:cNvPr>
          <p:cNvCxnSpPr>
            <a:cxnSpLocks/>
          </p:cNvCxnSpPr>
          <p:nvPr/>
        </p:nvCxnSpPr>
        <p:spPr>
          <a:xfrm flipV="1">
            <a:off x="1358615" y="6250078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25680BB-2655-43A3-9077-EF782429BF75}"/>
              </a:ext>
            </a:extLst>
          </p:cNvPr>
          <p:cNvCxnSpPr/>
          <p:nvPr/>
        </p:nvCxnSpPr>
        <p:spPr>
          <a:xfrm>
            <a:off x="1626225" y="4961035"/>
            <a:ext cx="0" cy="302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6789CEE-FCCA-42F4-AC08-748DB69976C1}"/>
              </a:ext>
            </a:extLst>
          </p:cNvPr>
          <p:cNvSpPr/>
          <p:nvPr/>
        </p:nvSpPr>
        <p:spPr>
          <a:xfrm>
            <a:off x="1155560" y="1058472"/>
            <a:ext cx="1045029" cy="713433"/>
          </a:xfrm>
          <a:custGeom>
            <a:avLst/>
            <a:gdLst>
              <a:gd name="connsiteX0" fmla="*/ 0 w 1045029"/>
              <a:gd name="connsiteY0" fmla="*/ 713433 h 713433"/>
              <a:gd name="connsiteX1" fmla="*/ 341644 w 1045029"/>
              <a:gd name="connsiteY1" fmla="*/ 0 h 713433"/>
              <a:gd name="connsiteX2" fmla="*/ 1045029 w 1045029"/>
              <a:gd name="connsiteY2" fmla="*/ 0 h 71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9" h="713433">
                <a:moveTo>
                  <a:pt x="0" y="713433"/>
                </a:moveTo>
                <a:lnTo>
                  <a:pt x="341644" y="0"/>
                </a:lnTo>
                <a:lnTo>
                  <a:pt x="1045029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BAB17F29-C8D1-4CDE-BADB-BAB4506C84E9}"/>
              </a:ext>
            </a:extLst>
          </p:cNvPr>
          <p:cNvSpPr/>
          <p:nvPr/>
        </p:nvSpPr>
        <p:spPr>
          <a:xfrm>
            <a:off x="2582426" y="2274323"/>
            <a:ext cx="874207" cy="934497"/>
          </a:xfrm>
          <a:custGeom>
            <a:avLst/>
            <a:gdLst>
              <a:gd name="connsiteX0" fmla="*/ 874207 w 874207"/>
              <a:gd name="connsiteY0" fmla="*/ 0 h 934497"/>
              <a:gd name="connsiteX1" fmla="*/ 572756 w 874207"/>
              <a:gd name="connsiteY1" fmla="*/ 934497 h 934497"/>
              <a:gd name="connsiteX2" fmla="*/ 0 w 874207"/>
              <a:gd name="connsiteY2" fmla="*/ 934497 h 9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07" h="934497">
                <a:moveTo>
                  <a:pt x="874207" y="0"/>
                </a:moveTo>
                <a:lnTo>
                  <a:pt x="572756" y="934497"/>
                </a:lnTo>
                <a:lnTo>
                  <a:pt x="0" y="934497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8DEF976-D634-4E0C-A59D-DF865814197B}"/>
              </a:ext>
            </a:extLst>
          </p:cNvPr>
          <p:cNvSpPr/>
          <p:nvPr/>
        </p:nvSpPr>
        <p:spPr>
          <a:xfrm>
            <a:off x="5573712" y="1480349"/>
            <a:ext cx="1256044" cy="542611"/>
          </a:xfrm>
          <a:custGeom>
            <a:avLst/>
            <a:gdLst>
              <a:gd name="connsiteX0" fmla="*/ 0 w 1256044"/>
              <a:gd name="connsiteY0" fmla="*/ 542611 h 542611"/>
              <a:gd name="connsiteX1" fmla="*/ 763675 w 1256044"/>
              <a:gd name="connsiteY1" fmla="*/ 0 h 542611"/>
              <a:gd name="connsiteX2" fmla="*/ 1256044 w 1256044"/>
              <a:gd name="connsiteY2" fmla="*/ 0 h 54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044" h="542611">
                <a:moveTo>
                  <a:pt x="0" y="542611"/>
                </a:moveTo>
                <a:lnTo>
                  <a:pt x="763675" y="0"/>
                </a:lnTo>
                <a:lnTo>
                  <a:pt x="1256044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FD0530A-8A28-4542-A685-F1A3082009CC}"/>
              </a:ext>
            </a:extLst>
          </p:cNvPr>
          <p:cNvSpPr/>
          <p:nvPr/>
        </p:nvSpPr>
        <p:spPr>
          <a:xfrm>
            <a:off x="5232068" y="1028173"/>
            <a:ext cx="1014884" cy="854110"/>
          </a:xfrm>
          <a:custGeom>
            <a:avLst/>
            <a:gdLst>
              <a:gd name="connsiteX0" fmla="*/ 0 w 1014884"/>
              <a:gd name="connsiteY0" fmla="*/ 854110 h 854110"/>
              <a:gd name="connsiteX1" fmla="*/ 532563 w 1014884"/>
              <a:gd name="connsiteY1" fmla="*/ 0 h 854110"/>
              <a:gd name="connsiteX2" fmla="*/ 1014884 w 1014884"/>
              <a:gd name="connsiteY2" fmla="*/ 0 h 8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884" h="854110">
                <a:moveTo>
                  <a:pt x="0" y="854110"/>
                </a:moveTo>
                <a:lnTo>
                  <a:pt x="532563" y="0"/>
                </a:lnTo>
                <a:lnTo>
                  <a:pt x="1014884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6768FC70-981D-41F2-9E8C-FCADC9B68D57}"/>
              </a:ext>
            </a:extLst>
          </p:cNvPr>
          <p:cNvSpPr/>
          <p:nvPr/>
        </p:nvSpPr>
        <p:spPr>
          <a:xfrm>
            <a:off x="5615498" y="3098134"/>
            <a:ext cx="552659" cy="341643"/>
          </a:xfrm>
          <a:custGeom>
            <a:avLst/>
            <a:gdLst>
              <a:gd name="connsiteX0" fmla="*/ 0 w 552659"/>
              <a:gd name="connsiteY0" fmla="*/ 0 h 341643"/>
              <a:gd name="connsiteX1" fmla="*/ 200967 w 552659"/>
              <a:gd name="connsiteY1" fmla="*/ 341643 h 341643"/>
              <a:gd name="connsiteX2" fmla="*/ 552659 w 552659"/>
              <a:gd name="connsiteY2" fmla="*/ 341643 h 34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659" h="341643">
                <a:moveTo>
                  <a:pt x="0" y="0"/>
                </a:moveTo>
                <a:lnTo>
                  <a:pt x="200967" y="341643"/>
                </a:lnTo>
                <a:lnTo>
                  <a:pt x="552659" y="341643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696DFF-1E3A-49EF-8C21-8F66148A42F5}"/>
              </a:ext>
            </a:extLst>
          </p:cNvPr>
          <p:cNvSpPr/>
          <p:nvPr/>
        </p:nvSpPr>
        <p:spPr>
          <a:xfrm>
            <a:off x="2204848" y="876476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4D3822-9CF7-4558-A27E-813FA274A5FB}"/>
              </a:ext>
            </a:extLst>
          </p:cNvPr>
          <p:cNvSpPr/>
          <p:nvPr/>
        </p:nvSpPr>
        <p:spPr>
          <a:xfrm>
            <a:off x="2343917" y="2994627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FC4B226-3BC5-43B3-9042-6333AED52E9A}"/>
              </a:ext>
            </a:extLst>
          </p:cNvPr>
          <p:cNvSpPr/>
          <p:nvPr/>
        </p:nvSpPr>
        <p:spPr>
          <a:xfrm>
            <a:off x="6041294" y="3210651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F7E5901-D686-4E4A-B4F3-A4E0ACF90F4F}"/>
              </a:ext>
            </a:extLst>
          </p:cNvPr>
          <p:cNvSpPr/>
          <p:nvPr/>
        </p:nvSpPr>
        <p:spPr>
          <a:xfrm>
            <a:off x="6796449" y="1294141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D0CEA3-57DE-4863-8211-673734DDB151}"/>
              </a:ext>
            </a:extLst>
          </p:cNvPr>
          <p:cNvSpPr/>
          <p:nvPr/>
        </p:nvSpPr>
        <p:spPr>
          <a:xfrm>
            <a:off x="6155051" y="849757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315B10F-913E-4E79-B0C7-852F66FC2D54}"/>
              </a:ext>
            </a:extLst>
          </p:cNvPr>
          <p:cNvSpPr/>
          <p:nvPr/>
        </p:nvSpPr>
        <p:spPr>
          <a:xfrm>
            <a:off x="974723" y="6483862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885DF74-0458-415E-8FED-05E62834979F}"/>
              </a:ext>
            </a:extLst>
          </p:cNvPr>
          <p:cNvSpPr/>
          <p:nvPr/>
        </p:nvSpPr>
        <p:spPr>
          <a:xfrm>
            <a:off x="1710074" y="3919373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DB38054-4295-453E-937F-066D2F8766CE}"/>
              </a:ext>
            </a:extLst>
          </p:cNvPr>
          <p:cNvSpPr/>
          <p:nvPr/>
        </p:nvSpPr>
        <p:spPr>
          <a:xfrm>
            <a:off x="1937525" y="5902160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B2271D3-34A6-4896-A3EA-F8CBFF44FB6A}"/>
              </a:ext>
            </a:extLst>
          </p:cNvPr>
          <p:cNvSpPr/>
          <p:nvPr/>
        </p:nvSpPr>
        <p:spPr>
          <a:xfrm>
            <a:off x="2089480" y="4068874"/>
            <a:ext cx="381837" cy="3623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1264513-969B-4CAC-9B69-5F604D118BC4}"/>
              </a:ext>
            </a:extLst>
          </p:cNvPr>
          <p:cNvSpPr/>
          <p:nvPr/>
        </p:nvSpPr>
        <p:spPr>
          <a:xfrm>
            <a:off x="1800178" y="4900647"/>
            <a:ext cx="580632" cy="415157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4005EE7D-ECC9-442E-BB79-6F05C454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77313"/>
              </p:ext>
            </p:extLst>
          </p:nvPr>
        </p:nvGraphicFramePr>
        <p:xfrm>
          <a:off x="4415993" y="3826336"/>
          <a:ext cx="469251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8950662"/>
                    </a:ext>
                  </a:extLst>
                </a:gridCol>
                <a:gridCol w="732071">
                  <a:extLst>
                    <a:ext uri="{9D8B030D-6E8A-4147-A177-3AD203B41FA5}">
                      <a16:colId xmlns:a16="http://schemas.microsoft.com/office/drawing/2014/main" val="297969058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0498098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子爪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打痕・キズ・変形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子爪取付面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突き当て基準面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突き当て取付面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着座エアー穴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詰まり、穴変形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親爪　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部、取付面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打痕・キズ・変形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13482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子爪取付</a:t>
                      </a:r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摩耗・ねじ切れ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98565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突き当て取付</a:t>
                      </a:r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499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ﾏｽﾀｰ外径振れ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ﾏｽﾀｰ・ﾋﾟｯｸﾃｽﾀｰ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0815"/>
                  </a:ext>
                </a:extLst>
              </a:tr>
              <a:tr h="18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ﾏｽﾀｰ端面振れ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31291"/>
                  </a:ext>
                </a:extLst>
              </a:tr>
            </a:tbl>
          </a:graphicData>
        </a:graphic>
      </p:graphicFrame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ABB7D35-7763-4408-A948-DE55E9090D20}"/>
              </a:ext>
            </a:extLst>
          </p:cNvPr>
          <p:cNvSpPr/>
          <p:nvPr/>
        </p:nvSpPr>
        <p:spPr>
          <a:xfrm>
            <a:off x="68350" y="630029"/>
            <a:ext cx="882940" cy="1938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子爪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C9A387E-170E-4790-83E2-7520CA31C8F6}"/>
              </a:ext>
            </a:extLst>
          </p:cNvPr>
          <p:cNvSpPr/>
          <p:nvPr/>
        </p:nvSpPr>
        <p:spPr>
          <a:xfrm>
            <a:off x="4702481" y="618759"/>
            <a:ext cx="882940" cy="193889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突き当て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9573DEE-DB2B-4017-A99D-6AC90748E45B}"/>
              </a:ext>
            </a:extLst>
          </p:cNvPr>
          <p:cNvSpPr/>
          <p:nvPr/>
        </p:nvSpPr>
        <p:spPr>
          <a:xfrm>
            <a:off x="31153" y="3721985"/>
            <a:ext cx="882940" cy="202407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組付け</a:t>
            </a:r>
          </a:p>
        </p:txBody>
      </p:sp>
    </p:spTree>
    <p:extLst>
      <p:ext uri="{BB962C8B-B14F-4D97-AF65-F5344CB8AC3E}">
        <p14:creationId xmlns:p14="http://schemas.microsoft.com/office/powerpoint/2010/main" val="352995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コレット・アダプター　使用管理基準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A62C2E1-3437-4EE8-97ED-CFA223BF3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7749"/>
              </p:ext>
            </p:extLst>
          </p:nvPr>
        </p:nvGraphicFramePr>
        <p:xfrm>
          <a:off x="-1015" y="515796"/>
          <a:ext cx="9144000" cy="633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23">
                  <a:extLst>
                    <a:ext uri="{9D8B030D-6E8A-4147-A177-3AD203B41FA5}">
                      <a16:colId xmlns:a16="http://schemas.microsoft.com/office/drawing/2014/main" val="2942886391"/>
                    </a:ext>
                  </a:extLst>
                </a:gridCol>
                <a:gridCol w="2057067">
                  <a:extLst>
                    <a:ext uri="{9D8B030D-6E8A-4147-A177-3AD203B41FA5}">
                      <a16:colId xmlns:a16="http://schemas.microsoft.com/office/drawing/2014/main" val="2324837180"/>
                    </a:ext>
                  </a:extLst>
                </a:gridCol>
                <a:gridCol w="3349810">
                  <a:extLst>
                    <a:ext uri="{9D8B030D-6E8A-4147-A177-3AD203B41FA5}">
                      <a16:colId xmlns:a16="http://schemas.microsoft.com/office/drawing/2014/main" val="2017351067"/>
                    </a:ext>
                  </a:extLst>
                </a:gridCol>
              </a:tblGrid>
              <a:tr h="3273244">
                <a:tc gridSpan="2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14417"/>
                  </a:ext>
                </a:extLst>
              </a:tr>
              <a:tr h="3060000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62869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5DF9AD-7665-4B52-8019-777B09716FD0}"/>
              </a:ext>
            </a:extLst>
          </p:cNvPr>
          <p:cNvCxnSpPr>
            <a:cxnSpLocks/>
          </p:cNvCxnSpPr>
          <p:nvPr/>
        </p:nvCxnSpPr>
        <p:spPr>
          <a:xfrm>
            <a:off x="-14997" y="549755"/>
            <a:ext cx="915899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E28E9C36-0716-40F9-B9CC-598DD2536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9248" y="766017"/>
            <a:ext cx="2992528" cy="295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F31ABF-4F0D-48B1-BED7-6A7E434E4D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716" b="8543"/>
          <a:stretch/>
        </p:blipFill>
        <p:spPr>
          <a:xfrm>
            <a:off x="205172" y="3966477"/>
            <a:ext cx="2434665" cy="2724941"/>
          </a:xfrm>
          <a:prstGeom prst="rect">
            <a:avLst/>
          </a:prstGeom>
        </p:spPr>
      </p:pic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0D41DB0-0F87-47FF-9209-7AE6015AF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53032"/>
              </p:ext>
            </p:extLst>
          </p:nvPr>
        </p:nvGraphicFramePr>
        <p:xfrm>
          <a:off x="3778681" y="3794525"/>
          <a:ext cx="534595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89506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79690584"/>
                    </a:ext>
                  </a:extLst>
                </a:gridCol>
                <a:gridCol w="827583">
                  <a:extLst>
                    <a:ext uri="{9D8B030D-6E8A-4147-A177-3AD203B41FA5}">
                      <a16:colId xmlns:a16="http://schemas.microsoft.com/office/drawing/2014/main" val="804980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アダプター取付面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アダプター取付</a:t>
                      </a:r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ﾌﾗﾝｼﾞｼｬﾌﾄ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キズ・打痕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2/M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ﾌﾗﾝｼﾞｼｬﾌﾄ振れ　１箇所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ﾁｬｯｸｼｰﾄ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コレット・外径寸法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割れ・摩耗・外径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目視・マイクロ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ｴｷｽﾊﾟﾝﾀﾞねじ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1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ｴｷｽﾊﾟﾝﾀﾞ　２箇所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キズ・打痕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突き当て取付面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着座エアー穴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目詰まり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3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取付</a:t>
                      </a:r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7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ﾏｽﾀｰ外径振れ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ﾏｽﾀｰ端面振れ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3399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6455CABE-E7DD-4DDC-9064-43CBDB259E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604" y="1052447"/>
            <a:ext cx="931367" cy="144099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74F79B3-F108-4275-A6A6-A9B1AB1014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0695" y="1527586"/>
            <a:ext cx="1352001" cy="7151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E4E02EF-007E-43FD-AF2B-7480CD0D6E0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8" y="793518"/>
            <a:ext cx="1866051" cy="172127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17855E7-2412-48DB-ADE9-6F83C82D31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" y="2751721"/>
            <a:ext cx="5760639" cy="96531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FB5EA42-5C6B-4E53-8FCA-6CB90C4EA4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4596" y="1509605"/>
            <a:ext cx="773817" cy="616659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519893D9-A1F0-4185-A5F4-B1D4AE7A7EB4}"/>
              </a:ext>
            </a:extLst>
          </p:cNvPr>
          <p:cNvSpPr/>
          <p:nvPr/>
        </p:nvSpPr>
        <p:spPr>
          <a:xfrm>
            <a:off x="361521" y="796066"/>
            <a:ext cx="333487" cy="731520"/>
          </a:xfrm>
          <a:custGeom>
            <a:avLst/>
            <a:gdLst>
              <a:gd name="connsiteX0" fmla="*/ 333487 w 333487"/>
              <a:gd name="connsiteY0" fmla="*/ 0 h 731520"/>
              <a:gd name="connsiteX1" fmla="*/ 333487 w 333487"/>
              <a:gd name="connsiteY1" fmla="*/ 731520 h 731520"/>
              <a:gd name="connsiteX2" fmla="*/ 0 w 333487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87" h="731520">
                <a:moveTo>
                  <a:pt x="333487" y="0"/>
                </a:moveTo>
                <a:lnTo>
                  <a:pt x="333487" y="731520"/>
                </a:lnTo>
                <a:lnTo>
                  <a:pt x="0" y="7315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43192D4-695F-4AC8-B6E1-8C9903AABD38}"/>
              </a:ext>
            </a:extLst>
          </p:cNvPr>
          <p:cNvSpPr/>
          <p:nvPr/>
        </p:nvSpPr>
        <p:spPr>
          <a:xfrm>
            <a:off x="2566794" y="1600365"/>
            <a:ext cx="613185" cy="53788"/>
          </a:xfrm>
          <a:custGeom>
            <a:avLst/>
            <a:gdLst>
              <a:gd name="connsiteX0" fmla="*/ 0 w 613185"/>
              <a:gd name="connsiteY0" fmla="*/ 0 h 107576"/>
              <a:gd name="connsiteX1" fmla="*/ 225910 w 613185"/>
              <a:gd name="connsiteY1" fmla="*/ 0 h 107576"/>
              <a:gd name="connsiteX2" fmla="*/ 344244 w 613185"/>
              <a:gd name="connsiteY2" fmla="*/ 107576 h 107576"/>
              <a:gd name="connsiteX3" fmla="*/ 613185 w 613185"/>
              <a:gd name="connsiteY3" fmla="*/ 107576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185" h="107576">
                <a:moveTo>
                  <a:pt x="0" y="0"/>
                </a:moveTo>
                <a:lnTo>
                  <a:pt x="225910" y="0"/>
                </a:lnTo>
                <a:lnTo>
                  <a:pt x="344244" y="107576"/>
                </a:lnTo>
                <a:lnTo>
                  <a:pt x="613185" y="107576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7BCFE65-2137-424F-87C8-B48C9948C707}"/>
              </a:ext>
            </a:extLst>
          </p:cNvPr>
          <p:cNvCxnSpPr/>
          <p:nvPr/>
        </p:nvCxnSpPr>
        <p:spPr>
          <a:xfrm>
            <a:off x="4097465" y="1772816"/>
            <a:ext cx="15181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57F6875-EA49-401C-96B4-2678FF1C4E54}"/>
              </a:ext>
            </a:extLst>
          </p:cNvPr>
          <p:cNvSpPr/>
          <p:nvPr/>
        </p:nvSpPr>
        <p:spPr>
          <a:xfrm>
            <a:off x="4960965" y="1322916"/>
            <a:ext cx="279698" cy="301214"/>
          </a:xfrm>
          <a:custGeom>
            <a:avLst/>
            <a:gdLst>
              <a:gd name="connsiteX0" fmla="*/ 279698 w 279698"/>
              <a:gd name="connsiteY0" fmla="*/ 301214 h 301214"/>
              <a:gd name="connsiteX1" fmla="*/ 279698 w 279698"/>
              <a:gd name="connsiteY1" fmla="*/ 0 h 301214"/>
              <a:gd name="connsiteX2" fmla="*/ 0 w 279698"/>
              <a:gd name="connsiteY2" fmla="*/ 0 h 3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98" h="301214">
                <a:moveTo>
                  <a:pt x="279698" y="301214"/>
                </a:moveTo>
                <a:lnTo>
                  <a:pt x="279698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57AC2A2-E990-4D34-B074-88872418E08B}"/>
              </a:ext>
            </a:extLst>
          </p:cNvPr>
          <p:cNvSpPr/>
          <p:nvPr/>
        </p:nvSpPr>
        <p:spPr>
          <a:xfrm>
            <a:off x="3379747" y="1042125"/>
            <a:ext cx="591671" cy="602428"/>
          </a:xfrm>
          <a:custGeom>
            <a:avLst/>
            <a:gdLst>
              <a:gd name="connsiteX0" fmla="*/ 0 w 591671"/>
              <a:gd name="connsiteY0" fmla="*/ 602428 h 602428"/>
              <a:gd name="connsiteX1" fmla="*/ 182880 w 591671"/>
              <a:gd name="connsiteY1" fmla="*/ 0 h 602428"/>
              <a:gd name="connsiteX2" fmla="*/ 591671 w 591671"/>
              <a:gd name="connsiteY2" fmla="*/ 0 h 6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671" h="602428">
                <a:moveTo>
                  <a:pt x="0" y="602428"/>
                </a:moveTo>
                <a:lnTo>
                  <a:pt x="182880" y="0"/>
                </a:lnTo>
                <a:lnTo>
                  <a:pt x="591671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6A89232E-B1FF-4475-AE9B-153D996DBF8A}"/>
              </a:ext>
            </a:extLst>
          </p:cNvPr>
          <p:cNvSpPr/>
          <p:nvPr/>
        </p:nvSpPr>
        <p:spPr>
          <a:xfrm>
            <a:off x="4180486" y="1850315"/>
            <a:ext cx="376517" cy="688490"/>
          </a:xfrm>
          <a:custGeom>
            <a:avLst/>
            <a:gdLst>
              <a:gd name="connsiteX0" fmla="*/ 215153 w 376517"/>
              <a:gd name="connsiteY0" fmla="*/ 0 h 688490"/>
              <a:gd name="connsiteX1" fmla="*/ 0 w 376517"/>
              <a:gd name="connsiteY1" fmla="*/ 688490 h 688490"/>
              <a:gd name="connsiteX2" fmla="*/ 376517 w 376517"/>
              <a:gd name="connsiteY2" fmla="*/ 688490 h 68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7" h="688490">
                <a:moveTo>
                  <a:pt x="215153" y="0"/>
                </a:moveTo>
                <a:lnTo>
                  <a:pt x="0" y="688490"/>
                </a:lnTo>
                <a:lnTo>
                  <a:pt x="376517" y="68849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680460C-7AE7-427B-88AA-4F31E1A99262}"/>
              </a:ext>
            </a:extLst>
          </p:cNvPr>
          <p:cNvCxnSpPr>
            <a:cxnSpLocks/>
          </p:cNvCxnSpPr>
          <p:nvPr/>
        </p:nvCxnSpPr>
        <p:spPr>
          <a:xfrm>
            <a:off x="7991872" y="1421405"/>
            <a:ext cx="0" cy="23274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8908670-E5FC-47DE-9F09-140BAFCFC448}"/>
              </a:ext>
            </a:extLst>
          </p:cNvPr>
          <p:cNvCxnSpPr>
            <a:cxnSpLocks/>
          </p:cNvCxnSpPr>
          <p:nvPr/>
        </p:nvCxnSpPr>
        <p:spPr>
          <a:xfrm>
            <a:off x="6911752" y="1421405"/>
            <a:ext cx="0" cy="9274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7A9A07AE-3876-4692-A8B9-BD2F438023CC}"/>
              </a:ext>
            </a:extLst>
          </p:cNvPr>
          <p:cNvSpPr/>
          <p:nvPr/>
        </p:nvSpPr>
        <p:spPr>
          <a:xfrm>
            <a:off x="7703840" y="2845382"/>
            <a:ext cx="360036" cy="35448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CB32BBCD-8C1F-44A1-BD59-E64E1AF96073}"/>
              </a:ext>
            </a:extLst>
          </p:cNvPr>
          <p:cNvSpPr/>
          <p:nvPr/>
        </p:nvSpPr>
        <p:spPr>
          <a:xfrm>
            <a:off x="292100" y="2667000"/>
            <a:ext cx="520700" cy="381000"/>
          </a:xfrm>
          <a:custGeom>
            <a:avLst/>
            <a:gdLst>
              <a:gd name="connsiteX0" fmla="*/ 0 w 520700"/>
              <a:gd name="connsiteY0" fmla="*/ 381000 h 381000"/>
              <a:gd name="connsiteX1" fmla="*/ 190500 w 520700"/>
              <a:gd name="connsiteY1" fmla="*/ 0 h 381000"/>
              <a:gd name="connsiteX2" fmla="*/ 520700 w 52070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381000">
                <a:moveTo>
                  <a:pt x="0" y="381000"/>
                </a:moveTo>
                <a:lnTo>
                  <a:pt x="190500" y="0"/>
                </a:lnTo>
                <a:lnTo>
                  <a:pt x="52070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EEF417A0-385B-45A5-8A15-546F4F69F267}"/>
              </a:ext>
            </a:extLst>
          </p:cNvPr>
          <p:cNvSpPr/>
          <p:nvPr/>
        </p:nvSpPr>
        <p:spPr>
          <a:xfrm flipH="1">
            <a:off x="4657180" y="1321536"/>
            <a:ext cx="359877" cy="358361"/>
          </a:xfrm>
          <a:custGeom>
            <a:avLst/>
            <a:gdLst>
              <a:gd name="connsiteX0" fmla="*/ 279698 w 279698"/>
              <a:gd name="connsiteY0" fmla="*/ 301214 h 301214"/>
              <a:gd name="connsiteX1" fmla="*/ 279698 w 279698"/>
              <a:gd name="connsiteY1" fmla="*/ 0 h 301214"/>
              <a:gd name="connsiteX2" fmla="*/ 0 w 279698"/>
              <a:gd name="connsiteY2" fmla="*/ 0 h 3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98" h="301214">
                <a:moveTo>
                  <a:pt x="279698" y="301214"/>
                </a:moveTo>
                <a:lnTo>
                  <a:pt x="279698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E1246224-E1C1-4076-B93A-D0EC416F2F19}"/>
              </a:ext>
            </a:extLst>
          </p:cNvPr>
          <p:cNvSpPr/>
          <p:nvPr/>
        </p:nvSpPr>
        <p:spPr>
          <a:xfrm flipH="1" flipV="1">
            <a:off x="2806052" y="1890227"/>
            <a:ext cx="251110" cy="435657"/>
          </a:xfrm>
          <a:custGeom>
            <a:avLst/>
            <a:gdLst>
              <a:gd name="connsiteX0" fmla="*/ 279698 w 279698"/>
              <a:gd name="connsiteY0" fmla="*/ 301214 h 301214"/>
              <a:gd name="connsiteX1" fmla="*/ 279698 w 279698"/>
              <a:gd name="connsiteY1" fmla="*/ 0 h 301214"/>
              <a:gd name="connsiteX2" fmla="*/ 0 w 279698"/>
              <a:gd name="connsiteY2" fmla="*/ 0 h 3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98" h="301214">
                <a:moveTo>
                  <a:pt x="279698" y="301214"/>
                </a:moveTo>
                <a:lnTo>
                  <a:pt x="279698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334D751-9EB3-45E4-A67D-1B0C57A71B92}"/>
              </a:ext>
            </a:extLst>
          </p:cNvPr>
          <p:cNvSpPr/>
          <p:nvPr/>
        </p:nvSpPr>
        <p:spPr>
          <a:xfrm>
            <a:off x="7990857" y="1193538"/>
            <a:ext cx="685800" cy="304800"/>
          </a:xfrm>
          <a:custGeom>
            <a:avLst/>
            <a:gdLst>
              <a:gd name="connsiteX0" fmla="*/ 0 w 685800"/>
              <a:gd name="connsiteY0" fmla="*/ 304800 h 304800"/>
              <a:gd name="connsiteX1" fmla="*/ 241300 w 685800"/>
              <a:gd name="connsiteY1" fmla="*/ 0 h 304800"/>
              <a:gd name="connsiteX2" fmla="*/ 685800 w 6858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304800">
                <a:moveTo>
                  <a:pt x="0" y="304800"/>
                </a:moveTo>
                <a:lnTo>
                  <a:pt x="241300" y="0"/>
                </a:lnTo>
                <a:lnTo>
                  <a:pt x="68580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17BAB8CF-038A-477F-869B-8529C7392938}"/>
              </a:ext>
            </a:extLst>
          </p:cNvPr>
          <p:cNvSpPr/>
          <p:nvPr/>
        </p:nvSpPr>
        <p:spPr>
          <a:xfrm>
            <a:off x="6286500" y="1041400"/>
            <a:ext cx="609600" cy="419100"/>
          </a:xfrm>
          <a:custGeom>
            <a:avLst/>
            <a:gdLst>
              <a:gd name="connsiteX0" fmla="*/ 609600 w 609600"/>
              <a:gd name="connsiteY0" fmla="*/ 419100 h 419100"/>
              <a:gd name="connsiteX1" fmla="*/ 292100 w 609600"/>
              <a:gd name="connsiteY1" fmla="*/ 0 h 419100"/>
              <a:gd name="connsiteX2" fmla="*/ 0 w 6096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19100">
                <a:moveTo>
                  <a:pt x="609600" y="419100"/>
                </a:moveTo>
                <a:lnTo>
                  <a:pt x="292100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00406A1F-2AF2-49AF-AB62-49B63DB63273}"/>
              </a:ext>
            </a:extLst>
          </p:cNvPr>
          <p:cNvSpPr/>
          <p:nvPr/>
        </p:nvSpPr>
        <p:spPr>
          <a:xfrm>
            <a:off x="7670800" y="3213100"/>
            <a:ext cx="571500" cy="469900"/>
          </a:xfrm>
          <a:custGeom>
            <a:avLst/>
            <a:gdLst>
              <a:gd name="connsiteX0" fmla="*/ 203200 w 571500"/>
              <a:gd name="connsiteY0" fmla="*/ 0 h 469900"/>
              <a:gd name="connsiteX1" fmla="*/ 0 w 571500"/>
              <a:gd name="connsiteY1" fmla="*/ 469900 h 469900"/>
              <a:gd name="connsiteX2" fmla="*/ 571500 w 571500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469900">
                <a:moveTo>
                  <a:pt x="203200" y="0"/>
                </a:moveTo>
                <a:lnTo>
                  <a:pt x="0" y="469900"/>
                </a:lnTo>
                <a:lnTo>
                  <a:pt x="571500" y="46990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B99F817D-8F60-4DEC-ADB9-8230AB0161B5}"/>
              </a:ext>
            </a:extLst>
          </p:cNvPr>
          <p:cNvSpPr/>
          <p:nvPr/>
        </p:nvSpPr>
        <p:spPr>
          <a:xfrm>
            <a:off x="215900" y="787400"/>
            <a:ext cx="469900" cy="406400"/>
          </a:xfrm>
          <a:custGeom>
            <a:avLst/>
            <a:gdLst>
              <a:gd name="connsiteX0" fmla="*/ 469900 w 469900"/>
              <a:gd name="connsiteY0" fmla="*/ 406400 h 406400"/>
              <a:gd name="connsiteX1" fmla="*/ 317500 w 469900"/>
              <a:gd name="connsiteY1" fmla="*/ 0 h 406400"/>
              <a:gd name="connsiteX2" fmla="*/ 0 w 46990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06400">
                <a:moveTo>
                  <a:pt x="469900" y="406400"/>
                </a:moveTo>
                <a:lnTo>
                  <a:pt x="317500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328ED19B-0B83-42C1-8736-5A6B305FF4CA}"/>
              </a:ext>
            </a:extLst>
          </p:cNvPr>
          <p:cNvSpPr/>
          <p:nvPr/>
        </p:nvSpPr>
        <p:spPr>
          <a:xfrm>
            <a:off x="1847120" y="4194516"/>
            <a:ext cx="706974" cy="1295523"/>
          </a:xfrm>
          <a:custGeom>
            <a:avLst/>
            <a:gdLst>
              <a:gd name="connsiteX0" fmla="*/ 0 w 635000"/>
              <a:gd name="connsiteY0" fmla="*/ 749300 h 1155700"/>
              <a:gd name="connsiteX1" fmla="*/ 0 w 635000"/>
              <a:gd name="connsiteY1" fmla="*/ 0 h 1155700"/>
              <a:gd name="connsiteX2" fmla="*/ 622300 w 635000"/>
              <a:gd name="connsiteY2" fmla="*/ 0 h 1155700"/>
              <a:gd name="connsiteX3" fmla="*/ 635000 w 635000"/>
              <a:gd name="connsiteY3" fmla="*/ 1155700 h 1155700"/>
              <a:gd name="connsiteX0" fmla="*/ 0 w 623794"/>
              <a:gd name="connsiteY0" fmla="*/ 749300 h 1155700"/>
              <a:gd name="connsiteX1" fmla="*/ 0 w 623794"/>
              <a:gd name="connsiteY1" fmla="*/ 0 h 1155700"/>
              <a:gd name="connsiteX2" fmla="*/ 622300 w 623794"/>
              <a:gd name="connsiteY2" fmla="*/ 0 h 1155700"/>
              <a:gd name="connsiteX3" fmla="*/ 623794 w 623794"/>
              <a:gd name="connsiteY3" fmla="*/ 115570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794" h="1155700">
                <a:moveTo>
                  <a:pt x="0" y="749300"/>
                </a:moveTo>
                <a:lnTo>
                  <a:pt x="0" y="0"/>
                </a:lnTo>
                <a:lnTo>
                  <a:pt x="622300" y="0"/>
                </a:lnTo>
                <a:lnTo>
                  <a:pt x="623794" y="1155700"/>
                </a:ln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ﾏｽﾀｰ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959D777-ADC6-40E6-802A-D673B2582546}"/>
              </a:ext>
            </a:extLst>
          </p:cNvPr>
          <p:cNvCxnSpPr>
            <a:stCxn id="31" idx="2"/>
          </p:cNvCxnSpPr>
          <p:nvPr/>
        </p:nvCxnSpPr>
        <p:spPr>
          <a:xfrm>
            <a:off x="2552401" y="4194516"/>
            <a:ext cx="62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76001BC-BA55-496F-B46B-416CF00FDBA4}"/>
              </a:ext>
            </a:extLst>
          </p:cNvPr>
          <p:cNvSpPr/>
          <p:nvPr/>
        </p:nvSpPr>
        <p:spPr>
          <a:xfrm>
            <a:off x="2806700" y="3949700"/>
            <a:ext cx="139700" cy="241300"/>
          </a:xfrm>
          <a:custGeom>
            <a:avLst/>
            <a:gdLst>
              <a:gd name="connsiteX0" fmla="*/ 139700 w 139700"/>
              <a:gd name="connsiteY0" fmla="*/ 241300 h 241300"/>
              <a:gd name="connsiteX1" fmla="*/ 139700 w 139700"/>
              <a:gd name="connsiteY1" fmla="*/ 0 h 241300"/>
              <a:gd name="connsiteX2" fmla="*/ 0 w 139700"/>
              <a:gd name="connsiteY2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241300">
                <a:moveTo>
                  <a:pt x="139700" y="241300"/>
                </a:moveTo>
                <a:lnTo>
                  <a:pt x="13970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27F039B9-BA59-49A3-9A76-8F5A64694633}"/>
              </a:ext>
            </a:extLst>
          </p:cNvPr>
          <p:cNvSpPr/>
          <p:nvPr/>
        </p:nvSpPr>
        <p:spPr>
          <a:xfrm>
            <a:off x="2566794" y="4686301"/>
            <a:ext cx="469900" cy="330200"/>
          </a:xfrm>
          <a:custGeom>
            <a:avLst/>
            <a:gdLst>
              <a:gd name="connsiteX0" fmla="*/ 0 w 469900"/>
              <a:gd name="connsiteY0" fmla="*/ 0 h 241300"/>
              <a:gd name="connsiteX1" fmla="*/ 469900 w 469900"/>
              <a:gd name="connsiteY1" fmla="*/ 0 h 241300"/>
              <a:gd name="connsiteX2" fmla="*/ 457200 w 469900"/>
              <a:gd name="connsiteY2" fmla="*/ 241300 h 241300"/>
              <a:gd name="connsiteX0" fmla="*/ 0 w 482600"/>
              <a:gd name="connsiteY0" fmla="*/ 0 h 241300"/>
              <a:gd name="connsiteX1" fmla="*/ 469900 w 482600"/>
              <a:gd name="connsiteY1" fmla="*/ 0 h 241300"/>
              <a:gd name="connsiteX2" fmla="*/ 482600 w 482600"/>
              <a:gd name="connsiteY2" fmla="*/ 241300 h 241300"/>
              <a:gd name="connsiteX0" fmla="*/ 0 w 469900"/>
              <a:gd name="connsiteY0" fmla="*/ 0 h 520700"/>
              <a:gd name="connsiteX1" fmla="*/ 469900 w 469900"/>
              <a:gd name="connsiteY1" fmla="*/ 0 h 520700"/>
              <a:gd name="connsiteX2" fmla="*/ 457200 w 469900"/>
              <a:gd name="connsiteY2" fmla="*/ 520700 h 520700"/>
              <a:gd name="connsiteX0" fmla="*/ 0 w 469900"/>
              <a:gd name="connsiteY0" fmla="*/ 0 h 330200"/>
              <a:gd name="connsiteX1" fmla="*/ 469900 w 469900"/>
              <a:gd name="connsiteY1" fmla="*/ 0 h 330200"/>
              <a:gd name="connsiteX2" fmla="*/ 469900 w 469900"/>
              <a:gd name="connsiteY2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330200">
                <a:moveTo>
                  <a:pt x="0" y="0"/>
                </a:moveTo>
                <a:lnTo>
                  <a:pt x="469900" y="0"/>
                </a:lnTo>
                <a:lnTo>
                  <a:pt x="469900" y="330200"/>
                </a:lnTo>
              </a:path>
            </a:pathLst>
          </a:custGeom>
          <a:noFill/>
          <a:ln w="6350"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95003BD-776B-4E26-BB8B-02E4767868CD}"/>
              </a:ext>
            </a:extLst>
          </p:cNvPr>
          <p:cNvCxnSpPr>
            <a:cxnSpLocks/>
            <a:stCxn id="25" idx="2"/>
          </p:cNvCxnSpPr>
          <p:nvPr/>
        </p:nvCxnSpPr>
        <p:spPr>
          <a:xfrm flipV="1">
            <a:off x="5017057" y="1168718"/>
            <a:ext cx="0" cy="15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72FC0934-63E4-4F44-9E12-707883C8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10864"/>
              </p:ext>
            </p:extLst>
          </p:nvPr>
        </p:nvGraphicFramePr>
        <p:xfrm>
          <a:off x="4547431" y="917703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25CC845-31B4-4D94-A5A4-AA55DB4BC56E}"/>
              </a:ext>
            </a:extLst>
          </p:cNvPr>
          <p:cNvCxnSpPr>
            <a:cxnSpLocks/>
          </p:cNvCxnSpPr>
          <p:nvPr/>
        </p:nvCxnSpPr>
        <p:spPr>
          <a:xfrm flipV="1">
            <a:off x="4547431" y="966971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B40E9A23-C2A8-43A7-A601-1B5EE2E7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281"/>
              </p:ext>
            </p:extLst>
          </p:nvPr>
        </p:nvGraphicFramePr>
        <p:xfrm>
          <a:off x="1766064" y="3854550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A6FF986-50EB-42F5-A00A-B44768FD7468}"/>
              </a:ext>
            </a:extLst>
          </p:cNvPr>
          <p:cNvCxnSpPr>
            <a:cxnSpLocks/>
          </p:cNvCxnSpPr>
          <p:nvPr/>
        </p:nvCxnSpPr>
        <p:spPr>
          <a:xfrm flipV="1">
            <a:off x="1766064" y="3903818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9A8565A2-EC98-4EC3-A5DE-96B422F1B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09"/>
              </p:ext>
            </p:extLst>
          </p:nvPr>
        </p:nvGraphicFramePr>
        <p:xfrm>
          <a:off x="2620985" y="5019120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F44E087-CC41-408F-BEBF-CADC32CA77F0}"/>
              </a:ext>
            </a:extLst>
          </p:cNvPr>
          <p:cNvCxnSpPr>
            <a:cxnSpLocks/>
          </p:cNvCxnSpPr>
          <p:nvPr/>
        </p:nvCxnSpPr>
        <p:spPr>
          <a:xfrm flipV="1">
            <a:off x="2620985" y="5068388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B34C84C2-F3C4-45D7-8C9B-CC7AF21F7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7769"/>
              </p:ext>
            </p:extLst>
          </p:nvPr>
        </p:nvGraphicFramePr>
        <p:xfrm>
          <a:off x="2989385" y="2187370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09C23F-9BD7-4A0E-B2AA-121135F4F4AA}"/>
              </a:ext>
            </a:extLst>
          </p:cNvPr>
          <p:cNvCxnSpPr>
            <a:cxnSpLocks/>
          </p:cNvCxnSpPr>
          <p:nvPr/>
        </p:nvCxnSpPr>
        <p:spPr>
          <a:xfrm flipV="1">
            <a:off x="2989385" y="2236638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E1FD5D0C-74D6-4581-BD54-663958AD9ECA}"/>
              </a:ext>
            </a:extLst>
          </p:cNvPr>
          <p:cNvSpPr/>
          <p:nvPr/>
        </p:nvSpPr>
        <p:spPr>
          <a:xfrm>
            <a:off x="1409700" y="4432300"/>
            <a:ext cx="1663700" cy="1854200"/>
          </a:xfrm>
          <a:custGeom>
            <a:avLst/>
            <a:gdLst>
              <a:gd name="connsiteX0" fmla="*/ 0 w 1663700"/>
              <a:gd name="connsiteY0" fmla="*/ 0 h 1854200"/>
              <a:gd name="connsiteX1" fmla="*/ 1231900 w 1663700"/>
              <a:gd name="connsiteY1" fmla="*/ 1854200 h 1854200"/>
              <a:gd name="connsiteX2" fmla="*/ 1663700 w 1663700"/>
              <a:gd name="connsiteY2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1854200">
                <a:moveTo>
                  <a:pt x="0" y="0"/>
                </a:moveTo>
                <a:lnTo>
                  <a:pt x="1231900" y="1854200"/>
                </a:lnTo>
                <a:lnTo>
                  <a:pt x="1663700" y="185420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0F83F4E-41DC-4362-94A8-2F0F8546C7D0}"/>
              </a:ext>
            </a:extLst>
          </p:cNvPr>
          <p:cNvSpPr/>
          <p:nvPr/>
        </p:nvSpPr>
        <p:spPr>
          <a:xfrm>
            <a:off x="990600" y="800100"/>
            <a:ext cx="1041400" cy="444500"/>
          </a:xfrm>
          <a:custGeom>
            <a:avLst/>
            <a:gdLst>
              <a:gd name="connsiteX0" fmla="*/ 0 w 1041400"/>
              <a:gd name="connsiteY0" fmla="*/ 444500 h 444500"/>
              <a:gd name="connsiteX1" fmla="*/ 508000 w 1041400"/>
              <a:gd name="connsiteY1" fmla="*/ 0 h 444500"/>
              <a:gd name="connsiteX2" fmla="*/ 1041400 w 10414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444500">
                <a:moveTo>
                  <a:pt x="0" y="444500"/>
                </a:moveTo>
                <a:lnTo>
                  <a:pt x="508000" y="0"/>
                </a:lnTo>
                <a:lnTo>
                  <a:pt x="104140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474031EB-CCA3-43E6-B4C5-61C7A0FF35D9}"/>
              </a:ext>
            </a:extLst>
          </p:cNvPr>
          <p:cNvSpPr/>
          <p:nvPr/>
        </p:nvSpPr>
        <p:spPr>
          <a:xfrm>
            <a:off x="2628900" y="927100"/>
            <a:ext cx="342900" cy="660400"/>
          </a:xfrm>
          <a:custGeom>
            <a:avLst/>
            <a:gdLst>
              <a:gd name="connsiteX0" fmla="*/ 0 w 342900"/>
              <a:gd name="connsiteY0" fmla="*/ 660400 h 660400"/>
              <a:gd name="connsiteX1" fmla="*/ 342900 w 342900"/>
              <a:gd name="connsiteY1" fmla="*/ 0 h 660400"/>
              <a:gd name="connsiteX2" fmla="*/ 25400 w 342900"/>
              <a:gd name="connsiteY2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660400">
                <a:moveTo>
                  <a:pt x="0" y="660400"/>
                </a:moveTo>
                <a:lnTo>
                  <a:pt x="342900" y="0"/>
                </a:lnTo>
                <a:lnTo>
                  <a:pt x="2540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3E6B232-30C3-46FD-9634-624CB082C283}"/>
              </a:ext>
            </a:extLst>
          </p:cNvPr>
          <p:cNvSpPr/>
          <p:nvPr/>
        </p:nvSpPr>
        <p:spPr>
          <a:xfrm>
            <a:off x="68809" y="65962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03F5939-A9F0-4994-B03A-24E8FE067F47}"/>
              </a:ext>
            </a:extLst>
          </p:cNvPr>
          <p:cNvSpPr/>
          <p:nvPr/>
        </p:nvSpPr>
        <p:spPr>
          <a:xfrm>
            <a:off x="1898518" y="647514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03534A3-2F4F-4BB6-8D48-F15CAF84D2CE}"/>
              </a:ext>
            </a:extLst>
          </p:cNvPr>
          <p:cNvSpPr/>
          <p:nvPr/>
        </p:nvSpPr>
        <p:spPr>
          <a:xfrm>
            <a:off x="2507080" y="785321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D93C4C3-BF94-4E11-81EC-00DF0A18E3F8}"/>
              </a:ext>
            </a:extLst>
          </p:cNvPr>
          <p:cNvSpPr/>
          <p:nvPr/>
        </p:nvSpPr>
        <p:spPr>
          <a:xfrm>
            <a:off x="3854375" y="196964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7D4E259-8860-48F5-BCB4-1910DCAE4D6F}"/>
              </a:ext>
            </a:extLst>
          </p:cNvPr>
          <p:cNvSpPr/>
          <p:nvPr/>
        </p:nvSpPr>
        <p:spPr>
          <a:xfrm>
            <a:off x="3903065" y="91312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2CEACD3-1FCA-4645-86B4-EDD6F3C90CC2}"/>
              </a:ext>
            </a:extLst>
          </p:cNvPr>
          <p:cNvSpPr/>
          <p:nvPr/>
        </p:nvSpPr>
        <p:spPr>
          <a:xfrm>
            <a:off x="4424884" y="2383614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3A986609-ABDC-4ABA-9D2D-92D885E39E92}"/>
              </a:ext>
            </a:extLst>
          </p:cNvPr>
          <p:cNvSpPr/>
          <p:nvPr/>
        </p:nvSpPr>
        <p:spPr>
          <a:xfrm>
            <a:off x="5453924" y="699718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53C1C601-0CD1-4BBE-9A05-B15FDB6D7332}"/>
              </a:ext>
            </a:extLst>
          </p:cNvPr>
          <p:cNvSpPr/>
          <p:nvPr/>
        </p:nvSpPr>
        <p:spPr>
          <a:xfrm>
            <a:off x="8613876" y="103004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96F2CF5E-1E49-457E-B64F-2617DB18C8EC}"/>
              </a:ext>
            </a:extLst>
          </p:cNvPr>
          <p:cNvSpPr/>
          <p:nvPr/>
        </p:nvSpPr>
        <p:spPr>
          <a:xfrm>
            <a:off x="6094936" y="887961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EED3211-2957-4140-98B7-224FCCBE1CF5}"/>
              </a:ext>
            </a:extLst>
          </p:cNvPr>
          <p:cNvSpPr/>
          <p:nvPr/>
        </p:nvSpPr>
        <p:spPr>
          <a:xfrm>
            <a:off x="8168497" y="3525563"/>
            <a:ext cx="470355" cy="230213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BF3A0-D95A-4D9D-8736-0119ED0FFCDB}"/>
              </a:ext>
            </a:extLst>
          </p:cNvPr>
          <p:cNvSpPr/>
          <p:nvPr/>
        </p:nvSpPr>
        <p:spPr>
          <a:xfrm>
            <a:off x="3002449" y="6154448"/>
            <a:ext cx="469669" cy="263916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E21DC16F-7FC3-4A8F-BFBE-6589F3D4ABBE}"/>
              </a:ext>
            </a:extLst>
          </p:cNvPr>
          <p:cNvSpPr/>
          <p:nvPr/>
        </p:nvSpPr>
        <p:spPr>
          <a:xfrm>
            <a:off x="3000784" y="3941556"/>
            <a:ext cx="446936" cy="24129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1BBF5B6-FA6C-43C4-B15B-5DEF4253108F}"/>
              </a:ext>
            </a:extLst>
          </p:cNvPr>
          <p:cNvSpPr/>
          <p:nvPr/>
        </p:nvSpPr>
        <p:spPr>
          <a:xfrm>
            <a:off x="3395384" y="4800529"/>
            <a:ext cx="446937" cy="263916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8A442F84-222A-4C72-B1F7-2F9C845002E5}"/>
              </a:ext>
            </a:extLst>
          </p:cNvPr>
          <p:cNvSpPr/>
          <p:nvPr/>
        </p:nvSpPr>
        <p:spPr>
          <a:xfrm>
            <a:off x="429356" y="589454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アダプター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BC61478D-30C1-42AD-B534-B000178EB62E}"/>
              </a:ext>
            </a:extLst>
          </p:cNvPr>
          <p:cNvSpPr/>
          <p:nvPr/>
        </p:nvSpPr>
        <p:spPr>
          <a:xfrm>
            <a:off x="5852083" y="620204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突き当て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4952710-C90D-42B9-95F1-3CA908C9F310}"/>
              </a:ext>
            </a:extLst>
          </p:cNvPr>
          <p:cNvSpPr/>
          <p:nvPr/>
        </p:nvSpPr>
        <p:spPr>
          <a:xfrm>
            <a:off x="48327" y="3851959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組付け</a:t>
            </a:r>
          </a:p>
        </p:txBody>
      </p:sp>
    </p:spTree>
    <p:extLst>
      <p:ext uri="{BB962C8B-B14F-4D97-AF65-F5344CB8AC3E}">
        <p14:creationId xmlns:p14="http://schemas.microsoft.com/office/powerpoint/2010/main" val="37352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特殊コレット　使用管理基準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165355C-F5F5-44D2-8265-A25ACDEFD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85072"/>
              </p:ext>
            </p:extLst>
          </p:nvPr>
        </p:nvGraphicFramePr>
        <p:xfrm>
          <a:off x="-1015" y="515796"/>
          <a:ext cx="9144000" cy="63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123">
                  <a:extLst>
                    <a:ext uri="{9D8B030D-6E8A-4147-A177-3AD203B41FA5}">
                      <a16:colId xmlns:a16="http://schemas.microsoft.com/office/drawing/2014/main" val="2942886391"/>
                    </a:ext>
                  </a:extLst>
                </a:gridCol>
                <a:gridCol w="1195932">
                  <a:extLst>
                    <a:ext uri="{9D8B030D-6E8A-4147-A177-3AD203B41FA5}">
                      <a16:colId xmlns:a16="http://schemas.microsoft.com/office/drawing/2014/main" val="2324837180"/>
                    </a:ext>
                  </a:extLst>
                </a:gridCol>
                <a:gridCol w="4210945">
                  <a:extLst>
                    <a:ext uri="{9D8B030D-6E8A-4147-A177-3AD203B41FA5}">
                      <a16:colId xmlns:a16="http://schemas.microsoft.com/office/drawing/2014/main" val="2017351067"/>
                    </a:ext>
                  </a:extLst>
                </a:gridCol>
              </a:tblGrid>
              <a:tr h="2988000">
                <a:tc gridSpan="2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14417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62869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19841F94-76F2-4C79-8351-3F3FEA43B6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968"/>
          <a:stretch/>
        </p:blipFill>
        <p:spPr>
          <a:xfrm>
            <a:off x="389481" y="1126876"/>
            <a:ext cx="2767429" cy="201551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FA9634-2E01-47EB-83E8-46DDE232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91" y="1332420"/>
            <a:ext cx="1622530" cy="13495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204F4DC-1180-48E6-8086-548D5303F3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0982" y="1652832"/>
            <a:ext cx="1285875" cy="13425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C1F26E9-CBCA-43C2-8D94-569668B564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407" y="620688"/>
            <a:ext cx="2113964" cy="2156314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D85051CB-FD40-40CA-AF08-F17B2A9B36D5}"/>
              </a:ext>
            </a:extLst>
          </p:cNvPr>
          <p:cNvSpPr/>
          <p:nvPr/>
        </p:nvSpPr>
        <p:spPr>
          <a:xfrm>
            <a:off x="400317" y="1161357"/>
            <a:ext cx="117987" cy="648929"/>
          </a:xfrm>
          <a:custGeom>
            <a:avLst/>
            <a:gdLst>
              <a:gd name="connsiteX0" fmla="*/ 0 w 117987"/>
              <a:gd name="connsiteY0" fmla="*/ 648929 h 648929"/>
              <a:gd name="connsiteX1" fmla="*/ 0 w 117987"/>
              <a:gd name="connsiteY1" fmla="*/ 103239 h 648929"/>
              <a:gd name="connsiteX2" fmla="*/ 117987 w 117987"/>
              <a:gd name="connsiteY2" fmla="*/ 0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987" h="648929">
                <a:moveTo>
                  <a:pt x="0" y="648929"/>
                </a:moveTo>
                <a:lnTo>
                  <a:pt x="0" y="103239"/>
                </a:lnTo>
                <a:lnTo>
                  <a:pt x="11798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47FAC81D-40D6-4293-AD92-10C0781B21F6}"/>
              </a:ext>
            </a:extLst>
          </p:cNvPr>
          <p:cNvSpPr/>
          <p:nvPr/>
        </p:nvSpPr>
        <p:spPr>
          <a:xfrm>
            <a:off x="1683427" y="1751293"/>
            <a:ext cx="442451" cy="147484"/>
          </a:xfrm>
          <a:custGeom>
            <a:avLst/>
            <a:gdLst>
              <a:gd name="connsiteX0" fmla="*/ 0 w 442451"/>
              <a:gd name="connsiteY0" fmla="*/ 147484 h 147484"/>
              <a:gd name="connsiteX1" fmla="*/ 125361 w 442451"/>
              <a:gd name="connsiteY1" fmla="*/ 7374 h 147484"/>
              <a:gd name="connsiteX2" fmla="*/ 442451 w 442451"/>
              <a:gd name="connsiteY2" fmla="*/ 0 h 14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" h="147484">
                <a:moveTo>
                  <a:pt x="0" y="147484"/>
                </a:moveTo>
                <a:lnTo>
                  <a:pt x="125361" y="7374"/>
                </a:lnTo>
                <a:lnTo>
                  <a:pt x="442451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F952A51-19C1-4AE2-A90A-A58536D39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9" y="3597973"/>
            <a:ext cx="2507375" cy="2914935"/>
          </a:xfrm>
          <a:prstGeom prst="rect">
            <a:avLst/>
          </a:prstGeom>
        </p:spPr>
      </p:pic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6F4FEC7-2531-464B-AF7A-400F759FCBE0}"/>
              </a:ext>
            </a:extLst>
          </p:cNvPr>
          <p:cNvSpPr/>
          <p:nvPr/>
        </p:nvSpPr>
        <p:spPr>
          <a:xfrm>
            <a:off x="2127707" y="4554782"/>
            <a:ext cx="249272" cy="435077"/>
          </a:xfrm>
          <a:custGeom>
            <a:avLst/>
            <a:gdLst>
              <a:gd name="connsiteX0" fmla="*/ 0 w 206478"/>
              <a:gd name="connsiteY0" fmla="*/ 294967 h 435077"/>
              <a:gd name="connsiteX1" fmla="*/ 0 w 206478"/>
              <a:gd name="connsiteY1" fmla="*/ 0 h 435077"/>
              <a:gd name="connsiteX2" fmla="*/ 199104 w 206478"/>
              <a:gd name="connsiteY2" fmla="*/ 0 h 435077"/>
              <a:gd name="connsiteX3" fmla="*/ 206478 w 206478"/>
              <a:gd name="connsiteY3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78" h="435077">
                <a:moveTo>
                  <a:pt x="0" y="294967"/>
                </a:moveTo>
                <a:lnTo>
                  <a:pt x="0" y="0"/>
                </a:lnTo>
                <a:lnTo>
                  <a:pt x="199104" y="0"/>
                </a:lnTo>
                <a:lnTo>
                  <a:pt x="206478" y="435077"/>
                </a:lnTo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ﾏｽﾀｰ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D6BB125-FDCF-4101-8635-35BDB61882F1}"/>
              </a:ext>
            </a:extLst>
          </p:cNvPr>
          <p:cNvSpPr/>
          <p:nvPr/>
        </p:nvSpPr>
        <p:spPr>
          <a:xfrm>
            <a:off x="1590429" y="2058508"/>
            <a:ext cx="544530" cy="92467"/>
          </a:xfrm>
          <a:custGeom>
            <a:avLst/>
            <a:gdLst>
              <a:gd name="connsiteX0" fmla="*/ 0 w 544530"/>
              <a:gd name="connsiteY0" fmla="*/ 0 h 92467"/>
              <a:gd name="connsiteX1" fmla="*/ 544530 w 544530"/>
              <a:gd name="connsiteY1" fmla="*/ 92467 h 9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530" h="92467">
                <a:moveTo>
                  <a:pt x="0" y="0"/>
                </a:moveTo>
                <a:lnTo>
                  <a:pt x="544530" y="92467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34EFED59-1531-43B8-8BCA-565468C54540}"/>
              </a:ext>
            </a:extLst>
          </p:cNvPr>
          <p:cNvSpPr/>
          <p:nvPr/>
        </p:nvSpPr>
        <p:spPr>
          <a:xfrm>
            <a:off x="107504" y="824299"/>
            <a:ext cx="523982" cy="513707"/>
          </a:xfrm>
          <a:custGeom>
            <a:avLst/>
            <a:gdLst>
              <a:gd name="connsiteX0" fmla="*/ 287676 w 523982"/>
              <a:gd name="connsiteY0" fmla="*/ 513707 h 513707"/>
              <a:gd name="connsiteX1" fmla="*/ 0 w 523982"/>
              <a:gd name="connsiteY1" fmla="*/ 0 h 513707"/>
              <a:gd name="connsiteX2" fmla="*/ 523982 w 523982"/>
              <a:gd name="connsiteY2" fmla="*/ 0 h 51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982" h="513707">
                <a:moveTo>
                  <a:pt x="287676" y="513707"/>
                </a:moveTo>
                <a:lnTo>
                  <a:pt x="0" y="0"/>
                </a:lnTo>
                <a:lnTo>
                  <a:pt x="523982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F27D889-6642-46F6-BC85-25CE6EA1E065}"/>
              </a:ext>
            </a:extLst>
          </p:cNvPr>
          <p:cNvSpPr/>
          <p:nvPr/>
        </p:nvSpPr>
        <p:spPr>
          <a:xfrm>
            <a:off x="1905481" y="978411"/>
            <a:ext cx="760288" cy="770562"/>
          </a:xfrm>
          <a:custGeom>
            <a:avLst/>
            <a:gdLst>
              <a:gd name="connsiteX0" fmla="*/ 0 w 760288"/>
              <a:gd name="connsiteY0" fmla="*/ 770562 h 770562"/>
              <a:gd name="connsiteX1" fmla="*/ 297951 w 760288"/>
              <a:gd name="connsiteY1" fmla="*/ 0 h 770562"/>
              <a:gd name="connsiteX2" fmla="*/ 760288 w 760288"/>
              <a:gd name="connsiteY2" fmla="*/ 0 h 7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288" h="770562">
                <a:moveTo>
                  <a:pt x="0" y="770562"/>
                </a:moveTo>
                <a:lnTo>
                  <a:pt x="297951" y="0"/>
                </a:lnTo>
                <a:lnTo>
                  <a:pt x="760288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F9989371-24E7-4980-8367-CB3A01D440DD}"/>
              </a:ext>
            </a:extLst>
          </p:cNvPr>
          <p:cNvSpPr/>
          <p:nvPr/>
        </p:nvSpPr>
        <p:spPr>
          <a:xfrm>
            <a:off x="1895207" y="2108568"/>
            <a:ext cx="996593" cy="883578"/>
          </a:xfrm>
          <a:custGeom>
            <a:avLst/>
            <a:gdLst>
              <a:gd name="connsiteX0" fmla="*/ 0 w 996593"/>
              <a:gd name="connsiteY0" fmla="*/ 0 h 883578"/>
              <a:gd name="connsiteX1" fmla="*/ 554804 w 996593"/>
              <a:gd name="connsiteY1" fmla="*/ 883578 h 883578"/>
              <a:gd name="connsiteX2" fmla="*/ 996593 w 996593"/>
              <a:gd name="connsiteY2" fmla="*/ 883578 h 88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593" h="883578">
                <a:moveTo>
                  <a:pt x="0" y="0"/>
                </a:moveTo>
                <a:lnTo>
                  <a:pt x="554804" y="883578"/>
                </a:lnTo>
                <a:lnTo>
                  <a:pt x="996593" y="883578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B9A319C-B586-4DF5-BF34-D68AA4489F2C}"/>
              </a:ext>
            </a:extLst>
          </p:cNvPr>
          <p:cNvSpPr/>
          <p:nvPr/>
        </p:nvSpPr>
        <p:spPr>
          <a:xfrm>
            <a:off x="5837208" y="2068505"/>
            <a:ext cx="529086" cy="494581"/>
          </a:xfrm>
          <a:custGeom>
            <a:avLst/>
            <a:gdLst>
              <a:gd name="connsiteX0" fmla="*/ 0 w 529086"/>
              <a:gd name="connsiteY0" fmla="*/ 494581 h 494581"/>
              <a:gd name="connsiteX1" fmla="*/ 178279 w 529086"/>
              <a:gd name="connsiteY1" fmla="*/ 494581 h 494581"/>
              <a:gd name="connsiteX2" fmla="*/ 178279 w 529086"/>
              <a:gd name="connsiteY2" fmla="*/ 189781 h 494581"/>
              <a:gd name="connsiteX3" fmla="*/ 529086 w 529086"/>
              <a:gd name="connsiteY3" fmla="*/ 184030 h 494581"/>
              <a:gd name="connsiteX4" fmla="*/ 529086 w 529086"/>
              <a:gd name="connsiteY4" fmla="*/ 0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86" h="494581">
                <a:moveTo>
                  <a:pt x="0" y="494581"/>
                </a:moveTo>
                <a:lnTo>
                  <a:pt x="178279" y="494581"/>
                </a:lnTo>
                <a:lnTo>
                  <a:pt x="178279" y="189781"/>
                </a:lnTo>
                <a:lnTo>
                  <a:pt x="529086" y="184030"/>
                </a:lnTo>
                <a:lnTo>
                  <a:pt x="529086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1CA448-282E-4903-A6C3-BDB8D0284C18}"/>
              </a:ext>
            </a:extLst>
          </p:cNvPr>
          <p:cNvCxnSpPr>
            <a:cxnSpLocks/>
          </p:cNvCxnSpPr>
          <p:nvPr/>
        </p:nvCxnSpPr>
        <p:spPr>
          <a:xfrm>
            <a:off x="7164288" y="1234575"/>
            <a:ext cx="0" cy="28137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0B9A956A-9BC2-4C84-B97D-FB0939FABF8E}"/>
              </a:ext>
            </a:extLst>
          </p:cNvPr>
          <p:cNvSpPr/>
          <p:nvPr/>
        </p:nvSpPr>
        <p:spPr>
          <a:xfrm>
            <a:off x="6948264" y="1863661"/>
            <a:ext cx="433453" cy="41832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1C368F14-137E-41FE-81AE-D893523B121A}"/>
              </a:ext>
            </a:extLst>
          </p:cNvPr>
          <p:cNvSpPr/>
          <p:nvPr/>
        </p:nvSpPr>
        <p:spPr>
          <a:xfrm>
            <a:off x="7174006" y="750777"/>
            <a:ext cx="927847" cy="820271"/>
          </a:xfrm>
          <a:custGeom>
            <a:avLst/>
            <a:gdLst>
              <a:gd name="connsiteX0" fmla="*/ 927847 w 927847"/>
              <a:gd name="connsiteY0" fmla="*/ 820271 h 820271"/>
              <a:gd name="connsiteX1" fmla="*/ 437029 w 927847"/>
              <a:gd name="connsiteY1" fmla="*/ 0 h 820271"/>
              <a:gd name="connsiteX2" fmla="*/ 0 w 927847"/>
              <a:gd name="connsiteY2" fmla="*/ 638736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820271">
                <a:moveTo>
                  <a:pt x="927847" y="820271"/>
                </a:moveTo>
                <a:lnTo>
                  <a:pt x="437029" y="0"/>
                </a:lnTo>
                <a:lnTo>
                  <a:pt x="0" y="638736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EED3A96E-DDFF-4763-8C1C-CC117408718D}"/>
              </a:ext>
            </a:extLst>
          </p:cNvPr>
          <p:cNvSpPr/>
          <p:nvPr/>
        </p:nvSpPr>
        <p:spPr>
          <a:xfrm>
            <a:off x="2027482" y="975730"/>
            <a:ext cx="1862418" cy="766482"/>
          </a:xfrm>
          <a:custGeom>
            <a:avLst/>
            <a:gdLst>
              <a:gd name="connsiteX0" fmla="*/ 0 w 1862418"/>
              <a:gd name="connsiteY0" fmla="*/ 766482 h 766482"/>
              <a:gd name="connsiteX1" fmla="*/ 1808630 w 1862418"/>
              <a:gd name="connsiteY1" fmla="*/ 0 h 766482"/>
              <a:gd name="connsiteX2" fmla="*/ 1862418 w 1862418"/>
              <a:gd name="connsiteY2" fmla="*/ 712694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418" h="766482">
                <a:moveTo>
                  <a:pt x="0" y="766482"/>
                </a:moveTo>
                <a:lnTo>
                  <a:pt x="1808630" y="0"/>
                </a:lnTo>
                <a:lnTo>
                  <a:pt x="1862418" y="712694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7ED60E8-6AF8-4F28-9455-F13D753C7046}"/>
              </a:ext>
            </a:extLst>
          </p:cNvPr>
          <p:cNvSpPr/>
          <p:nvPr/>
        </p:nvSpPr>
        <p:spPr>
          <a:xfrm>
            <a:off x="1299670" y="2443685"/>
            <a:ext cx="856034" cy="856034"/>
          </a:xfrm>
          <a:custGeom>
            <a:avLst/>
            <a:gdLst>
              <a:gd name="connsiteX0" fmla="*/ 0 w 856034"/>
              <a:gd name="connsiteY0" fmla="*/ 0 h 856034"/>
              <a:gd name="connsiteX1" fmla="*/ 311285 w 856034"/>
              <a:gd name="connsiteY1" fmla="*/ 856034 h 856034"/>
              <a:gd name="connsiteX2" fmla="*/ 856034 w 856034"/>
              <a:gd name="connsiteY2" fmla="*/ 856034 h 85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034" h="856034">
                <a:moveTo>
                  <a:pt x="0" y="0"/>
                </a:moveTo>
                <a:lnTo>
                  <a:pt x="311285" y="856034"/>
                </a:lnTo>
                <a:lnTo>
                  <a:pt x="856034" y="856034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A5C048C5-664B-42D8-A84D-3BF296E8F442}"/>
              </a:ext>
            </a:extLst>
          </p:cNvPr>
          <p:cNvSpPr/>
          <p:nvPr/>
        </p:nvSpPr>
        <p:spPr>
          <a:xfrm>
            <a:off x="1049869" y="3728870"/>
            <a:ext cx="612842" cy="953310"/>
          </a:xfrm>
          <a:custGeom>
            <a:avLst/>
            <a:gdLst>
              <a:gd name="connsiteX0" fmla="*/ 0 w 612842"/>
              <a:gd name="connsiteY0" fmla="*/ 953310 h 953310"/>
              <a:gd name="connsiteX1" fmla="*/ 379379 w 612842"/>
              <a:gd name="connsiteY1" fmla="*/ 0 h 953310"/>
              <a:gd name="connsiteX2" fmla="*/ 583659 w 612842"/>
              <a:gd name="connsiteY2" fmla="*/ 476655 h 953310"/>
              <a:gd name="connsiteX3" fmla="*/ 612842 w 612842"/>
              <a:gd name="connsiteY3" fmla="*/ 476655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842" h="953310">
                <a:moveTo>
                  <a:pt x="0" y="953310"/>
                </a:moveTo>
                <a:lnTo>
                  <a:pt x="379379" y="0"/>
                </a:lnTo>
                <a:lnTo>
                  <a:pt x="583659" y="476655"/>
                </a:lnTo>
                <a:lnTo>
                  <a:pt x="612842" y="476655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EE150B8-F171-4B5E-A2C1-15B15B5F3ED1}"/>
              </a:ext>
            </a:extLst>
          </p:cNvPr>
          <p:cNvCxnSpPr>
            <a:stCxn id="13" idx="2"/>
          </p:cNvCxnSpPr>
          <p:nvPr/>
        </p:nvCxnSpPr>
        <p:spPr>
          <a:xfrm>
            <a:off x="2368077" y="4554782"/>
            <a:ext cx="5342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E80F72EC-893F-4987-9B79-C4D617640986}"/>
              </a:ext>
            </a:extLst>
          </p:cNvPr>
          <p:cNvSpPr/>
          <p:nvPr/>
        </p:nvSpPr>
        <p:spPr>
          <a:xfrm>
            <a:off x="2684116" y="4205525"/>
            <a:ext cx="408561" cy="359923"/>
          </a:xfrm>
          <a:custGeom>
            <a:avLst/>
            <a:gdLst>
              <a:gd name="connsiteX0" fmla="*/ 0 w 408561"/>
              <a:gd name="connsiteY0" fmla="*/ 359923 h 359923"/>
              <a:gd name="connsiteX1" fmla="*/ 0 w 408561"/>
              <a:gd name="connsiteY1" fmla="*/ 0 h 359923"/>
              <a:gd name="connsiteX2" fmla="*/ 408561 w 408561"/>
              <a:gd name="connsiteY2" fmla="*/ 0 h 35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561" h="359923">
                <a:moveTo>
                  <a:pt x="0" y="359923"/>
                </a:moveTo>
                <a:lnTo>
                  <a:pt x="0" y="0"/>
                </a:lnTo>
                <a:lnTo>
                  <a:pt x="408561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945A737-353D-46F4-AB82-F0834FAEAD79}"/>
              </a:ext>
            </a:extLst>
          </p:cNvPr>
          <p:cNvSpPr/>
          <p:nvPr/>
        </p:nvSpPr>
        <p:spPr>
          <a:xfrm>
            <a:off x="2392286" y="4750274"/>
            <a:ext cx="437745" cy="214008"/>
          </a:xfrm>
          <a:custGeom>
            <a:avLst/>
            <a:gdLst>
              <a:gd name="connsiteX0" fmla="*/ 0 w 437745"/>
              <a:gd name="connsiteY0" fmla="*/ 0 h 214008"/>
              <a:gd name="connsiteX1" fmla="*/ 437745 w 437745"/>
              <a:gd name="connsiteY1" fmla="*/ 0 h 214008"/>
              <a:gd name="connsiteX2" fmla="*/ 437745 w 437745"/>
              <a:gd name="connsiteY2" fmla="*/ 214008 h 21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745" h="214008">
                <a:moveTo>
                  <a:pt x="0" y="0"/>
                </a:moveTo>
                <a:lnTo>
                  <a:pt x="437745" y="0"/>
                </a:lnTo>
                <a:lnTo>
                  <a:pt x="437745" y="214008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00DD658-7C86-402E-BC6A-4DEFC9AD63F2}"/>
              </a:ext>
            </a:extLst>
          </p:cNvPr>
          <p:cNvCxnSpPr/>
          <p:nvPr/>
        </p:nvCxnSpPr>
        <p:spPr>
          <a:xfrm flipV="1">
            <a:off x="2054305" y="1856461"/>
            <a:ext cx="1164668" cy="10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1ECA536-5544-4958-B7E6-1F1B71B46347}"/>
              </a:ext>
            </a:extLst>
          </p:cNvPr>
          <p:cNvCxnSpPr>
            <a:cxnSpLocks/>
          </p:cNvCxnSpPr>
          <p:nvPr/>
        </p:nvCxnSpPr>
        <p:spPr>
          <a:xfrm>
            <a:off x="2054305" y="2467638"/>
            <a:ext cx="11646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575A594-03C4-4D19-A689-7BFAFB5EE5CE}"/>
              </a:ext>
            </a:extLst>
          </p:cNvPr>
          <p:cNvCxnSpPr/>
          <p:nvPr/>
        </p:nvCxnSpPr>
        <p:spPr>
          <a:xfrm>
            <a:off x="3128417" y="1867151"/>
            <a:ext cx="0" cy="6004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73157AB8-7ED9-4D16-8DF5-146510C4D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44508"/>
              </p:ext>
            </p:extLst>
          </p:nvPr>
        </p:nvGraphicFramePr>
        <p:xfrm>
          <a:off x="3779855" y="3136002"/>
          <a:ext cx="534595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24">
                  <a:extLst>
                    <a:ext uri="{9D8B030D-6E8A-4147-A177-3AD203B41FA5}">
                      <a16:colId xmlns:a16="http://schemas.microsoft.com/office/drawing/2014/main" val="3889506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79690584"/>
                    </a:ext>
                  </a:extLst>
                </a:gridCol>
                <a:gridCol w="827583">
                  <a:extLst>
                    <a:ext uri="{9D8B030D-6E8A-4147-A177-3AD203B41FA5}">
                      <a16:colId xmlns:a16="http://schemas.microsoft.com/office/drawing/2014/main" val="804980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コレット端面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段・１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コレット外径　開閉部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摩耗・割れ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コレット先端部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割れ・キズ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コレット内径　開閉部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コレット開閉部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割れ・キズ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コレット外径寸法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1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突き当て端面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摩耗・打痕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着座穴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目詰まり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取付</a:t>
                      </a:r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3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ﾏｽﾀｰ外径振れ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段・１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7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ﾏｽﾀｰ端面振れ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コレット開閉　軸部振れ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3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軸部インロー　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4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軸部インロー部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2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インロー部外径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86417"/>
                  </a:ext>
                </a:extLst>
              </a:tr>
            </a:tbl>
          </a:graphicData>
        </a:graphic>
      </p:graphicFrame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C4E60EC3-10EA-4358-9704-7F69E3DD983E}"/>
              </a:ext>
            </a:extLst>
          </p:cNvPr>
          <p:cNvSpPr/>
          <p:nvPr/>
        </p:nvSpPr>
        <p:spPr>
          <a:xfrm>
            <a:off x="2001130" y="5055440"/>
            <a:ext cx="222837" cy="46104"/>
          </a:xfrm>
          <a:custGeom>
            <a:avLst/>
            <a:gdLst>
              <a:gd name="connsiteX0" fmla="*/ 0 w 222837"/>
              <a:gd name="connsiteY0" fmla="*/ 0 h 46104"/>
              <a:gd name="connsiteX1" fmla="*/ 222837 w 222837"/>
              <a:gd name="connsiteY1" fmla="*/ 46104 h 4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837" h="46104">
                <a:moveTo>
                  <a:pt x="0" y="0"/>
                </a:moveTo>
                <a:lnTo>
                  <a:pt x="222837" y="4610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440F5462-4813-46EC-90FA-C6C2925F7F8C}"/>
              </a:ext>
            </a:extLst>
          </p:cNvPr>
          <p:cNvSpPr/>
          <p:nvPr/>
        </p:nvSpPr>
        <p:spPr>
          <a:xfrm>
            <a:off x="879430" y="4957007"/>
            <a:ext cx="345782" cy="38420"/>
          </a:xfrm>
          <a:custGeom>
            <a:avLst/>
            <a:gdLst>
              <a:gd name="connsiteX0" fmla="*/ 0 w 345782"/>
              <a:gd name="connsiteY0" fmla="*/ 0 h 38420"/>
              <a:gd name="connsiteX1" fmla="*/ 245889 w 345782"/>
              <a:gd name="connsiteY1" fmla="*/ 0 h 38420"/>
              <a:gd name="connsiteX2" fmla="*/ 345782 w 345782"/>
              <a:gd name="connsiteY2" fmla="*/ 3842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782" h="38420">
                <a:moveTo>
                  <a:pt x="0" y="0"/>
                </a:moveTo>
                <a:lnTo>
                  <a:pt x="245889" y="0"/>
                </a:lnTo>
                <a:lnTo>
                  <a:pt x="345782" y="384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7349F4CC-389C-45A5-A699-C5A58510F7E9}"/>
              </a:ext>
            </a:extLst>
          </p:cNvPr>
          <p:cNvSpPr/>
          <p:nvPr/>
        </p:nvSpPr>
        <p:spPr>
          <a:xfrm>
            <a:off x="1035416" y="4966229"/>
            <a:ext cx="1099648" cy="1109032"/>
          </a:xfrm>
          <a:custGeom>
            <a:avLst/>
            <a:gdLst>
              <a:gd name="connsiteX0" fmla="*/ 0 w 1188720"/>
              <a:gd name="connsiteY0" fmla="*/ 0 h 1293223"/>
              <a:gd name="connsiteX1" fmla="*/ 1188720 w 1188720"/>
              <a:gd name="connsiteY1" fmla="*/ 1293223 h 1293223"/>
              <a:gd name="connsiteX2" fmla="*/ 1097280 w 1188720"/>
              <a:gd name="connsiteY2" fmla="*/ 91440 h 129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293223">
                <a:moveTo>
                  <a:pt x="0" y="0"/>
                </a:moveTo>
                <a:lnTo>
                  <a:pt x="1188720" y="1293223"/>
                </a:lnTo>
                <a:lnTo>
                  <a:pt x="1097280" y="91440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AD506EA4-451C-4184-B476-7B26FEDCA835}"/>
              </a:ext>
            </a:extLst>
          </p:cNvPr>
          <p:cNvSpPr/>
          <p:nvPr/>
        </p:nvSpPr>
        <p:spPr>
          <a:xfrm>
            <a:off x="5514975" y="1837748"/>
            <a:ext cx="485775" cy="457200"/>
          </a:xfrm>
          <a:custGeom>
            <a:avLst/>
            <a:gdLst>
              <a:gd name="connsiteX0" fmla="*/ 485775 w 485775"/>
              <a:gd name="connsiteY0" fmla="*/ 457200 h 457200"/>
              <a:gd name="connsiteX1" fmla="*/ 238125 w 485775"/>
              <a:gd name="connsiteY1" fmla="*/ 0 h 457200"/>
              <a:gd name="connsiteX2" fmla="*/ 0 w 485775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457200">
                <a:moveTo>
                  <a:pt x="485775" y="457200"/>
                </a:moveTo>
                <a:lnTo>
                  <a:pt x="238125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2AD0E9BE-185D-4A42-A50D-A930D9665484}"/>
              </a:ext>
            </a:extLst>
          </p:cNvPr>
          <p:cNvSpPr/>
          <p:nvPr/>
        </p:nvSpPr>
        <p:spPr>
          <a:xfrm>
            <a:off x="7229475" y="2275898"/>
            <a:ext cx="628650" cy="600075"/>
          </a:xfrm>
          <a:custGeom>
            <a:avLst/>
            <a:gdLst>
              <a:gd name="connsiteX0" fmla="*/ 0 w 628650"/>
              <a:gd name="connsiteY0" fmla="*/ 0 h 600075"/>
              <a:gd name="connsiteX1" fmla="*/ 361950 w 628650"/>
              <a:gd name="connsiteY1" fmla="*/ 600075 h 600075"/>
              <a:gd name="connsiteX2" fmla="*/ 628650 w 628650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600075">
                <a:moveTo>
                  <a:pt x="0" y="0"/>
                </a:moveTo>
                <a:lnTo>
                  <a:pt x="361950" y="600075"/>
                </a:lnTo>
                <a:lnTo>
                  <a:pt x="628650" y="600075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8D48D03-6A7F-4BC2-9FD1-A9456554A776}"/>
              </a:ext>
            </a:extLst>
          </p:cNvPr>
          <p:cNvCxnSpPr>
            <a:cxnSpLocks/>
            <a:endCxn id="34" idx="0"/>
          </p:cNvCxnSpPr>
          <p:nvPr/>
        </p:nvCxnSpPr>
        <p:spPr>
          <a:xfrm flipV="1">
            <a:off x="1035416" y="4966229"/>
            <a:ext cx="0" cy="4462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323451A-480F-4D00-8255-6C73D7733F0C}"/>
              </a:ext>
            </a:extLst>
          </p:cNvPr>
          <p:cNvCxnSpPr/>
          <p:nvPr/>
        </p:nvCxnSpPr>
        <p:spPr>
          <a:xfrm>
            <a:off x="35496" y="5182563"/>
            <a:ext cx="25599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AF5A871-448D-4BD4-8633-33153E3A5A6E}"/>
              </a:ext>
            </a:extLst>
          </p:cNvPr>
          <p:cNvCxnSpPr>
            <a:cxnSpLocks/>
          </p:cNvCxnSpPr>
          <p:nvPr/>
        </p:nvCxnSpPr>
        <p:spPr>
          <a:xfrm>
            <a:off x="869714" y="5421740"/>
            <a:ext cx="829088" cy="7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0FCAF4BD-FBB0-412D-A092-21B6E832279D}"/>
              </a:ext>
            </a:extLst>
          </p:cNvPr>
          <p:cNvSpPr/>
          <p:nvPr/>
        </p:nvSpPr>
        <p:spPr>
          <a:xfrm>
            <a:off x="1365720" y="5429026"/>
            <a:ext cx="628261" cy="1013927"/>
          </a:xfrm>
          <a:custGeom>
            <a:avLst/>
            <a:gdLst>
              <a:gd name="connsiteX0" fmla="*/ 6220 w 628261"/>
              <a:gd name="connsiteY0" fmla="*/ 0 h 1013927"/>
              <a:gd name="connsiteX1" fmla="*/ 0 w 628261"/>
              <a:gd name="connsiteY1" fmla="*/ 1013927 h 1013927"/>
              <a:gd name="connsiteX2" fmla="*/ 628261 w 628261"/>
              <a:gd name="connsiteY2" fmla="*/ 1013927 h 101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261" h="1013927">
                <a:moveTo>
                  <a:pt x="6220" y="0"/>
                </a:moveTo>
                <a:cubicBezTo>
                  <a:pt x="4147" y="337976"/>
                  <a:pt x="2073" y="675951"/>
                  <a:pt x="0" y="1013927"/>
                </a:cubicBezTo>
                <a:lnTo>
                  <a:pt x="628261" y="1013927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E6FD3D8-0616-4485-A45E-B027B893970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2223967" y="5101544"/>
            <a:ext cx="723595" cy="174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B88AEEB3-0CAA-45F2-8CE4-63572A6CCD57}"/>
              </a:ext>
            </a:extLst>
          </p:cNvPr>
          <p:cNvSpPr/>
          <p:nvPr/>
        </p:nvSpPr>
        <p:spPr>
          <a:xfrm>
            <a:off x="382986" y="744944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3A995CF3-5C15-4546-9D49-3F13B1AD9EC6}"/>
              </a:ext>
            </a:extLst>
          </p:cNvPr>
          <p:cNvSpPr/>
          <p:nvPr/>
        </p:nvSpPr>
        <p:spPr>
          <a:xfrm>
            <a:off x="3132366" y="2477561"/>
            <a:ext cx="200722" cy="735980"/>
          </a:xfrm>
          <a:custGeom>
            <a:avLst/>
            <a:gdLst>
              <a:gd name="connsiteX0" fmla="*/ 0 w 200722"/>
              <a:gd name="connsiteY0" fmla="*/ 0 h 735980"/>
              <a:gd name="connsiteX1" fmla="*/ 0 w 200722"/>
              <a:gd name="connsiteY1" fmla="*/ 735980 h 735980"/>
              <a:gd name="connsiteX2" fmla="*/ 200722 w 200722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722" h="735980">
                <a:moveTo>
                  <a:pt x="0" y="0"/>
                </a:moveTo>
                <a:lnTo>
                  <a:pt x="0" y="735980"/>
                </a:lnTo>
                <a:lnTo>
                  <a:pt x="200722" y="73598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15DA18EE-0A84-4B08-AC4C-E02DD6D22482}"/>
              </a:ext>
            </a:extLst>
          </p:cNvPr>
          <p:cNvSpPr/>
          <p:nvPr/>
        </p:nvSpPr>
        <p:spPr>
          <a:xfrm>
            <a:off x="486139" y="5182563"/>
            <a:ext cx="535259" cy="297920"/>
          </a:xfrm>
          <a:custGeom>
            <a:avLst/>
            <a:gdLst>
              <a:gd name="connsiteX0" fmla="*/ 535259 w 535259"/>
              <a:gd name="connsiteY0" fmla="*/ 0 h 635619"/>
              <a:gd name="connsiteX1" fmla="*/ 223024 w 535259"/>
              <a:gd name="connsiteY1" fmla="*/ 635619 h 635619"/>
              <a:gd name="connsiteX2" fmla="*/ 0 w 535259"/>
              <a:gd name="connsiteY2" fmla="*/ 635619 h 63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259" h="635619">
                <a:moveTo>
                  <a:pt x="535259" y="0"/>
                </a:moveTo>
                <a:lnTo>
                  <a:pt x="223024" y="635619"/>
                </a:lnTo>
                <a:lnTo>
                  <a:pt x="0" y="635619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CE0F156-761C-4251-933A-CE9EF0976B84}"/>
              </a:ext>
            </a:extLst>
          </p:cNvPr>
          <p:cNvSpPr/>
          <p:nvPr/>
        </p:nvSpPr>
        <p:spPr>
          <a:xfrm>
            <a:off x="7472433" y="620688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1D9F0263-4CC5-4E81-8D7A-F3C575880178}"/>
              </a:ext>
            </a:extLst>
          </p:cNvPr>
          <p:cNvSpPr/>
          <p:nvPr/>
        </p:nvSpPr>
        <p:spPr>
          <a:xfrm>
            <a:off x="1922524" y="3149202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82565F4-1829-42CF-9CA2-D74F5EB54892}"/>
              </a:ext>
            </a:extLst>
          </p:cNvPr>
          <p:cNvSpPr/>
          <p:nvPr/>
        </p:nvSpPr>
        <p:spPr>
          <a:xfrm>
            <a:off x="2710187" y="2844361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88D5B31-B3D9-4192-A0E3-5342F205DA60}"/>
              </a:ext>
            </a:extLst>
          </p:cNvPr>
          <p:cNvSpPr/>
          <p:nvPr/>
        </p:nvSpPr>
        <p:spPr>
          <a:xfrm>
            <a:off x="3273843" y="3063368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C4154D9-AEDE-4F5D-A210-1AA47D61A477}"/>
              </a:ext>
            </a:extLst>
          </p:cNvPr>
          <p:cNvSpPr/>
          <p:nvPr/>
        </p:nvSpPr>
        <p:spPr>
          <a:xfrm>
            <a:off x="2552752" y="830361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1B087DE-1B87-4127-9049-467808C6ACAA}"/>
              </a:ext>
            </a:extLst>
          </p:cNvPr>
          <p:cNvSpPr/>
          <p:nvPr/>
        </p:nvSpPr>
        <p:spPr>
          <a:xfrm>
            <a:off x="3666886" y="80808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C995869-454E-4C4E-A317-9C1D8024A449}"/>
              </a:ext>
            </a:extLst>
          </p:cNvPr>
          <p:cNvSpPr/>
          <p:nvPr/>
        </p:nvSpPr>
        <p:spPr>
          <a:xfrm>
            <a:off x="124397" y="5350758"/>
            <a:ext cx="52268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B9FA216-1801-4D8A-9AC4-027CA43298D5}"/>
              </a:ext>
            </a:extLst>
          </p:cNvPr>
          <p:cNvSpPr/>
          <p:nvPr/>
        </p:nvSpPr>
        <p:spPr>
          <a:xfrm>
            <a:off x="1953232" y="5870718"/>
            <a:ext cx="54357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6E11BA80-AC2A-412E-B415-EDD7BC16F049}"/>
              </a:ext>
            </a:extLst>
          </p:cNvPr>
          <p:cNvSpPr/>
          <p:nvPr/>
        </p:nvSpPr>
        <p:spPr>
          <a:xfrm>
            <a:off x="2624570" y="6004876"/>
            <a:ext cx="591253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974E727D-29A9-4737-9C4A-1E8F2591D8D5}"/>
              </a:ext>
            </a:extLst>
          </p:cNvPr>
          <p:cNvSpPr/>
          <p:nvPr/>
        </p:nvSpPr>
        <p:spPr>
          <a:xfrm>
            <a:off x="3149710" y="5179718"/>
            <a:ext cx="517176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431EEC2-9AEC-4146-82D4-84D052356011}"/>
              </a:ext>
            </a:extLst>
          </p:cNvPr>
          <p:cNvSpPr/>
          <p:nvPr/>
        </p:nvSpPr>
        <p:spPr>
          <a:xfrm>
            <a:off x="2888396" y="4581743"/>
            <a:ext cx="547980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93D9619-F85E-4BEB-A1B5-0ACE81E1CD1D}"/>
              </a:ext>
            </a:extLst>
          </p:cNvPr>
          <p:cNvSpPr/>
          <p:nvPr/>
        </p:nvSpPr>
        <p:spPr>
          <a:xfrm>
            <a:off x="2698232" y="3732570"/>
            <a:ext cx="623286" cy="225526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D926D995-5919-4D86-A143-9ECB4E83B66F}"/>
              </a:ext>
            </a:extLst>
          </p:cNvPr>
          <p:cNvSpPr/>
          <p:nvPr/>
        </p:nvSpPr>
        <p:spPr>
          <a:xfrm>
            <a:off x="1147399" y="3602355"/>
            <a:ext cx="578663" cy="198881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497BC51-FDF7-4AB6-991C-6AF13B6F39BA}"/>
              </a:ext>
            </a:extLst>
          </p:cNvPr>
          <p:cNvSpPr/>
          <p:nvPr/>
        </p:nvSpPr>
        <p:spPr>
          <a:xfrm>
            <a:off x="5341024" y="1674170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F2DE6077-6082-44ED-B42B-E8EE2702009B}"/>
              </a:ext>
            </a:extLst>
          </p:cNvPr>
          <p:cNvSpPr/>
          <p:nvPr/>
        </p:nvSpPr>
        <p:spPr>
          <a:xfrm>
            <a:off x="7731428" y="2727272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FBCF852A-BAFA-4E5D-B5FD-7F9E7A3EC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51452"/>
              </p:ext>
            </p:extLst>
          </p:nvPr>
        </p:nvGraphicFramePr>
        <p:xfrm>
          <a:off x="2280882" y="3994525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CF79B01-B58C-4CFB-A505-B99D526D9B2E}"/>
              </a:ext>
            </a:extLst>
          </p:cNvPr>
          <p:cNvCxnSpPr>
            <a:cxnSpLocks/>
          </p:cNvCxnSpPr>
          <p:nvPr/>
        </p:nvCxnSpPr>
        <p:spPr>
          <a:xfrm flipV="1">
            <a:off x="2280882" y="4034894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B2042CA3-8DF4-4E6F-ABB2-A0BF67D6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08156"/>
              </p:ext>
            </p:extLst>
          </p:nvPr>
        </p:nvGraphicFramePr>
        <p:xfrm>
          <a:off x="2500606" y="4851375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303F440-87F0-4464-BC48-725D55D5B2A7}"/>
              </a:ext>
            </a:extLst>
          </p:cNvPr>
          <p:cNvCxnSpPr>
            <a:cxnSpLocks/>
          </p:cNvCxnSpPr>
          <p:nvPr/>
        </p:nvCxnSpPr>
        <p:spPr>
          <a:xfrm flipV="1">
            <a:off x="2500606" y="4900643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4443A75A-0EA8-4D19-8F07-14F4952F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42161"/>
              </p:ext>
            </p:extLst>
          </p:nvPr>
        </p:nvGraphicFramePr>
        <p:xfrm>
          <a:off x="2523399" y="5461218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C6F1FA-EC67-4105-9895-6759D4DE45D4}"/>
              </a:ext>
            </a:extLst>
          </p:cNvPr>
          <p:cNvCxnSpPr>
            <a:cxnSpLocks/>
          </p:cNvCxnSpPr>
          <p:nvPr/>
        </p:nvCxnSpPr>
        <p:spPr>
          <a:xfrm flipV="1">
            <a:off x="2523399" y="5510486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B36971A5-FD08-420B-A8F6-AA9DD09D5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0663"/>
              </p:ext>
            </p:extLst>
          </p:nvPr>
        </p:nvGraphicFramePr>
        <p:xfrm>
          <a:off x="1971226" y="6261428"/>
          <a:ext cx="1040636" cy="26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EAC3880-917D-486E-BD6A-4C0271247608}"/>
              </a:ext>
            </a:extLst>
          </p:cNvPr>
          <p:cNvCxnSpPr>
            <a:cxnSpLocks/>
          </p:cNvCxnSpPr>
          <p:nvPr/>
        </p:nvCxnSpPr>
        <p:spPr>
          <a:xfrm flipV="1">
            <a:off x="1971226" y="6310696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30E69BB-BCF7-4C7B-9C2D-D0B569ED4697}"/>
              </a:ext>
            </a:extLst>
          </p:cNvPr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4E5EEF40-C8FE-42E0-83B1-4EB6DB3D5BA4}"/>
              </a:ext>
            </a:extLst>
          </p:cNvPr>
          <p:cNvSpPr/>
          <p:nvPr/>
        </p:nvSpPr>
        <p:spPr>
          <a:xfrm>
            <a:off x="10033" y="599174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コレット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4D3EE6C-5D2C-4D15-A254-81EB44AF9D09}"/>
              </a:ext>
            </a:extLst>
          </p:cNvPr>
          <p:cNvSpPr/>
          <p:nvPr/>
        </p:nvSpPr>
        <p:spPr>
          <a:xfrm>
            <a:off x="4927006" y="599174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突き当て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44BDB80-DD1D-42CB-873A-A6BF2A1C7BD9}"/>
              </a:ext>
            </a:extLst>
          </p:cNvPr>
          <p:cNvSpPr/>
          <p:nvPr/>
        </p:nvSpPr>
        <p:spPr>
          <a:xfrm>
            <a:off x="6195" y="3516443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組付け</a:t>
            </a:r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2D4230B2-8C6E-4E0E-9D5F-3FA93B8A5D70}"/>
              </a:ext>
            </a:extLst>
          </p:cNvPr>
          <p:cNvSpPr/>
          <p:nvPr/>
        </p:nvSpPr>
        <p:spPr>
          <a:xfrm>
            <a:off x="2851541" y="5079037"/>
            <a:ext cx="234017" cy="381361"/>
          </a:xfrm>
          <a:custGeom>
            <a:avLst/>
            <a:gdLst>
              <a:gd name="connsiteX0" fmla="*/ 0 w 234017"/>
              <a:gd name="connsiteY0" fmla="*/ 173346 h 381361"/>
              <a:gd name="connsiteX1" fmla="*/ 234017 w 234017"/>
              <a:gd name="connsiteY1" fmla="*/ 0 h 381361"/>
              <a:gd name="connsiteX2" fmla="*/ 225350 w 234017"/>
              <a:gd name="connsiteY2" fmla="*/ 381361 h 38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17" h="381361">
                <a:moveTo>
                  <a:pt x="0" y="173346"/>
                </a:moveTo>
                <a:lnTo>
                  <a:pt x="234017" y="0"/>
                </a:lnTo>
                <a:lnTo>
                  <a:pt x="225350" y="381361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0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5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タイプ区分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F919E272-AC07-47AE-B205-E9B78EBC2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909" y="764704"/>
            <a:ext cx="14605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A360D18-04A7-426D-89A1-0737C9793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909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DF69916-8693-4E26-AB53-EAD4441DA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409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B6F3CF1-0F14-4848-8E88-7A1349FC1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638" y="764704"/>
            <a:ext cx="18716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88ED36B-F325-4B97-9132-DF9E12A5B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634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259E33F-4323-49E7-BE64-AA2F9A668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7297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55E8419-1E3D-4848-AB9F-6FC22AFF8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972" y="764704"/>
            <a:ext cx="14605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515C048E-3CA2-4DAF-88A7-9D5DE8BD5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972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87067051-6D38-4257-973E-D2F5B18C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472" y="764708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2AB8BEFA-46B1-43F8-84AD-E1BD81C89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322" y="3388272"/>
            <a:ext cx="185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58110653-E40D-4F27-93A8-B8446234A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322" y="3905797"/>
            <a:ext cx="185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09825FE-8DBB-4542-9233-95DF17892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318" y="317247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338">
            <a:extLst>
              <a:ext uri="{FF2B5EF4-FFF2-40B4-BE49-F238E27FC236}">
                <a16:creationId xmlns:a16="http://schemas.microsoft.com/office/drawing/2014/main" id="{775E054D-21C4-4A2B-BBA9-BCAB586D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6" y="563789"/>
            <a:ext cx="9153146" cy="6294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D65A006-D3E6-40C4-8F0E-651C6DA84292}"/>
              </a:ext>
            </a:extLst>
          </p:cNvPr>
          <p:cNvGrpSpPr/>
          <p:nvPr/>
        </p:nvGrpSpPr>
        <p:grpSpPr>
          <a:xfrm>
            <a:off x="528699" y="822055"/>
            <a:ext cx="8118339" cy="5631272"/>
            <a:chOff x="461531" y="1016341"/>
            <a:chExt cx="4532908" cy="3283231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0202E58-2D14-40CD-85CA-DE3B5A73D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364" y="1993837"/>
              <a:ext cx="0" cy="51752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C5F832D-771B-4CDF-8AE9-0B03F6878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876" y="1981137"/>
              <a:ext cx="0" cy="51752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C8241413-70D4-4CD0-BCC2-AAB00F28D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439" y="1993837"/>
              <a:ext cx="0" cy="51752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1762771-6B6E-4820-BE98-F47A40A62460}"/>
                </a:ext>
              </a:extLst>
            </p:cNvPr>
            <p:cNvGrpSpPr/>
            <p:nvPr/>
          </p:nvGrpSpPr>
          <p:grpSpPr>
            <a:xfrm>
              <a:off x="896027" y="3149143"/>
              <a:ext cx="566720" cy="1150429"/>
              <a:chOff x="5085400" y="4510819"/>
              <a:chExt cx="566720" cy="1150429"/>
            </a:xfrm>
          </p:grpSpPr>
          <p:sp>
            <p:nvSpPr>
              <p:cNvPr id="288" name="Rectangle 204">
                <a:extLst>
                  <a:ext uri="{FF2B5EF4-FFF2-40B4-BE49-F238E27FC236}">
                    <a16:creationId xmlns:a16="http://schemas.microsoft.com/office/drawing/2014/main" id="{FFED77E1-1BB6-4B58-97D5-C67ACA888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994" y="5493057"/>
                <a:ext cx="210144" cy="168191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9" name="Rectangle 205">
                <a:extLst>
                  <a:ext uri="{FF2B5EF4-FFF2-40B4-BE49-F238E27FC236}">
                    <a16:creationId xmlns:a16="http://schemas.microsoft.com/office/drawing/2014/main" id="{BBB30734-2124-4F90-AB07-935758D4F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9109" y="5345048"/>
                <a:ext cx="35024" cy="141281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0" name="Rectangle 206">
                <a:extLst>
                  <a:ext uri="{FF2B5EF4-FFF2-40B4-BE49-F238E27FC236}">
                    <a16:creationId xmlns:a16="http://schemas.microsoft.com/office/drawing/2014/main" id="{63BF2977-F5B5-4195-ABC8-34783F2E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027" y="5297955"/>
                <a:ext cx="140096" cy="4709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1" name="Rectangle 207">
                <a:extLst>
                  <a:ext uri="{FF2B5EF4-FFF2-40B4-BE49-F238E27FC236}">
                    <a16:creationId xmlns:a16="http://schemas.microsoft.com/office/drawing/2014/main" id="{847A99B3-A3EF-4172-86EF-34C14BD11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994" y="4510819"/>
                <a:ext cx="210144" cy="141281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2" name="Rectangle 208">
                <a:extLst>
                  <a:ext uri="{FF2B5EF4-FFF2-40B4-BE49-F238E27FC236}">
                    <a16:creationId xmlns:a16="http://schemas.microsoft.com/office/drawing/2014/main" id="{8840295A-F5C9-4F81-B1DE-E35D665B8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3119" y="4652100"/>
                <a:ext cx="35024" cy="18164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3" name="Rectangle 209">
                <a:extLst>
                  <a:ext uri="{FF2B5EF4-FFF2-40B4-BE49-F238E27FC236}">
                    <a16:creationId xmlns:a16="http://schemas.microsoft.com/office/drawing/2014/main" id="{0ACD5888-FA68-45D2-9FB5-0996C45E0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027" y="4840474"/>
                <a:ext cx="189130" cy="26911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4" name="AutoShape 210">
                <a:extLst>
                  <a:ext uri="{FF2B5EF4-FFF2-40B4-BE49-F238E27FC236}">
                    <a16:creationId xmlns:a16="http://schemas.microsoft.com/office/drawing/2014/main" id="{2AAD26AE-E84B-4B8A-86BA-BB7F85DB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133" y="4793381"/>
                <a:ext cx="49034" cy="53821"/>
              </a:xfrm>
              <a:prstGeom prst="rtTriangl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5" name="Line 211">
                <a:extLst>
                  <a:ext uri="{FF2B5EF4-FFF2-40B4-BE49-F238E27FC236}">
                    <a16:creationId xmlns:a16="http://schemas.microsoft.com/office/drawing/2014/main" id="{8D6CD174-E48E-4570-BC50-B40AD1B40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8143" y="4510819"/>
                <a:ext cx="0" cy="3094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6" name="Line 212">
                <a:extLst>
                  <a:ext uri="{FF2B5EF4-FFF2-40B4-BE49-F238E27FC236}">
                    <a16:creationId xmlns:a16="http://schemas.microsoft.com/office/drawing/2014/main" id="{7CB6A303-CE7A-45EE-B28E-1B3170973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8143" y="5089397"/>
                <a:ext cx="0" cy="5718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7" name="Line 213">
                <a:extLst>
                  <a:ext uri="{FF2B5EF4-FFF2-40B4-BE49-F238E27FC236}">
                    <a16:creationId xmlns:a16="http://schemas.microsoft.com/office/drawing/2014/main" id="{CCEE58D0-7653-4599-A6A9-A73BFA1A3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0994" y="4510819"/>
                <a:ext cx="0" cy="11504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8" name="Line 214">
                <a:extLst>
                  <a:ext uri="{FF2B5EF4-FFF2-40B4-BE49-F238E27FC236}">
                    <a16:creationId xmlns:a16="http://schemas.microsoft.com/office/drawing/2014/main" id="{0C9DEC66-A749-495D-8262-03214CB1F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0027" y="4833746"/>
                <a:ext cx="1330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99" name="Line 215">
                <a:extLst>
                  <a:ext uri="{FF2B5EF4-FFF2-40B4-BE49-F238E27FC236}">
                    <a16:creationId xmlns:a16="http://schemas.microsoft.com/office/drawing/2014/main" id="{729DF25E-3947-420F-93DF-79F4F1E0A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2008" y="4658827"/>
                <a:ext cx="168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0" name="Line 216">
                <a:extLst>
                  <a:ext uri="{FF2B5EF4-FFF2-40B4-BE49-F238E27FC236}">
                    <a16:creationId xmlns:a16="http://schemas.microsoft.com/office/drawing/2014/main" id="{217DF86C-014E-4FD4-A2B9-B4421740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1042" y="4679010"/>
                <a:ext cx="0" cy="1345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1" name="Line 217">
                <a:extLst>
                  <a:ext uri="{FF2B5EF4-FFF2-40B4-BE49-F238E27FC236}">
                    <a16:creationId xmlns:a16="http://schemas.microsoft.com/office/drawing/2014/main" id="{AB819239-C1F6-40F5-B030-C6BF7FA30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4037" y="4679010"/>
                <a:ext cx="70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2" name="Line 218">
                <a:extLst>
                  <a:ext uri="{FF2B5EF4-FFF2-40B4-BE49-F238E27FC236}">
                    <a16:creationId xmlns:a16="http://schemas.microsoft.com/office/drawing/2014/main" id="{2D503128-85C2-4E5A-BC99-186C252FC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4037" y="4813563"/>
                <a:ext cx="70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3" name="Line 219">
                <a:extLst>
                  <a:ext uri="{FF2B5EF4-FFF2-40B4-BE49-F238E27FC236}">
                    <a16:creationId xmlns:a16="http://schemas.microsoft.com/office/drawing/2014/main" id="{06616E0A-EBF5-4E5C-BB63-D465F44C0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5148" y="4874112"/>
                <a:ext cx="0" cy="21528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4" name="Line 220">
                <a:extLst>
                  <a:ext uri="{FF2B5EF4-FFF2-40B4-BE49-F238E27FC236}">
                    <a16:creationId xmlns:a16="http://schemas.microsoft.com/office/drawing/2014/main" id="{F1E2E0B3-0B95-4C10-90E4-3021966EA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1042" y="4880840"/>
                <a:ext cx="0" cy="4103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5" name="Line 221">
                <a:extLst>
                  <a:ext uri="{FF2B5EF4-FFF2-40B4-BE49-F238E27FC236}">
                    <a16:creationId xmlns:a16="http://schemas.microsoft.com/office/drawing/2014/main" id="{6A6A169B-10FD-47EC-8D6E-AEC5A8475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1042" y="4874112"/>
                <a:ext cx="1611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6" name="Line 222">
                <a:extLst>
                  <a:ext uri="{FF2B5EF4-FFF2-40B4-BE49-F238E27FC236}">
                    <a16:creationId xmlns:a16="http://schemas.microsoft.com/office/drawing/2014/main" id="{4CC72C72-A4A8-41C4-BB08-699CB9AF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119" y="5291227"/>
                <a:ext cx="21014" cy="201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7" name="Line 223">
                <a:extLst>
                  <a:ext uri="{FF2B5EF4-FFF2-40B4-BE49-F238E27FC236}">
                    <a16:creationId xmlns:a16="http://schemas.microsoft.com/office/drawing/2014/main" id="{D226A225-7895-4BE5-8304-3E014ABF5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0027" y="5291227"/>
                <a:ext cx="14010" cy="134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8" name="Line 224">
                <a:extLst>
                  <a:ext uri="{FF2B5EF4-FFF2-40B4-BE49-F238E27FC236}">
                    <a16:creationId xmlns:a16="http://schemas.microsoft.com/office/drawing/2014/main" id="{1A57339A-1D8B-4824-9E7B-6C6472692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90027" y="4860657"/>
                <a:ext cx="14010" cy="13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09" name="Line 225">
                <a:extLst>
                  <a:ext uri="{FF2B5EF4-FFF2-40B4-BE49-F238E27FC236}">
                    <a16:creationId xmlns:a16="http://schemas.microsoft.com/office/drawing/2014/main" id="{E8C0C2E3-6188-4EE6-8C16-3C79526AD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0027" y="5365231"/>
                <a:ext cx="13309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0" name="Line 226">
                <a:extLst>
                  <a:ext uri="{FF2B5EF4-FFF2-40B4-BE49-F238E27FC236}">
                    <a16:creationId xmlns:a16="http://schemas.microsoft.com/office/drawing/2014/main" id="{911A5946-D40C-4893-8A2D-F306369D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62008" y="5493057"/>
                <a:ext cx="1611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1" name="Line 227">
                <a:extLst>
                  <a:ext uri="{FF2B5EF4-FFF2-40B4-BE49-F238E27FC236}">
                    <a16:creationId xmlns:a16="http://schemas.microsoft.com/office/drawing/2014/main" id="{C3D8356D-EAE5-4948-BA90-E3B55DD47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2008" y="4665555"/>
                <a:ext cx="0" cy="672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2" name="Line 228">
                <a:extLst>
                  <a:ext uri="{FF2B5EF4-FFF2-40B4-BE49-F238E27FC236}">
                    <a16:creationId xmlns:a16="http://schemas.microsoft.com/office/drawing/2014/main" id="{BF35A225-6C07-488B-898C-55819E422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62008" y="5419052"/>
                <a:ext cx="0" cy="740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3" name="Line 229">
                <a:extLst>
                  <a:ext uri="{FF2B5EF4-FFF2-40B4-BE49-F238E27FC236}">
                    <a16:creationId xmlns:a16="http://schemas.microsoft.com/office/drawing/2014/main" id="{10AA7584-45BB-4A91-9386-4400D2C95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4037" y="5392142"/>
                <a:ext cx="70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4" name="Line 230">
                <a:extLst>
                  <a:ext uri="{FF2B5EF4-FFF2-40B4-BE49-F238E27FC236}">
                    <a16:creationId xmlns:a16="http://schemas.microsoft.com/office/drawing/2014/main" id="{A0BF5B03-DD29-45F1-B95F-80BECA96B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4037" y="5479601"/>
                <a:ext cx="7005" cy="6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5" name="Line 231">
                <a:extLst>
                  <a:ext uri="{FF2B5EF4-FFF2-40B4-BE49-F238E27FC236}">
                    <a16:creationId xmlns:a16="http://schemas.microsoft.com/office/drawing/2014/main" id="{B121F33D-91AB-42D5-B77A-458E69F4A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0994" y="5661248"/>
                <a:ext cx="21714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6" name="Line 232">
                <a:extLst>
                  <a:ext uri="{FF2B5EF4-FFF2-40B4-BE49-F238E27FC236}">
                    <a16:creationId xmlns:a16="http://schemas.microsoft.com/office/drawing/2014/main" id="{CD1FDA3A-E697-4FFF-BDB6-3D1929894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40994" y="4645372"/>
                <a:ext cx="21014" cy="13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7" name="Line 233">
                <a:extLst>
                  <a:ext uri="{FF2B5EF4-FFF2-40B4-BE49-F238E27FC236}">
                    <a16:creationId xmlns:a16="http://schemas.microsoft.com/office/drawing/2014/main" id="{53EF80EA-3495-4934-ACA9-560933F75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2153" y="4867385"/>
                <a:ext cx="14010" cy="67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8" name="Line 234">
                <a:extLst>
                  <a:ext uri="{FF2B5EF4-FFF2-40B4-BE49-F238E27FC236}">
                    <a16:creationId xmlns:a16="http://schemas.microsoft.com/office/drawing/2014/main" id="{49DDD305-CCF2-48AC-9875-95A3D24E8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162" y="4847202"/>
                <a:ext cx="0" cy="2421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19" name="Line 235">
                <a:extLst>
                  <a:ext uri="{FF2B5EF4-FFF2-40B4-BE49-F238E27FC236}">
                    <a16:creationId xmlns:a16="http://schemas.microsoft.com/office/drawing/2014/main" id="{DCAF0CC4-02CC-46D2-8F19-079B23C9A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4037" y="5291227"/>
                <a:ext cx="1190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0" name="Line 236">
                <a:extLst>
                  <a:ext uri="{FF2B5EF4-FFF2-40B4-BE49-F238E27FC236}">
                    <a16:creationId xmlns:a16="http://schemas.microsoft.com/office/drawing/2014/main" id="{04CF5CF6-5C05-44BF-8FF5-9C9491356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1042" y="5392142"/>
                <a:ext cx="0" cy="941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1" name="Line 237">
                <a:extLst>
                  <a:ext uri="{FF2B5EF4-FFF2-40B4-BE49-F238E27FC236}">
                    <a16:creationId xmlns:a16="http://schemas.microsoft.com/office/drawing/2014/main" id="{ED4CC8CC-0E33-4C4C-9BEF-71EE4F3DA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0027" y="4833746"/>
                <a:ext cx="0" cy="53148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2" name="Line 238">
                <a:extLst>
                  <a:ext uri="{FF2B5EF4-FFF2-40B4-BE49-F238E27FC236}">
                    <a16:creationId xmlns:a16="http://schemas.microsoft.com/office/drawing/2014/main" id="{580A7D95-FBAE-4CDE-A51C-39EAE0296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0994" y="5493057"/>
                <a:ext cx="21014" cy="201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3" name="Line 239">
                <a:extLst>
                  <a:ext uri="{FF2B5EF4-FFF2-40B4-BE49-F238E27FC236}">
                    <a16:creationId xmlns:a16="http://schemas.microsoft.com/office/drawing/2014/main" id="{939E2A3D-493B-4221-B8D9-77EAF60A8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7129" y="5089397"/>
                <a:ext cx="0" cy="2489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4" name="Line 240">
                <a:extLst>
                  <a:ext uri="{FF2B5EF4-FFF2-40B4-BE49-F238E27FC236}">
                    <a16:creationId xmlns:a16="http://schemas.microsoft.com/office/drawing/2014/main" id="{8E9663D2-8CBE-440A-9AA6-34DA027BA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3119" y="5089397"/>
                <a:ext cx="0" cy="2085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5" name="Line 241">
                <a:extLst>
                  <a:ext uri="{FF2B5EF4-FFF2-40B4-BE49-F238E27FC236}">
                    <a16:creationId xmlns:a16="http://schemas.microsoft.com/office/drawing/2014/main" id="{21DDD54E-5B66-4784-8D6D-20215FCDD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7129" y="5331593"/>
                <a:ext cx="21014" cy="269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6" name="Line 242">
                <a:extLst>
                  <a:ext uri="{FF2B5EF4-FFF2-40B4-BE49-F238E27FC236}">
                    <a16:creationId xmlns:a16="http://schemas.microsoft.com/office/drawing/2014/main" id="{DF0A7C96-DFBF-412D-865B-829E39B43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7032" y="4665555"/>
                <a:ext cx="0" cy="1681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7" name="Line 243">
                <a:extLst>
                  <a:ext uri="{FF2B5EF4-FFF2-40B4-BE49-F238E27FC236}">
                    <a16:creationId xmlns:a16="http://schemas.microsoft.com/office/drawing/2014/main" id="{083A16FE-0439-46AA-8577-BC7D3350F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7032" y="5371959"/>
                <a:ext cx="0" cy="1210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8" name="Line 244">
                <a:extLst>
                  <a:ext uri="{FF2B5EF4-FFF2-40B4-BE49-F238E27FC236}">
                    <a16:creationId xmlns:a16="http://schemas.microsoft.com/office/drawing/2014/main" id="{A9DCC8B8-E747-4E64-85C8-2F74CC0C5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119" y="4658827"/>
                <a:ext cx="0" cy="1816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29" name="Line 245">
                <a:extLst>
                  <a:ext uri="{FF2B5EF4-FFF2-40B4-BE49-F238E27FC236}">
                    <a16:creationId xmlns:a16="http://schemas.microsoft.com/office/drawing/2014/main" id="{AB04DF0F-D588-44B7-A583-11CF993FB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119" y="5358504"/>
                <a:ext cx="0" cy="1412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30" name="Line 246">
                <a:extLst>
                  <a:ext uri="{FF2B5EF4-FFF2-40B4-BE49-F238E27FC236}">
                    <a16:creationId xmlns:a16="http://schemas.microsoft.com/office/drawing/2014/main" id="{51BF11AB-ED3E-4C46-9BE5-D6CC5296A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8143" y="4813563"/>
                <a:ext cx="35024" cy="336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31" name="Line 247">
                <a:extLst>
                  <a:ext uri="{FF2B5EF4-FFF2-40B4-BE49-F238E27FC236}">
                    <a16:creationId xmlns:a16="http://schemas.microsoft.com/office/drawing/2014/main" id="{24AB4617-50CF-40FE-B8AA-B3243532E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3989" y="4510819"/>
                <a:ext cx="2241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332" name="Line 248">
                <a:extLst>
                  <a:ext uri="{FF2B5EF4-FFF2-40B4-BE49-F238E27FC236}">
                    <a16:creationId xmlns:a16="http://schemas.microsoft.com/office/drawing/2014/main" id="{228F3C8E-6A3C-47D9-AB60-A10B0DEB4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00" y="5081488"/>
                <a:ext cx="566720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22" name="Rectangle 316">
              <a:extLst>
                <a:ext uri="{FF2B5EF4-FFF2-40B4-BE49-F238E27FC236}">
                  <a16:creationId xmlns:a16="http://schemas.microsoft.com/office/drawing/2014/main" id="{7B07494F-812A-4C23-BC8A-26A694FD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65" y="1216039"/>
              <a:ext cx="1050960" cy="215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両ボスダブルギヤー</a:t>
              </a:r>
            </a:p>
          </p:txBody>
        </p:sp>
        <p:sp>
          <p:nvSpPr>
            <p:cNvPr id="23" name="Rectangle 317">
              <a:extLst>
                <a:ext uri="{FF2B5EF4-FFF2-40B4-BE49-F238E27FC236}">
                  <a16:creationId xmlns:a16="http://schemas.microsoft.com/office/drawing/2014/main" id="{6B697348-B9F3-4077-B0E1-365101E0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80" y="1016341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Ａタイプ</a:t>
              </a:r>
            </a:p>
          </p:txBody>
        </p:sp>
        <p:sp>
          <p:nvSpPr>
            <p:cNvPr id="24" name="Rectangle 318">
              <a:extLst>
                <a:ext uri="{FF2B5EF4-FFF2-40B4-BE49-F238E27FC236}">
                  <a16:creationId xmlns:a16="http://schemas.microsoft.com/office/drawing/2014/main" id="{9D54F8D2-5958-4112-B04D-9C24CDEC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854" y="1212864"/>
              <a:ext cx="1161050" cy="215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両ボスシングルギヤー</a:t>
              </a:r>
            </a:p>
          </p:txBody>
        </p:sp>
        <p:sp>
          <p:nvSpPr>
            <p:cNvPr id="25" name="Rectangle 319">
              <a:extLst>
                <a:ext uri="{FF2B5EF4-FFF2-40B4-BE49-F238E27FC236}">
                  <a16:creationId xmlns:a16="http://schemas.microsoft.com/office/drawing/2014/main" id="{69F60427-A218-412D-9A6B-8EB56B084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836" y="1016342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Ｂタイプ</a:t>
              </a:r>
            </a:p>
          </p:txBody>
        </p:sp>
        <p:sp>
          <p:nvSpPr>
            <p:cNvPr id="26" name="Rectangle 320">
              <a:extLst>
                <a:ext uri="{FF2B5EF4-FFF2-40B4-BE49-F238E27FC236}">
                  <a16:creationId xmlns:a16="http://schemas.microsoft.com/office/drawing/2014/main" id="{F2F20B9B-039B-4314-A6E4-0FF3AF3A4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736" y="1212864"/>
              <a:ext cx="754700" cy="215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片ボスギヤー</a:t>
              </a:r>
            </a:p>
          </p:txBody>
        </p:sp>
        <p:sp>
          <p:nvSpPr>
            <p:cNvPr id="27" name="Rectangle 321">
              <a:extLst>
                <a:ext uri="{FF2B5EF4-FFF2-40B4-BE49-F238E27FC236}">
                  <a16:creationId xmlns:a16="http://schemas.microsoft.com/office/drawing/2014/main" id="{34AD82F9-C9AF-4900-8D88-1ED34FF0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67" y="1016342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Ｃタイプ</a:t>
              </a:r>
            </a:p>
          </p:txBody>
        </p:sp>
        <p:sp>
          <p:nvSpPr>
            <p:cNvPr id="28" name="Rectangle 322">
              <a:extLst>
                <a:ext uri="{FF2B5EF4-FFF2-40B4-BE49-F238E27FC236}">
                  <a16:creationId xmlns:a16="http://schemas.microsoft.com/office/drawing/2014/main" id="{18CEF4C2-6762-46DB-8A83-CB9E1B38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31" y="2840936"/>
              <a:ext cx="1334689" cy="215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袋ダボ（ダボ鍛）ギヤー</a:t>
              </a:r>
            </a:p>
          </p:txBody>
        </p:sp>
        <p:sp>
          <p:nvSpPr>
            <p:cNvPr id="29" name="Rectangle 323">
              <a:extLst>
                <a:ext uri="{FF2B5EF4-FFF2-40B4-BE49-F238E27FC236}">
                  <a16:creationId xmlns:a16="http://schemas.microsoft.com/office/drawing/2014/main" id="{44DA1514-94C7-40E6-A7BD-C82C1DEDE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19" y="2644414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Ｄタイプ</a:t>
              </a:r>
            </a:p>
          </p:txBody>
        </p:sp>
        <p:sp>
          <p:nvSpPr>
            <p:cNvPr id="30" name="Rectangle 324">
              <a:extLst>
                <a:ext uri="{FF2B5EF4-FFF2-40B4-BE49-F238E27FC236}">
                  <a16:creationId xmlns:a16="http://schemas.microsoft.com/office/drawing/2014/main" id="{14AE806B-407E-4F6F-982B-A61A8EBA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173" y="2837761"/>
              <a:ext cx="1040220" cy="215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ダボピアス平ギヤー</a:t>
              </a:r>
            </a:p>
          </p:txBody>
        </p:sp>
        <p:sp>
          <p:nvSpPr>
            <p:cNvPr id="31" name="Rectangle 325">
              <a:extLst>
                <a:ext uri="{FF2B5EF4-FFF2-40B4-BE49-F238E27FC236}">
                  <a16:creationId xmlns:a16="http://schemas.microsoft.com/office/drawing/2014/main" id="{7B97FB84-B21C-40DA-88B4-83DC34300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711" y="2633302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Ｅタイプ</a:t>
              </a:r>
            </a:p>
          </p:txBody>
        </p:sp>
        <p:sp>
          <p:nvSpPr>
            <p:cNvPr id="32" name="Rectangle 326">
              <a:extLst>
                <a:ext uri="{FF2B5EF4-FFF2-40B4-BE49-F238E27FC236}">
                  <a16:creationId xmlns:a16="http://schemas.microsoft.com/office/drawing/2014/main" id="{9DED6CC7-60F6-4D1B-97B7-0518345B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803" y="2841358"/>
              <a:ext cx="808403" cy="3768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切断ギヤー</a:t>
              </a:r>
              <a:endParaRPr lang="en-US" altLang="ja-JP" sz="18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（平ギヤー）</a:t>
              </a:r>
            </a:p>
          </p:txBody>
        </p:sp>
        <p:sp>
          <p:nvSpPr>
            <p:cNvPr id="33" name="Rectangle 327">
              <a:extLst>
                <a:ext uri="{FF2B5EF4-FFF2-40B4-BE49-F238E27FC236}">
                  <a16:creationId xmlns:a16="http://schemas.microsoft.com/office/drawing/2014/main" id="{28476F8E-0ECE-409B-B6AB-E1017BE3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632" y="2644414"/>
              <a:ext cx="449629" cy="203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fontAlgn="b">
                <a:spcBef>
                  <a:spcPct val="0"/>
                </a:spcBef>
                <a:buFontTx/>
                <a:buNone/>
              </a:pPr>
              <a:r>
                <a:rPr lang="ja-JP" altLang="en-US" sz="1800" dirty="0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Ｆタイプ</a:t>
              </a: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A39889A-38D8-4AD8-8A39-12721A11E579}"/>
                </a:ext>
              </a:extLst>
            </p:cNvPr>
            <p:cNvGrpSpPr/>
            <p:nvPr/>
          </p:nvGrpSpPr>
          <p:grpSpPr>
            <a:xfrm>
              <a:off x="2325855" y="3066610"/>
              <a:ext cx="427831" cy="1231702"/>
              <a:chOff x="6483349" y="4338638"/>
              <a:chExt cx="547689" cy="1395412"/>
            </a:xfrm>
          </p:grpSpPr>
          <p:sp>
            <p:nvSpPr>
              <p:cNvPr id="242" name="Rectangle 249">
                <a:extLst>
                  <a:ext uri="{FF2B5EF4-FFF2-40B4-BE49-F238E27FC236}">
                    <a16:creationId xmlns:a16="http://schemas.microsoft.com/office/drawing/2014/main" id="{A632AE0E-24C0-4E8E-87AD-54D7CA12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13" y="5281613"/>
                <a:ext cx="196850" cy="4603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3" name="Rectangle 250">
                <a:extLst>
                  <a:ext uri="{FF2B5EF4-FFF2-40B4-BE49-F238E27FC236}">
                    <a16:creationId xmlns:a16="http://schemas.microsoft.com/office/drawing/2014/main" id="{706B5E66-BFB7-46BC-BB0E-B057FF804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9413" y="5319713"/>
                <a:ext cx="125412" cy="5238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4" name="Rectangle 251">
                <a:extLst>
                  <a:ext uri="{FF2B5EF4-FFF2-40B4-BE49-F238E27FC236}">
                    <a16:creationId xmlns:a16="http://schemas.microsoft.com/office/drawing/2014/main" id="{1D4E3481-912D-4702-8960-73050BCEA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13" y="4745038"/>
                <a:ext cx="196850" cy="7620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5" name="Rectangle 252">
                <a:extLst>
                  <a:ext uri="{FF2B5EF4-FFF2-40B4-BE49-F238E27FC236}">
                    <a16:creationId xmlns:a16="http://schemas.microsoft.com/office/drawing/2014/main" id="{CC57CA6B-2085-4A6C-A199-A4A79ACDA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7350" y="4708525"/>
                <a:ext cx="90488" cy="5238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6" name="Rectangle 253">
                <a:extLst>
                  <a:ext uri="{FF2B5EF4-FFF2-40B4-BE49-F238E27FC236}">
                    <a16:creationId xmlns:a16="http://schemas.microsoft.com/office/drawing/2014/main" id="{A38F1B77-1967-42B3-8FCA-D60890FD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988" y="5589588"/>
                <a:ext cx="258762" cy="1365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7" name="Rectangle 254">
                <a:extLst>
                  <a:ext uri="{FF2B5EF4-FFF2-40B4-BE49-F238E27FC236}">
                    <a16:creationId xmlns:a16="http://schemas.microsoft.com/office/drawing/2014/main" id="{453F86D0-BA8F-4D0D-86D3-6A0493BF7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9413" y="5530850"/>
                <a:ext cx="106362" cy="5873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8" name="Rectangle 255">
                <a:extLst>
                  <a:ext uri="{FF2B5EF4-FFF2-40B4-BE49-F238E27FC236}">
                    <a16:creationId xmlns:a16="http://schemas.microsoft.com/office/drawing/2014/main" id="{05BB9CD5-4ED4-4B02-8F7D-EF1160A13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9413" y="4481513"/>
                <a:ext cx="106362" cy="444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9" name="Rectangle 256">
                <a:extLst>
                  <a:ext uri="{FF2B5EF4-FFF2-40B4-BE49-F238E27FC236}">
                    <a16:creationId xmlns:a16="http://schemas.microsoft.com/office/drawing/2014/main" id="{5069199F-3FC4-4034-AD09-73AC6AA7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988" y="4338638"/>
                <a:ext cx="258762" cy="1587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0" name="Line 257">
                <a:extLst>
                  <a:ext uri="{FF2B5EF4-FFF2-40B4-BE49-F238E27FC236}">
                    <a16:creationId xmlns:a16="http://schemas.microsoft.com/office/drawing/2014/main" id="{AA8D7990-E1DE-489F-BE5F-AFE088930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2288" y="4751388"/>
                <a:ext cx="0" cy="581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1" name="Line 258">
                <a:extLst>
                  <a:ext uri="{FF2B5EF4-FFF2-40B4-BE49-F238E27FC236}">
                    <a16:creationId xmlns:a16="http://schemas.microsoft.com/office/drawing/2014/main" id="{4C49CED4-CBC9-471C-92BC-DC26B5467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5300" y="4760913"/>
                <a:ext cx="269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2" name="Line 259">
                <a:extLst>
                  <a:ext uri="{FF2B5EF4-FFF2-40B4-BE49-F238E27FC236}">
                    <a16:creationId xmlns:a16="http://schemas.microsoft.com/office/drawing/2014/main" id="{27F14E42-3BB3-4410-A94D-FC11AB496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4519613"/>
                <a:ext cx="539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3" name="Line 260">
                <a:extLst>
                  <a:ext uri="{FF2B5EF4-FFF2-40B4-BE49-F238E27FC236}">
                    <a16:creationId xmlns:a16="http://schemas.microsoft.com/office/drawing/2014/main" id="{C147B6B8-6C44-4716-980C-27938895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5575300"/>
                <a:ext cx="619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4" name="Line 261">
                <a:extLst>
                  <a:ext uri="{FF2B5EF4-FFF2-40B4-BE49-F238E27FC236}">
                    <a16:creationId xmlns:a16="http://schemas.microsoft.com/office/drawing/2014/main" id="{0F633851-43DF-4D80-AC24-C35CBCEFC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5341938"/>
                <a:ext cx="17462" cy="79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5" name="Line 262">
                <a:extLst>
                  <a:ext uri="{FF2B5EF4-FFF2-40B4-BE49-F238E27FC236}">
                    <a16:creationId xmlns:a16="http://schemas.microsoft.com/office/drawing/2014/main" id="{D15470EC-5A7C-4026-9957-05D770DC4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4525963"/>
                <a:ext cx="0" cy="219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6" name="Line 263">
                <a:extLst>
                  <a:ext uri="{FF2B5EF4-FFF2-40B4-BE49-F238E27FC236}">
                    <a16:creationId xmlns:a16="http://schemas.microsoft.com/office/drawing/2014/main" id="{F91B4FDB-1E74-402D-868F-ABD6576F0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4745038"/>
                <a:ext cx="174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7" name="Line 264">
                <a:extLst>
                  <a:ext uri="{FF2B5EF4-FFF2-40B4-BE49-F238E27FC236}">
                    <a16:creationId xmlns:a16="http://schemas.microsoft.com/office/drawing/2014/main" id="{1D58387E-C388-4872-B04C-52DACF8DE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5349875"/>
                <a:ext cx="0" cy="2111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8" name="Line 265">
                <a:extLst>
                  <a:ext uri="{FF2B5EF4-FFF2-40B4-BE49-F238E27FC236}">
                    <a16:creationId xmlns:a16="http://schemas.microsoft.com/office/drawing/2014/main" id="{54F0CD0D-EB92-40DA-9ABA-97170C323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988" y="4338638"/>
                <a:ext cx="0" cy="1395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59" name="Line 266">
                <a:extLst>
                  <a:ext uri="{FF2B5EF4-FFF2-40B4-BE49-F238E27FC236}">
                    <a16:creationId xmlns:a16="http://schemas.microsoft.com/office/drawing/2014/main" id="{5218E640-3855-4122-ABA8-C81F5811A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4541838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0" name="Line 267">
                <a:extLst>
                  <a:ext uri="{FF2B5EF4-FFF2-40B4-BE49-F238E27FC236}">
                    <a16:creationId xmlns:a16="http://schemas.microsoft.com/office/drawing/2014/main" id="{07E2A7B9-3A40-4187-A349-9DA661B7E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4716463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1" name="Line 268">
                <a:extLst>
                  <a:ext uri="{FF2B5EF4-FFF2-40B4-BE49-F238E27FC236}">
                    <a16:creationId xmlns:a16="http://schemas.microsoft.com/office/drawing/2014/main" id="{65429011-FB1B-4248-8AEF-7C8E946D9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5522913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2" name="Line 269">
                <a:extLst>
                  <a:ext uri="{FF2B5EF4-FFF2-40B4-BE49-F238E27FC236}">
                    <a16:creationId xmlns:a16="http://schemas.microsoft.com/office/drawing/2014/main" id="{9114B0CB-22BE-4E24-94BC-1EFA0ECE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6875" y="5378450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3" name="Line 270">
                <a:extLst>
                  <a:ext uri="{FF2B5EF4-FFF2-40B4-BE49-F238E27FC236}">
                    <a16:creationId xmlns:a16="http://schemas.microsoft.com/office/drawing/2014/main" id="{2DDFE2CC-F906-44E0-8DF7-DE88DE774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5913" y="4745038"/>
                <a:ext cx="0" cy="5826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4" name="Line 271">
                <a:extLst>
                  <a:ext uri="{FF2B5EF4-FFF2-40B4-BE49-F238E27FC236}">
                    <a16:creationId xmlns:a16="http://schemas.microsoft.com/office/drawing/2014/main" id="{6DD0B86A-2934-4B10-AF29-DD3C02549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988" y="5734050"/>
                <a:ext cx="2762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5" name="Line 272">
                <a:extLst>
                  <a:ext uri="{FF2B5EF4-FFF2-40B4-BE49-F238E27FC236}">
                    <a16:creationId xmlns:a16="http://schemas.microsoft.com/office/drawing/2014/main" id="{D983665B-C99A-4FC4-9762-42CDCC146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988" y="5589588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6" name="Line 273">
                <a:extLst>
                  <a:ext uri="{FF2B5EF4-FFF2-40B4-BE49-F238E27FC236}">
                    <a16:creationId xmlns:a16="http://schemas.microsoft.com/office/drawing/2014/main" id="{6B3E154E-B48C-4D12-A718-D3E628348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5913" y="4751388"/>
                <a:ext cx="635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7" name="Line 274">
                <a:extLst>
                  <a:ext uri="{FF2B5EF4-FFF2-40B4-BE49-F238E27FC236}">
                    <a16:creationId xmlns:a16="http://schemas.microsoft.com/office/drawing/2014/main" id="{DD127215-FC12-41E3-8AB5-4E0CB8EC9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4497388"/>
                <a:ext cx="0" cy="254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8" name="Line 275">
                <a:extLst>
                  <a:ext uri="{FF2B5EF4-FFF2-40B4-BE49-F238E27FC236}">
                    <a16:creationId xmlns:a16="http://schemas.microsoft.com/office/drawing/2014/main" id="{D63AC592-742B-43F2-ACFC-157EC1331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5319713"/>
                <a:ext cx="0" cy="269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69" name="Line 276">
                <a:extLst>
                  <a:ext uri="{FF2B5EF4-FFF2-40B4-BE49-F238E27FC236}">
                    <a16:creationId xmlns:a16="http://schemas.microsoft.com/office/drawing/2014/main" id="{C41B9992-D1FF-4542-878B-D1531AC14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4513263"/>
                <a:ext cx="0" cy="255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0" name="Line 277">
                <a:extLst>
                  <a:ext uri="{FF2B5EF4-FFF2-40B4-BE49-F238E27FC236}">
                    <a16:creationId xmlns:a16="http://schemas.microsoft.com/office/drawing/2014/main" id="{24BE0FE5-FA5B-41BF-B961-63DD00733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4821238"/>
                <a:ext cx="0" cy="4603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E6EAB8A0-C7B2-49A1-9A42-FE5936908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2900" y="4829175"/>
                <a:ext cx="0" cy="4524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2" name="Line 279">
                <a:extLst>
                  <a:ext uri="{FF2B5EF4-FFF2-40B4-BE49-F238E27FC236}">
                    <a16:creationId xmlns:a16="http://schemas.microsoft.com/office/drawing/2014/main" id="{83C9AD8A-0A2D-419F-A4E1-8027452B8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2900" y="5281613"/>
                <a:ext cx="152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3" name="Line 280">
                <a:extLst>
                  <a:ext uri="{FF2B5EF4-FFF2-40B4-BE49-F238E27FC236}">
                    <a16:creationId xmlns:a16="http://schemas.microsoft.com/office/drawing/2014/main" id="{DA561EC4-19C1-49D2-BB84-C6B844EF7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5913" y="5281613"/>
                <a:ext cx="2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4" name="Line 281">
                <a:extLst>
                  <a:ext uri="{FF2B5EF4-FFF2-40B4-BE49-F238E27FC236}">
                    <a16:creationId xmlns:a16="http://schemas.microsoft.com/office/drawing/2014/main" id="{3ABD54AB-7341-4B80-84E7-EF0EBF4A8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5281613"/>
                <a:ext cx="269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5" name="Line 282">
                <a:extLst>
                  <a:ext uri="{FF2B5EF4-FFF2-40B4-BE49-F238E27FC236}">
                    <a16:creationId xmlns:a16="http://schemas.microsoft.com/office/drawing/2014/main" id="{5505D4AD-A2FB-45A9-A2B5-C57B56BD7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5332413"/>
                <a:ext cx="0" cy="250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6" name="Line 283">
                <a:extLst>
                  <a:ext uri="{FF2B5EF4-FFF2-40B4-BE49-F238E27FC236}">
                    <a16:creationId xmlns:a16="http://schemas.microsoft.com/office/drawing/2014/main" id="{B861215F-3E55-454D-8C4A-A747B2036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4525963"/>
                <a:ext cx="174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7" name="Line 284">
                <a:extLst>
                  <a:ext uri="{FF2B5EF4-FFF2-40B4-BE49-F238E27FC236}">
                    <a16:creationId xmlns:a16="http://schemas.microsoft.com/office/drawing/2014/main" id="{A136BA80-BD0C-4C09-8827-D2627935C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2900" y="4829175"/>
                <a:ext cx="152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8" name="Line 285">
                <a:extLst>
                  <a:ext uri="{FF2B5EF4-FFF2-40B4-BE49-F238E27FC236}">
                    <a16:creationId xmlns:a16="http://schemas.microsoft.com/office/drawing/2014/main" id="{B9A08D4F-3AAC-48FE-ADCA-C8FFD885A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9413" y="5554663"/>
                <a:ext cx="174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79" name="Line 286">
                <a:extLst>
                  <a:ext uri="{FF2B5EF4-FFF2-40B4-BE49-F238E27FC236}">
                    <a16:creationId xmlns:a16="http://schemas.microsoft.com/office/drawing/2014/main" id="{B27F11F0-9497-4108-909C-66D1EA11A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1938" y="4338638"/>
                <a:ext cx="295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0" name="Line 287">
                <a:extLst>
                  <a:ext uri="{FF2B5EF4-FFF2-40B4-BE49-F238E27FC236}">
                    <a16:creationId xmlns:a16="http://schemas.microsoft.com/office/drawing/2014/main" id="{C21AA6E9-D31E-4820-B8CB-EB247E977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65913" y="4814888"/>
                <a:ext cx="26987" cy="22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1" name="Line 288">
                <a:extLst>
                  <a:ext uri="{FF2B5EF4-FFF2-40B4-BE49-F238E27FC236}">
                    <a16:creationId xmlns:a16="http://schemas.microsoft.com/office/drawing/2014/main" id="{FCB8D62A-8FD0-4F91-9492-A3BB3597D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45300" y="4805363"/>
                <a:ext cx="26988" cy="238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2" name="Line 289">
                <a:extLst>
                  <a:ext uri="{FF2B5EF4-FFF2-40B4-BE49-F238E27FC236}">
                    <a16:creationId xmlns:a16="http://schemas.microsoft.com/office/drawing/2014/main" id="{7249E867-5400-4759-845D-45604E6F9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0988" y="4505325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3" name="Line 290">
                <a:extLst>
                  <a:ext uri="{FF2B5EF4-FFF2-40B4-BE49-F238E27FC236}">
                    <a16:creationId xmlns:a16="http://schemas.microsoft.com/office/drawing/2014/main" id="{1BA4158B-D498-4A8A-AFAE-A6D63CAF5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9275" y="4338638"/>
                <a:ext cx="0" cy="1395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4" name="Line 291">
                <a:extLst>
                  <a:ext uri="{FF2B5EF4-FFF2-40B4-BE49-F238E27FC236}">
                    <a16:creationId xmlns:a16="http://schemas.microsoft.com/office/drawing/2014/main" id="{EE636BE3-9642-4B24-8317-F65CD08E3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9413" y="5341938"/>
                <a:ext cx="17462" cy="7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5" name="Line 292">
                <a:extLst>
                  <a:ext uri="{FF2B5EF4-FFF2-40B4-BE49-F238E27FC236}">
                    <a16:creationId xmlns:a16="http://schemas.microsoft.com/office/drawing/2014/main" id="{72121ED2-E888-42D3-86E3-42CC842E6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5300" y="5332413"/>
                <a:ext cx="444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6" name="Line 293">
                <a:extLst>
                  <a:ext uri="{FF2B5EF4-FFF2-40B4-BE49-F238E27FC236}">
                    <a16:creationId xmlns:a16="http://schemas.microsoft.com/office/drawing/2014/main" id="{332F9A1A-6F74-4844-9446-AC7562603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7975" y="5327650"/>
                <a:ext cx="714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87" name="Line 248">
                <a:extLst>
                  <a:ext uri="{FF2B5EF4-FFF2-40B4-BE49-F238E27FC236}">
                    <a16:creationId xmlns:a16="http://schemas.microsoft.com/office/drawing/2014/main" id="{3625BF2F-4E84-4C43-A95E-54E40E00E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3349" y="5059556"/>
                <a:ext cx="547689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643D827-9F68-4B8C-8A8F-E50648822717}"/>
                </a:ext>
              </a:extLst>
            </p:cNvPr>
            <p:cNvGrpSpPr/>
            <p:nvPr/>
          </p:nvGrpSpPr>
          <p:grpSpPr>
            <a:xfrm>
              <a:off x="3858665" y="3293882"/>
              <a:ext cx="343505" cy="810788"/>
              <a:chOff x="7962899" y="4452938"/>
              <a:chExt cx="547689" cy="1008062"/>
            </a:xfrm>
          </p:grpSpPr>
          <p:sp>
            <p:nvSpPr>
              <p:cNvPr id="219" name="Rectangle 294">
                <a:extLst>
                  <a:ext uri="{FF2B5EF4-FFF2-40B4-BE49-F238E27FC236}">
                    <a16:creationId xmlns:a16="http://schemas.microsoft.com/office/drawing/2014/main" id="{867897A4-7E04-4017-BD4A-D910325D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7350" y="5330825"/>
                <a:ext cx="412750" cy="12223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0" name="Rectangle 295">
                <a:extLst>
                  <a:ext uri="{FF2B5EF4-FFF2-40B4-BE49-F238E27FC236}">
                    <a16:creationId xmlns:a16="http://schemas.microsoft.com/office/drawing/2014/main" id="{BD1E38EB-23CE-4584-8175-BED8A50DC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6875" y="4452938"/>
                <a:ext cx="403225" cy="13811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1" name="Rectangle 296">
                <a:extLst>
                  <a:ext uri="{FF2B5EF4-FFF2-40B4-BE49-F238E27FC236}">
                    <a16:creationId xmlns:a16="http://schemas.microsoft.com/office/drawing/2014/main" id="{C6A58D5F-3930-4BE7-8322-66275E697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1325" y="5224463"/>
                <a:ext cx="331788" cy="10636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2" name="Rectangle 297">
                <a:extLst>
                  <a:ext uri="{FF2B5EF4-FFF2-40B4-BE49-F238E27FC236}">
                    <a16:creationId xmlns:a16="http://schemas.microsoft.com/office/drawing/2014/main" id="{4A6AE578-F09F-41B8-AC09-A46CE85D9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3863" y="4584700"/>
                <a:ext cx="349250" cy="1206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3" name="Line 298">
                <a:extLst>
                  <a:ext uri="{FF2B5EF4-FFF2-40B4-BE49-F238E27FC236}">
                    <a16:creationId xmlns:a16="http://schemas.microsoft.com/office/drawing/2014/main" id="{51BFB3F8-AD17-426D-BAC4-609F9F299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6875" y="4452938"/>
                <a:ext cx="0" cy="10080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4" name="Line 299">
                <a:extLst>
                  <a:ext uri="{FF2B5EF4-FFF2-40B4-BE49-F238E27FC236}">
                    <a16:creationId xmlns:a16="http://schemas.microsoft.com/office/drawing/2014/main" id="{21B82389-810F-4957-B44D-B7BA8C2CD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8038" y="4452938"/>
                <a:ext cx="0" cy="10080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5" name="Line 300">
                <a:extLst>
                  <a:ext uri="{FF2B5EF4-FFF2-40B4-BE49-F238E27FC236}">
                    <a16:creationId xmlns:a16="http://schemas.microsoft.com/office/drawing/2014/main" id="{0C3ECEAA-6B68-431B-8698-50E6A80A6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7350" y="4452938"/>
                <a:ext cx="4302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6" name="Line 301">
                <a:extLst>
                  <a:ext uri="{FF2B5EF4-FFF2-40B4-BE49-F238E27FC236}">
                    <a16:creationId xmlns:a16="http://schemas.microsoft.com/office/drawing/2014/main" id="{E989372E-D876-4419-83F6-C99DD4573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7350" y="5461000"/>
                <a:ext cx="4302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7" name="Line 302">
                <a:extLst>
                  <a:ext uri="{FF2B5EF4-FFF2-40B4-BE49-F238E27FC236}">
                    <a16:creationId xmlns:a16="http://schemas.microsoft.com/office/drawing/2014/main" id="{C5D8AF86-E99A-4044-BD7F-43F52398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6125" y="4713288"/>
                <a:ext cx="0" cy="519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8" name="Line 303">
                <a:extLst>
                  <a:ext uri="{FF2B5EF4-FFF2-40B4-BE49-F238E27FC236}">
                    <a16:creationId xmlns:a16="http://schemas.microsoft.com/office/drawing/2014/main" id="{197AA6C6-0FDD-4B14-A74A-A4B0122D1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43863" y="4591050"/>
                <a:ext cx="0" cy="7397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29" name="Line 304">
                <a:extLst>
                  <a:ext uri="{FF2B5EF4-FFF2-40B4-BE49-F238E27FC236}">
                    <a16:creationId xmlns:a16="http://schemas.microsoft.com/office/drawing/2014/main" id="{B9206C2C-6554-4E59-BF82-16C54BF5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2638" y="4591050"/>
                <a:ext cx="0" cy="7397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0" name="Line 305">
                <a:extLst>
                  <a:ext uri="{FF2B5EF4-FFF2-40B4-BE49-F238E27FC236}">
                    <a16:creationId xmlns:a16="http://schemas.microsoft.com/office/drawing/2014/main" id="{E48DB7C4-E08E-4C26-A7B2-0790F69D0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0850" y="5224463"/>
                <a:ext cx="295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1" name="Line 306">
                <a:extLst>
                  <a:ext uri="{FF2B5EF4-FFF2-40B4-BE49-F238E27FC236}">
                    <a16:creationId xmlns:a16="http://schemas.microsoft.com/office/drawing/2014/main" id="{7210CC65-D434-4568-BA76-FF07DBDA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0375" y="4713288"/>
                <a:ext cx="0" cy="511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2" name="Line 307">
                <a:extLst>
                  <a:ext uri="{FF2B5EF4-FFF2-40B4-BE49-F238E27FC236}">
                    <a16:creationId xmlns:a16="http://schemas.microsoft.com/office/drawing/2014/main" id="{0AF4FE31-066B-4353-86C4-176B9EF14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0850" y="4713288"/>
                <a:ext cx="2952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3" name="Line 308">
                <a:extLst>
                  <a:ext uri="{FF2B5EF4-FFF2-40B4-BE49-F238E27FC236}">
                    <a16:creationId xmlns:a16="http://schemas.microsoft.com/office/drawing/2014/main" id="{800D6620-20D0-4822-84C8-78B1FC2D7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66125" y="4681538"/>
                <a:ext cx="26988" cy="317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4" name="Line 309">
                <a:extLst>
                  <a:ext uri="{FF2B5EF4-FFF2-40B4-BE49-F238E27FC236}">
                    <a16:creationId xmlns:a16="http://schemas.microsoft.com/office/drawing/2014/main" id="{5F7350D7-7839-49CC-911B-BC9AB459F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6125" y="5224463"/>
                <a:ext cx="36513" cy="38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5" name="Line 310">
                <a:extLst>
                  <a:ext uri="{FF2B5EF4-FFF2-40B4-BE49-F238E27FC236}">
                    <a16:creationId xmlns:a16="http://schemas.microsoft.com/office/drawing/2014/main" id="{1CE37591-0CEB-4091-8183-FD2C49A43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43863" y="5224463"/>
                <a:ext cx="36512" cy="460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6" name="Line 311">
                <a:extLst>
                  <a:ext uri="{FF2B5EF4-FFF2-40B4-BE49-F238E27FC236}">
                    <a16:creationId xmlns:a16="http://schemas.microsoft.com/office/drawing/2014/main" id="{F190A60C-50C8-4162-A6BF-33AB387A2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43863" y="4675188"/>
                <a:ext cx="36512" cy="38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7" name="Line 312">
                <a:extLst>
                  <a:ext uri="{FF2B5EF4-FFF2-40B4-BE49-F238E27FC236}">
                    <a16:creationId xmlns:a16="http://schemas.microsoft.com/office/drawing/2014/main" id="{324E55E7-0CB7-4144-8549-50902AE22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6875" y="4591050"/>
                <a:ext cx="36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8" name="Line 313">
                <a:extLst>
                  <a:ext uri="{FF2B5EF4-FFF2-40B4-BE49-F238E27FC236}">
                    <a16:creationId xmlns:a16="http://schemas.microsoft.com/office/drawing/2014/main" id="{DFED6BB0-B644-4698-AC5F-D2391D4D6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6875" y="5330825"/>
                <a:ext cx="365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39" name="Line 314">
                <a:extLst>
                  <a:ext uri="{FF2B5EF4-FFF2-40B4-BE49-F238E27FC236}">
                    <a16:creationId xmlns:a16="http://schemas.microsoft.com/office/drawing/2014/main" id="{8D2040D9-EE2F-4E73-868E-C255A8D4D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3113" y="5324475"/>
                <a:ext cx="349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0" name="Line 315">
                <a:extLst>
                  <a:ext uri="{FF2B5EF4-FFF2-40B4-BE49-F238E27FC236}">
                    <a16:creationId xmlns:a16="http://schemas.microsoft.com/office/drawing/2014/main" id="{9453CF06-C581-4A98-B4DF-685A3AC40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3113" y="4591050"/>
                <a:ext cx="349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41" name="Line 248">
                <a:extLst>
                  <a:ext uri="{FF2B5EF4-FFF2-40B4-BE49-F238E27FC236}">
                    <a16:creationId xmlns:a16="http://schemas.microsoft.com/office/drawing/2014/main" id="{162EA7D7-8277-41A1-8E99-C2E5BBDF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899" y="4984944"/>
                <a:ext cx="547689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785BFAC-6647-4BA9-97BB-324B461E9AD4}"/>
                </a:ext>
              </a:extLst>
            </p:cNvPr>
            <p:cNvGrpSpPr/>
            <p:nvPr/>
          </p:nvGrpSpPr>
          <p:grpSpPr>
            <a:xfrm>
              <a:off x="3805400" y="1532668"/>
              <a:ext cx="441326" cy="922337"/>
              <a:chOff x="7962899" y="2262188"/>
              <a:chExt cx="574676" cy="1076325"/>
            </a:xfrm>
          </p:grpSpPr>
          <p:sp>
            <p:nvSpPr>
              <p:cNvPr id="181" name="Rectangle 166">
                <a:extLst>
                  <a:ext uri="{FF2B5EF4-FFF2-40B4-BE49-F238E27FC236}">
                    <a16:creationId xmlns:a16="http://schemas.microsoft.com/office/drawing/2014/main" id="{5D01F34B-30D9-4726-8CEF-99242D68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4975" y="3186113"/>
                <a:ext cx="177800" cy="14446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2" name="Rectangle 167">
                <a:extLst>
                  <a:ext uri="{FF2B5EF4-FFF2-40B4-BE49-F238E27FC236}">
                    <a16:creationId xmlns:a16="http://schemas.microsoft.com/office/drawing/2014/main" id="{2E76A821-EF12-421F-BD15-24848C09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8325" y="3057525"/>
                <a:ext cx="179388" cy="26670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3" name="Rectangle 168">
                <a:extLst>
                  <a:ext uri="{FF2B5EF4-FFF2-40B4-BE49-F238E27FC236}">
                    <a16:creationId xmlns:a16="http://schemas.microsoft.com/office/drawing/2014/main" id="{7761437B-13E5-4E94-8B35-1A3395BAA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1963" y="2992438"/>
                <a:ext cx="312737" cy="7143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4" name="Rectangle 169">
                <a:extLst>
                  <a:ext uri="{FF2B5EF4-FFF2-40B4-BE49-F238E27FC236}">
                    <a16:creationId xmlns:a16="http://schemas.microsoft.com/office/drawing/2014/main" id="{77508116-75BE-4E82-AD03-536FD55D8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2913" y="2536825"/>
                <a:ext cx="125412" cy="730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5" name="Rectangle 170">
                <a:extLst>
                  <a:ext uri="{FF2B5EF4-FFF2-40B4-BE49-F238E27FC236}">
                    <a16:creationId xmlns:a16="http://schemas.microsoft.com/office/drawing/2014/main" id="{38094A99-2303-4F7C-A72D-7E2F2CA6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8325" y="2522538"/>
                <a:ext cx="206375" cy="793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6" name="Rectangle 171">
                <a:extLst>
                  <a:ext uri="{FF2B5EF4-FFF2-40B4-BE49-F238E27FC236}">
                    <a16:creationId xmlns:a16="http://schemas.microsoft.com/office/drawing/2014/main" id="{D28B5402-A90B-46FE-9B35-9260B41F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7850" y="2400300"/>
                <a:ext cx="312738" cy="1301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7" name="Rectangle 172">
                <a:extLst>
                  <a:ext uri="{FF2B5EF4-FFF2-40B4-BE49-F238E27FC236}">
                    <a16:creationId xmlns:a16="http://schemas.microsoft.com/office/drawing/2014/main" id="{10A8779F-7B42-4C7E-81CB-F30202E61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2438" y="2357438"/>
                <a:ext cx="285750" cy="571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8" name="AutoShape 173">
                <a:extLst>
                  <a:ext uri="{FF2B5EF4-FFF2-40B4-BE49-F238E27FC236}">
                    <a16:creationId xmlns:a16="http://schemas.microsoft.com/office/drawing/2014/main" id="{36A2BC66-3703-4D6C-9C2C-EAB9F53EC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8035132" y="2356644"/>
                <a:ext cx="57150" cy="71437"/>
              </a:xfrm>
              <a:prstGeom prst="rtTriangl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01E169B4-3177-442A-A845-F3F8CEFBC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5925" y="2270125"/>
                <a:ext cx="331788" cy="9366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0" name="Line 175">
                <a:extLst>
                  <a:ext uri="{FF2B5EF4-FFF2-40B4-BE49-F238E27FC236}">
                    <a16:creationId xmlns:a16="http://schemas.microsoft.com/office/drawing/2014/main" id="{1ACAD976-AFAE-4DA6-BA48-B8DEF7665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35925" y="2262188"/>
                <a:ext cx="0" cy="10763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1" name="Line 176">
                <a:extLst>
                  <a:ext uri="{FF2B5EF4-FFF2-40B4-BE49-F238E27FC236}">
                    <a16:creationId xmlns:a16="http://schemas.microsoft.com/office/drawing/2014/main" id="{876C8C20-BD1C-4685-928E-41A21E077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77238" y="2262188"/>
                <a:ext cx="0" cy="1317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2" name="Line 177">
                <a:extLst>
                  <a:ext uri="{FF2B5EF4-FFF2-40B4-BE49-F238E27FC236}">
                    <a16:creationId xmlns:a16="http://schemas.microsoft.com/office/drawing/2014/main" id="{1CE8084C-0D46-4C63-897E-C13232C15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77238" y="2393950"/>
                <a:ext cx="1603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3" name="Line 178">
                <a:extLst>
                  <a:ext uri="{FF2B5EF4-FFF2-40B4-BE49-F238E27FC236}">
                    <a16:creationId xmlns:a16="http://schemas.microsoft.com/office/drawing/2014/main" id="{05552ABC-CC64-454D-88D1-C88551E15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5988" y="2400300"/>
                <a:ext cx="0" cy="130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4" name="Line 179">
                <a:extLst>
                  <a:ext uri="{FF2B5EF4-FFF2-40B4-BE49-F238E27FC236}">
                    <a16:creationId xmlns:a16="http://schemas.microsoft.com/office/drawing/2014/main" id="{870C39C6-8175-471E-93DF-0049742F6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7238" y="3079750"/>
                <a:ext cx="0" cy="2587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5" name="Line 180">
                <a:extLst>
                  <a:ext uri="{FF2B5EF4-FFF2-40B4-BE49-F238E27FC236}">
                    <a16:creationId xmlns:a16="http://schemas.microsoft.com/office/drawing/2014/main" id="{EF8B06C7-D390-46E1-BE6F-3872FE131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62913" y="2536825"/>
                <a:ext cx="1349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6" name="Line 181">
                <a:extLst>
                  <a:ext uri="{FF2B5EF4-FFF2-40B4-BE49-F238E27FC236}">
                    <a16:creationId xmlns:a16="http://schemas.microsoft.com/office/drawing/2014/main" id="{DB281240-C6A1-4C44-AD43-D5AB9C83F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62913" y="3070225"/>
                <a:ext cx="1349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7" name="Line 182">
                <a:extLst>
                  <a:ext uri="{FF2B5EF4-FFF2-40B4-BE49-F238E27FC236}">
                    <a16:creationId xmlns:a16="http://schemas.microsoft.com/office/drawing/2014/main" id="{11BD6036-832C-41E2-8DA7-5B3B483A8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62913" y="3186113"/>
                <a:ext cx="1254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8" name="Line 183">
                <a:extLst>
                  <a:ext uri="{FF2B5EF4-FFF2-40B4-BE49-F238E27FC236}">
                    <a16:creationId xmlns:a16="http://schemas.microsoft.com/office/drawing/2014/main" id="{336CF44C-4ADC-4C36-9A7E-72A9DD536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8325" y="2414588"/>
                <a:ext cx="0" cy="122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9" name="Line 184">
                <a:extLst>
                  <a:ext uri="{FF2B5EF4-FFF2-40B4-BE49-F238E27FC236}">
                    <a16:creationId xmlns:a16="http://schemas.microsoft.com/office/drawing/2014/main" id="{042940AF-66AF-41F6-B97A-FFAA0441C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8325" y="3070225"/>
                <a:ext cx="0" cy="115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0" name="Line 185">
                <a:extLst>
                  <a:ext uri="{FF2B5EF4-FFF2-40B4-BE49-F238E27FC236}">
                    <a16:creationId xmlns:a16="http://schemas.microsoft.com/office/drawing/2014/main" id="{2F63D3E9-8EDC-490F-8CFA-063DD66DF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7713" y="2609850"/>
                <a:ext cx="0" cy="382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1" name="Line 186">
                <a:extLst>
                  <a:ext uri="{FF2B5EF4-FFF2-40B4-BE49-F238E27FC236}">
                    <a16:creationId xmlns:a16="http://schemas.microsoft.com/office/drawing/2014/main" id="{0296481E-190A-461B-A32E-8EDD41366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9900" y="2609850"/>
                <a:ext cx="0" cy="3746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2" name="Line 187">
                <a:extLst>
                  <a:ext uri="{FF2B5EF4-FFF2-40B4-BE49-F238E27FC236}">
                    <a16:creationId xmlns:a16="http://schemas.microsoft.com/office/drawing/2014/main" id="{FF626629-B003-466F-BD91-C920A1A6E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35925" y="3186113"/>
                <a:ext cx="36513" cy="15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3" name="Line 188">
                <a:extLst>
                  <a:ext uri="{FF2B5EF4-FFF2-40B4-BE49-F238E27FC236}">
                    <a16:creationId xmlns:a16="http://schemas.microsoft.com/office/drawing/2014/main" id="{E084226A-9B71-47E7-BA41-083393E8C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2438" y="2414588"/>
                <a:ext cx="0" cy="492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4" name="Line 189">
                <a:extLst>
                  <a:ext uri="{FF2B5EF4-FFF2-40B4-BE49-F238E27FC236}">
                    <a16:creationId xmlns:a16="http://schemas.microsoft.com/office/drawing/2014/main" id="{CBB86B92-A98B-494E-8D3F-3CE9E04AA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2438" y="2420938"/>
                <a:ext cx="1158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5" name="Line 190">
                <a:extLst>
                  <a:ext uri="{FF2B5EF4-FFF2-40B4-BE49-F238E27FC236}">
                    <a16:creationId xmlns:a16="http://schemas.microsoft.com/office/drawing/2014/main" id="{533F08CE-3402-40B3-849B-33FEB8CD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35925" y="2386013"/>
                <a:ext cx="36513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6" name="Line 191">
                <a:extLst>
                  <a:ext uri="{FF2B5EF4-FFF2-40B4-BE49-F238E27FC236}">
                    <a16:creationId xmlns:a16="http://schemas.microsoft.com/office/drawing/2014/main" id="{1E136F4B-7741-44C7-9207-D8E3CF740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9900" y="2616200"/>
                <a:ext cx="2778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F2D6961A-6ACC-414E-B509-79432406E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62913" y="2530475"/>
                <a:ext cx="0" cy="5397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8" name="Line 193">
                <a:extLst>
                  <a:ext uri="{FF2B5EF4-FFF2-40B4-BE49-F238E27FC236}">
                    <a16:creationId xmlns:a16="http://schemas.microsoft.com/office/drawing/2014/main" id="{E48FD359-0BA5-4E41-B0DF-BF2CA25AC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54975" y="2595563"/>
                <a:ext cx="34925" cy="206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09" name="Line 194">
                <a:extLst>
                  <a:ext uri="{FF2B5EF4-FFF2-40B4-BE49-F238E27FC236}">
                    <a16:creationId xmlns:a16="http://schemas.microsoft.com/office/drawing/2014/main" id="{42F8F972-1178-444A-93A0-4385594D6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54975" y="2984500"/>
                <a:ext cx="34925" cy="22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0" name="Line 195">
                <a:extLst>
                  <a:ext uri="{FF2B5EF4-FFF2-40B4-BE49-F238E27FC236}">
                    <a16:creationId xmlns:a16="http://schemas.microsoft.com/office/drawing/2014/main" id="{C283B3C0-9D5D-4C38-82AC-3B3DBB20F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67713" y="2595563"/>
                <a:ext cx="26987" cy="206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1" name="Line 196">
                <a:extLst>
                  <a:ext uri="{FF2B5EF4-FFF2-40B4-BE49-F238E27FC236}">
                    <a16:creationId xmlns:a16="http://schemas.microsoft.com/office/drawing/2014/main" id="{6758D7F2-579F-44A4-93D4-F600D1921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4225" y="2530475"/>
                <a:ext cx="0" cy="549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2" name="Line 197">
                <a:extLst>
                  <a:ext uri="{FF2B5EF4-FFF2-40B4-BE49-F238E27FC236}">
                    <a16:creationId xmlns:a16="http://schemas.microsoft.com/office/drawing/2014/main" id="{7649B668-6D2A-40B9-BA1E-7963183C9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77238" y="3070225"/>
                <a:ext cx="26987" cy="95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3" name="Line 198">
                <a:extLst>
                  <a:ext uri="{FF2B5EF4-FFF2-40B4-BE49-F238E27FC236}">
                    <a16:creationId xmlns:a16="http://schemas.microsoft.com/office/drawing/2014/main" id="{60BCBC55-7230-4522-B809-2C4A66736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9900" y="2984500"/>
                <a:ext cx="2873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4" name="Line 199">
                <a:extLst>
                  <a:ext uri="{FF2B5EF4-FFF2-40B4-BE49-F238E27FC236}">
                    <a16:creationId xmlns:a16="http://schemas.microsoft.com/office/drawing/2014/main" id="{F2E93EB4-24EA-4FAF-AB9B-50245B2A1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7713" y="2984500"/>
                <a:ext cx="36512" cy="28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5" name="Line 200">
                <a:extLst>
                  <a:ext uri="{FF2B5EF4-FFF2-40B4-BE49-F238E27FC236}">
                    <a16:creationId xmlns:a16="http://schemas.microsoft.com/office/drawing/2014/main" id="{0C44FA4D-B5A8-4D1C-A597-47E774735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7988" y="2270125"/>
                <a:ext cx="3492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6" name="Line 201">
                <a:extLst>
                  <a:ext uri="{FF2B5EF4-FFF2-40B4-BE49-F238E27FC236}">
                    <a16:creationId xmlns:a16="http://schemas.microsoft.com/office/drawing/2014/main" id="{C848C6DF-C2AA-421B-92BD-5B4FC61F4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4700" y="2536825"/>
                <a:ext cx="1428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7" name="Line 202">
                <a:extLst>
                  <a:ext uri="{FF2B5EF4-FFF2-40B4-BE49-F238E27FC236}">
                    <a16:creationId xmlns:a16="http://schemas.microsoft.com/office/drawing/2014/main" id="{3504EF92-3AE8-4B0A-B141-E19B93EF2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7988" y="3330575"/>
                <a:ext cx="3492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8" name="Line 248">
                <a:extLst>
                  <a:ext uri="{FF2B5EF4-FFF2-40B4-BE49-F238E27FC236}">
                    <a16:creationId xmlns:a16="http://schemas.microsoft.com/office/drawing/2014/main" id="{C23E3AAB-34B3-4F6B-A5AD-BFF95D392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899" y="2801144"/>
                <a:ext cx="547689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DDCAE8A-C20A-4B97-93C3-F30641FE6DA9}"/>
                </a:ext>
              </a:extLst>
            </p:cNvPr>
            <p:cNvGrpSpPr/>
            <p:nvPr/>
          </p:nvGrpSpPr>
          <p:grpSpPr>
            <a:xfrm>
              <a:off x="2089375" y="1487771"/>
              <a:ext cx="716525" cy="1012122"/>
              <a:chOff x="6272634" y="2206625"/>
              <a:chExt cx="933029" cy="1181100"/>
            </a:xfrm>
          </p:grpSpPr>
          <p:sp>
            <p:nvSpPr>
              <p:cNvPr id="114" name="Rectangle 100">
                <a:extLst>
                  <a:ext uri="{FF2B5EF4-FFF2-40B4-BE49-F238E27FC236}">
                    <a16:creationId xmlns:a16="http://schemas.microsoft.com/office/drawing/2014/main" id="{28365AF7-A74C-4BE9-A3EA-5BF0E74C3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538" y="3063875"/>
                <a:ext cx="93662" cy="1365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5" name="Rectangle 101">
                <a:extLst>
                  <a:ext uri="{FF2B5EF4-FFF2-40B4-BE49-F238E27FC236}">
                    <a16:creationId xmlns:a16="http://schemas.microsoft.com/office/drawing/2014/main" id="{114B924E-C8DE-4F20-B44D-2B6B03BFC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3011488"/>
                <a:ext cx="279400" cy="7620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6" name="AutoShape 102">
                <a:extLst>
                  <a:ext uri="{FF2B5EF4-FFF2-40B4-BE49-F238E27FC236}">
                    <a16:creationId xmlns:a16="http://schemas.microsoft.com/office/drawing/2014/main" id="{E212B53D-EDBB-46A5-A3DD-3CEE0828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07163" y="2981325"/>
                <a:ext cx="103187" cy="36513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7" name="Rectangle 103">
                <a:extLst>
                  <a:ext uri="{FF2B5EF4-FFF2-40B4-BE49-F238E27FC236}">
                    <a16:creationId xmlns:a16="http://schemas.microsoft.com/office/drawing/2014/main" id="{4AD27DFE-DBE0-45FD-88C8-449309365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8488" y="2989263"/>
                <a:ext cx="34925" cy="13493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8" name="Rectangle 104">
                <a:extLst>
                  <a:ext uri="{FF2B5EF4-FFF2-40B4-BE49-F238E27FC236}">
                    <a16:creationId xmlns:a16="http://schemas.microsoft.com/office/drawing/2014/main" id="{7255691F-EF97-4CEF-AF65-58BA68AA3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975" y="3140075"/>
                <a:ext cx="246063" cy="8890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9" name="Rectangle 105">
                <a:extLst>
                  <a:ext uri="{FF2B5EF4-FFF2-40B4-BE49-F238E27FC236}">
                    <a16:creationId xmlns:a16="http://schemas.microsoft.com/office/drawing/2014/main" id="{ABF8E817-440C-42A7-BDF4-FF596A67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5125" y="3003550"/>
                <a:ext cx="82550" cy="2190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0" name="Rectangle 106">
                <a:extLst>
                  <a:ext uri="{FF2B5EF4-FFF2-40B4-BE49-F238E27FC236}">
                    <a16:creationId xmlns:a16="http://schemas.microsoft.com/office/drawing/2014/main" id="{A0C54F60-F99D-465B-9F41-C52345C69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938" y="3222625"/>
                <a:ext cx="315912" cy="15716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1" name="AutoShape 107">
                <a:extLst>
                  <a:ext uri="{FF2B5EF4-FFF2-40B4-BE49-F238E27FC236}">
                    <a16:creationId xmlns:a16="http://schemas.microsoft.com/office/drawing/2014/main" id="{8AE0CBB9-1600-4B7C-9AA4-ED30EE4D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3350" y="2566988"/>
                <a:ext cx="127000" cy="5397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2" name="Rectangle 108">
                <a:extLst>
                  <a:ext uri="{FF2B5EF4-FFF2-40B4-BE49-F238E27FC236}">
                    <a16:creationId xmlns:a16="http://schemas.microsoft.com/office/drawing/2014/main" id="{E4F41F3D-D6D3-43D8-ACF1-615CE8B1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538" y="2378075"/>
                <a:ext cx="93662" cy="1365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3" name="Rectangle 109">
                <a:extLst>
                  <a:ext uri="{FF2B5EF4-FFF2-40B4-BE49-F238E27FC236}">
                    <a16:creationId xmlns:a16="http://schemas.microsoft.com/office/drawing/2014/main" id="{83A6E3F8-014A-4459-A33A-5C86DDE14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6500" y="2393950"/>
                <a:ext cx="173038" cy="12858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4" name="Rectangle 110">
                <a:extLst>
                  <a:ext uri="{FF2B5EF4-FFF2-40B4-BE49-F238E27FC236}">
                    <a16:creationId xmlns:a16="http://schemas.microsoft.com/office/drawing/2014/main" id="{01284432-9202-41E9-BD9D-E29417386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2514600"/>
                <a:ext cx="255587" cy="603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5" name="Rectangle 111">
                <a:extLst>
                  <a:ext uri="{FF2B5EF4-FFF2-40B4-BE49-F238E27FC236}">
                    <a16:creationId xmlns:a16="http://schemas.microsoft.com/office/drawing/2014/main" id="{FC58AA3A-6B30-4855-B3D5-C720D085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5125" y="2349500"/>
                <a:ext cx="268288" cy="21748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6" name="Rectangle 112">
                <a:extLst>
                  <a:ext uri="{FF2B5EF4-FFF2-40B4-BE49-F238E27FC236}">
                    <a16:creationId xmlns:a16="http://schemas.microsoft.com/office/drawing/2014/main" id="{98A4BD00-F52C-440F-8BFA-AA27B2381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2300" y="2333625"/>
                <a:ext cx="207963" cy="10636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7" name="Rectangle 113">
                <a:extLst>
                  <a:ext uri="{FF2B5EF4-FFF2-40B4-BE49-F238E27FC236}">
                    <a16:creationId xmlns:a16="http://schemas.microsoft.com/office/drawing/2014/main" id="{AE1D7954-A7AE-4F09-BB1F-FCF56D12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938" y="2206625"/>
                <a:ext cx="292100" cy="1428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8" name="Line 114">
                <a:extLst>
                  <a:ext uri="{FF2B5EF4-FFF2-40B4-BE49-F238E27FC236}">
                    <a16:creationId xmlns:a16="http://schemas.microsoft.com/office/drawing/2014/main" id="{4CFBF5BD-F614-4994-8DA5-D0924DA16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3413" y="2627313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9" name="Line 115">
                <a:extLst>
                  <a:ext uri="{FF2B5EF4-FFF2-40B4-BE49-F238E27FC236}">
                    <a16:creationId xmlns:a16="http://schemas.microsoft.com/office/drawing/2014/main" id="{4F6F8027-A36F-48EC-AF83-23C342C52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2150" y="2206625"/>
                <a:ext cx="0" cy="134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0" name="Line 116">
                <a:extLst>
                  <a:ext uri="{FF2B5EF4-FFF2-40B4-BE49-F238E27FC236}">
                    <a16:creationId xmlns:a16="http://schemas.microsoft.com/office/drawing/2014/main" id="{E3055EB2-A177-415D-AA32-1A4498D25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38938" y="2206625"/>
                <a:ext cx="3032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1" name="Line 117">
                <a:extLst>
                  <a:ext uri="{FF2B5EF4-FFF2-40B4-BE49-F238E27FC236}">
                    <a16:creationId xmlns:a16="http://schemas.microsoft.com/office/drawing/2014/main" id="{12B6BCF2-3B7B-48A0-85CA-F3060A802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5125" y="2355850"/>
                <a:ext cx="0" cy="1587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2" name="Line 118">
                <a:extLst>
                  <a:ext uri="{FF2B5EF4-FFF2-40B4-BE49-F238E27FC236}">
                    <a16:creationId xmlns:a16="http://schemas.microsoft.com/office/drawing/2014/main" id="{F648A98F-B8EC-4050-9C69-02E240D2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48425" y="2378075"/>
                <a:ext cx="23813" cy="15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3" name="Line 119">
                <a:extLst>
                  <a:ext uri="{FF2B5EF4-FFF2-40B4-BE49-F238E27FC236}">
                    <a16:creationId xmlns:a16="http://schemas.microsoft.com/office/drawing/2014/main" id="{22217503-C0B5-4CA5-A19C-157936A7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8425" y="2544763"/>
                <a:ext cx="0" cy="677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4" name="Line 120">
                <a:extLst>
                  <a:ext uri="{FF2B5EF4-FFF2-40B4-BE49-F238E27FC236}">
                    <a16:creationId xmlns:a16="http://schemas.microsoft.com/office/drawing/2014/main" id="{345B0F83-D455-4DA6-AD15-CD8660E09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3413" y="2627313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5" name="Line 121">
                <a:extLst>
                  <a:ext uri="{FF2B5EF4-FFF2-40B4-BE49-F238E27FC236}">
                    <a16:creationId xmlns:a16="http://schemas.microsoft.com/office/drawing/2014/main" id="{1D91A33F-5260-4ACB-A867-A4C469CDA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600" y="2627313"/>
                <a:ext cx="0" cy="3540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6" name="Line 122">
                <a:extLst>
                  <a:ext uri="{FF2B5EF4-FFF2-40B4-BE49-F238E27FC236}">
                    <a16:creationId xmlns:a16="http://schemas.microsoft.com/office/drawing/2014/main" id="{8F530F47-DBC6-4EAA-93C5-1CFA4A4F2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59600" y="2559050"/>
                <a:ext cx="23813" cy="68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7" name="Line 123">
                <a:extLst>
                  <a:ext uri="{FF2B5EF4-FFF2-40B4-BE49-F238E27FC236}">
                    <a16:creationId xmlns:a16="http://schemas.microsoft.com/office/drawing/2014/main" id="{AC7C8278-81A4-4F1F-99DF-42AF87531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3350" y="2973388"/>
                <a:ext cx="34925" cy="539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8" name="Line 124">
                <a:extLst>
                  <a:ext uri="{FF2B5EF4-FFF2-40B4-BE49-F238E27FC236}">
                    <a16:creationId xmlns:a16="http://schemas.microsoft.com/office/drawing/2014/main" id="{D9DDDC89-1915-40A5-861B-15BFE1B65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1638" y="2613025"/>
                <a:ext cx="0" cy="3905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39" name="Line 125">
                <a:extLst>
                  <a:ext uri="{FF2B5EF4-FFF2-40B4-BE49-F238E27FC236}">
                    <a16:creationId xmlns:a16="http://schemas.microsoft.com/office/drawing/2014/main" id="{3553A48A-E06F-42EE-9177-60E201619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7013" y="2627313"/>
                <a:ext cx="0" cy="346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0" name="Line 126">
                <a:extLst>
                  <a:ext uri="{FF2B5EF4-FFF2-40B4-BE49-F238E27FC236}">
                    <a16:creationId xmlns:a16="http://schemas.microsoft.com/office/drawing/2014/main" id="{C2DA6067-571C-4E85-B8BB-9A7E50C8B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2750" y="2973388"/>
                <a:ext cx="1968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1" name="Line 127">
                <a:extLst>
                  <a:ext uri="{FF2B5EF4-FFF2-40B4-BE49-F238E27FC236}">
                    <a16:creationId xmlns:a16="http://schemas.microsoft.com/office/drawing/2014/main" id="{8A243EB2-29B5-4B63-B3FF-D965C64BC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5125" y="2349500"/>
                <a:ext cx="23813" cy="14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2" name="Line 128">
                <a:extLst>
                  <a:ext uri="{FF2B5EF4-FFF2-40B4-BE49-F238E27FC236}">
                    <a16:creationId xmlns:a16="http://schemas.microsoft.com/office/drawing/2014/main" id="{670976DB-5546-4C3E-B27C-A4735A8F9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8938" y="2206625"/>
                <a:ext cx="0" cy="142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3" name="Line 129">
                <a:extLst>
                  <a:ext uri="{FF2B5EF4-FFF2-40B4-BE49-F238E27FC236}">
                    <a16:creationId xmlns:a16="http://schemas.microsoft.com/office/drawing/2014/main" id="{D0AC66C7-C541-490D-951E-0031FFF7B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4313" y="2386013"/>
                <a:ext cx="0" cy="128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4" name="Line 130">
                <a:extLst>
                  <a:ext uri="{FF2B5EF4-FFF2-40B4-BE49-F238E27FC236}">
                    <a16:creationId xmlns:a16="http://schemas.microsoft.com/office/drawing/2014/main" id="{8FF6543C-0C6F-4ED7-9E0C-ACBB72D4C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9313" y="2341563"/>
                <a:ext cx="0" cy="1127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5" name="Line 131">
                <a:extLst>
                  <a:ext uri="{FF2B5EF4-FFF2-40B4-BE49-F238E27FC236}">
                    <a16:creationId xmlns:a16="http://schemas.microsoft.com/office/drawing/2014/main" id="{9E0B380C-FC3B-4502-8C3B-70B38D17F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600" y="2973388"/>
                <a:ext cx="36513" cy="682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9E9FD147-220F-46FA-83F1-712C71760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1638" y="2627313"/>
                <a:ext cx="1968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A52AE8F9-AF56-464A-A136-5D05712E5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1638" y="2581275"/>
                <a:ext cx="0" cy="46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8" name="Line 134">
                <a:extLst>
                  <a:ext uri="{FF2B5EF4-FFF2-40B4-BE49-F238E27FC236}">
                    <a16:creationId xmlns:a16="http://schemas.microsoft.com/office/drawing/2014/main" id="{23FC2502-A35D-4A8C-A37E-2716568E2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10350" y="2581275"/>
                <a:ext cx="0" cy="422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49" name="Line 135">
                <a:extLst>
                  <a:ext uri="{FF2B5EF4-FFF2-40B4-BE49-F238E27FC236}">
                    <a16:creationId xmlns:a16="http://schemas.microsoft.com/office/drawing/2014/main" id="{7A202FF9-EC0F-4733-9260-7FC7EDAE4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7013" y="2581275"/>
                <a:ext cx="33337" cy="46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0" name="Line 136">
                <a:extLst>
                  <a:ext uri="{FF2B5EF4-FFF2-40B4-BE49-F238E27FC236}">
                    <a16:creationId xmlns:a16="http://schemas.microsoft.com/office/drawing/2014/main" id="{CA082EDF-EE5E-4EA1-98F4-1D480F663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8275" y="2627313"/>
                <a:ext cx="587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1" name="Line 137">
                <a:extLst>
                  <a:ext uri="{FF2B5EF4-FFF2-40B4-BE49-F238E27FC236}">
                    <a16:creationId xmlns:a16="http://schemas.microsoft.com/office/drawing/2014/main" id="{CFD5D325-18C8-40BF-A2E4-0253F3992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83350" y="2581275"/>
                <a:ext cx="34925" cy="460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2" name="Line 138">
                <a:extLst>
                  <a:ext uri="{FF2B5EF4-FFF2-40B4-BE49-F238E27FC236}">
                    <a16:creationId xmlns:a16="http://schemas.microsoft.com/office/drawing/2014/main" id="{A12C9A5D-9FEA-4B58-A6DE-199B8AFCB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6500" y="2536825"/>
                <a:ext cx="1619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3" name="Line 139">
                <a:extLst>
                  <a:ext uri="{FF2B5EF4-FFF2-40B4-BE49-F238E27FC236}">
                    <a16:creationId xmlns:a16="http://schemas.microsoft.com/office/drawing/2014/main" id="{9D01474A-5691-4C71-93B1-155DBF33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3350" y="2566988"/>
                <a:ext cx="0" cy="4810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4" name="Line 140">
                <a:extLst>
                  <a:ext uri="{FF2B5EF4-FFF2-40B4-BE49-F238E27FC236}">
                    <a16:creationId xmlns:a16="http://schemas.microsoft.com/office/drawing/2014/main" id="{2B1D3AEC-00E3-4D34-888E-38ADFA45C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8275" y="2973388"/>
                <a:ext cx="587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5" name="Line 141">
                <a:extLst>
                  <a:ext uri="{FF2B5EF4-FFF2-40B4-BE49-F238E27FC236}">
                    <a16:creationId xmlns:a16="http://schemas.microsoft.com/office/drawing/2014/main" id="{528386DF-8F35-4955-8CCF-6947EEA60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8275" y="2627313"/>
                <a:ext cx="0" cy="3540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6" name="Line 142">
                <a:extLst>
                  <a:ext uri="{FF2B5EF4-FFF2-40B4-BE49-F238E27FC236}">
                    <a16:creationId xmlns:a16="http://schemas.microsoft.com/office/drawing/2014/main" id="{32E6ED6B-0F3C-4106-8BA8-A79133868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6113" y="2468563"/>
                <a:ext cx="0" cy="6477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7" name="Line 143">
                <a:extLst>
                  <a:ext uri="{FF2B5EF4-FFF2-40B4-BE49-F238E27FC236}">
                    <a16:creationId xmlns:a16="http://schemas.microsoft.com/office/drawing/2014/main" id="{63606EC8-B717-4441-8A85-71CDC6DA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4850" y="2454275"/>
                <a:ext cx="0" cy="9255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8" name="Line 144">
                <a:extLst>
                  <a:ext uri="{FF2B5EF4-FFF2-40B4-BE49-F238E27FC236}">
                    <a16:creationId xmlns:a16="http://schemas.microsoft.com/office/drawing/2014/main" id="{22A85E82-F8C8-41F1-AE25-C0FCE13CF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5125" y="3101975"/>
                <a:ext cx="0" cy="1206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59" name="Line 145">
                <a:extLst>
                  <a:ext uri="{FF2B5EF4-FFF2-40B4-BE49-F238E27FC236}">
                    <a16:creationId xmlns:a16="http://schemas.microsoft.com/office/drawing/2014/main" id="{637F9EF4-9D2F-4487-89E2-7A15E5134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1638" y="3379788"/>
                <a:ext cx="3032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0" name="Line 146">
                <a:extLst>
                  <a:ext uri="{FF2B5EF4-FFF2-40B4-BE49-F238E27FC236}">
                    <a16:creationId xmlns:a16="http://schemas.microsoft.com/office/drawing/2014/main" id="{E90D4CCD-D3D6-422D-B164-AC9787A45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7013" y="3101975"/>
                <a:ext cx="0" cy="1206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1" name="Line 147">
                <a:extLst>
                  <a:ext uri="{FF2B5EF4-FFF2-40B4-BE49-F238E27FC236}">
                    <a16:creationId xmlns:a16="http://schemas.microsoft.com/office/drawing/2014/main" id="{D76A4B01-E0D2-40AD-9574-EAA0AAB24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2634" y="2393950"/>
                <a:ext cx="0" cy="142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2" name="Line 148">
                <a:extLst>
                  <a:ext uri="{FF2B5EF4-FFF2-40B4-BE49-F238E27FC236}">
                    <a16:creationId xmlns:a16="http://schemas.microsoft.com/office/drawing/2014/main" id="{D868B219-132E-4BCC-8E8C-9FC98D9AC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0350" y="3003550"/>
                <a:ext cx="141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3" name="Line 149">
                <a:extLst>
                  <a:ext uri="{FF2B5EF4-FFF2-40B4-BE49-F238E27FC236}">
                    <a16:creationId xmlns:a16="http://schemas.microsoft.com/office/drawing/2014/main" id="{2675A7DA-5B6D-47B8-8455-F9AAA4AA5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8425" y="3214688"/>
                <a:ext cx="1285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4" name="Line 150">
                <a:extLst>
                  <a:ext uri="{FF2B5EF4-FFF2-40B4-BE49-F238E27FC236}">
                    <a16:creationId xmlns:a16="http://schemas.microsoft.com/office/drawing/2014/main" id="{755C4BCB-5653-45E3-BE3D-E9F2CD3D3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8938" y="3222625"/>
                <a:ext cx="0" cy="165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5" name="Line 151">
                <a:extLst>
                  <a:ext uri="{FF2B5EF4-FFF2-40B4-BE49-F238E27FC236}">
                    <a16:creationId xmlns:a16="http://schemas.microsoft.com/office/drawing/2014/main" id="{91B94BBF-8CAB-4044-B39F-0C7536674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3413" y="3116263"/>
                <a:ext cx="71437" cy="30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6" name="Line 152">
                <a:extLst>
                  <a:ext uri="{FF2B5EF4-FFF2-40B4-BE49-F238E27FC236}">
                    <a16:creationId xmlns:a16="http://schemas.microsoft.com/office/drawing/2014/main" id="{DC17C441-221F-48C9-A809-370ED93BE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4313" y="2973388"/>
                <a:ext cx="46037" cy="30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7" name="Line 153">
                <a:extLst>
                  <a:ext uri="{FF2B5EF4-FFF2-40B4-BE49-F238E27FC236}">
                    <a16:creationId xmlns:a16="http://schemas.microsoft.com/office/drawing/2014/main" id="{F74B758A-4051-4E2E-9D06-A053D876B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4313" y="3101975"/>
                <a:ext cx="1635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8" name="Line 154">
                <a:extLst>
                  <a:ext uri="{FF2B5EF4-FFF2-40B4-BE49-F238E27FC236}">
                    <a16:creationId xmlns:a16="http://schemas.microsoft.com/office/drawing/2014/main" id="{BB2CFF9B-58DA-42E5-AD14-71EB4AC9D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0350" y="2581275"/>
                <a:ext cx="152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69" name="Line 155">
                <a:extLst>
                  <a:ext uri="{FF2B5EF4-FFF2-40B4-BE49-F238E27FC236}">
                    <a16:creationId xmlns:a16="http://schemas.microsoft.com/office/drawing/2014/main" id="{4243A777-5A09-4A5A-B9D6-EEE148F3C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9538" y="2378075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0" name="Line 156">
                <a:extLst>
                  <a:ext uri="{FF2B5EF4-FFF2-40B4-BE49-F238E27FC236}">
                    <a16:creationId xmlns:a16="http://schemas.microsoft.com/office/drawing/2014/main" id="{3F6C478C-1519-41BB-B5CF-FFB7A5655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1038" y="2333625"/>
                <a:ext cx="1746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1" name="Line 157">
                <a:extLst>
                  <a:ext uri="{FF2B5EF4-FFF2-40B4-BE49-F238E27FC236}">
                    <a16:creationId xmlns:a16="http://schemas.microsoft.com/office/drawing/2014/main" id="{4563232F-FC23-4FA9-918D-636604C65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8338" y="2446338"/>
                <a:ext cx="1873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2" name="Line 158">
                <a:extLst>
                  <a:ext uri="{FF2B5EF4-FFF2-40B4-BE49-F238E27FC236}">
                    <a16:creationId xmlns:a16="http://schemas.microsoft.com/office/drawing/2014/main" id="{1E6F89FE-0381-46BB-BD41-6752EC6D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83413" y="2439988"/>
                <a:ext cx="47625" cy="28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3" name="Line 159">
                <a:extLst>
                  <a:ext uri="{FF2B5EF4-FFF2-40B4-BE49-F238E27FC236}">
                    <a16:creationId xmlns:a16="http://schemas.microsoft.com/office/drawing/2014/main" id="{EF2FE0E9-E59C-4747-846A-6F4191C8A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3800" y="2393950"/>
                <a:ext cx="1984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4" name="Line 160">
                <a:extLst>
                  <a:ext uri="{FF2B5EF4-FFF2-40B4-BE49-F238E27FC236}">
                    <a16:creationId xmlns:a16="http://schemas.microsoft.com/office/drawing/2014/main" id="{F2785631-8C7F-428F-A649-0CA6445BE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1746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5" name="Line 161">
                <a:extLst>
                  <a:ext uri="{FF2B5EF4-FFF2-40B4-BE49-F238E27FC236}">
                    <a16:creationId xmlns:a16="http://schemas.microsoft.com/office/drawing/2014/main" id="{02278F53-737F-4E05-9A6C-9C15CD71B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8425" y="2530475"/>
                <a:ext cx="34925" cy="365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6" name="Line 162">
                <a:extLst>
                  <a:ext uri="{FF2B5EF4-FFF2-40B4-BE49-F238E27FC236}">
                    <a16:creationId xmlns:a16="http://schemas.microsoft.com/office/drawing/2014/main" id="{9B2F45B4-486E-4D8B-8A9C-D7B4F6E31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725" y="3041650"/>
                <a:ext cx="58738" cy="22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7" name="Line 163">
                <a:extLst>
                  <a:ext uri="{FF2B5EF4-FFF2-40B4-BE49-F238E27FC236}">
                    <a16:creationId xmlns:a16="http://schemas.microsoft.com/office/drawing/2014/main" id="{C2625D88-D61A-4A17-837A-EEBE88FEA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5600" y="3222625"/>
                <a:ext cx="46038" cy="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8" name="Rectangle 164">
                <a:extLst>
                  <a:ext uri="{FF2B5EF4-FFF2-40B4-BE49-F238E27FC236}">
                    <a16:creationId xmlns:a16="http://schemas.microsoft.com/office/drawing/2014/main" id="{2041EF95-B283-42D3-BB16-EF6D3D72B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1638" y="2566988"/>
                <a:ext cx="207962" cy="539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79" name="Rectangle 165">
                <a:extLst>
                  <a:ext uri="{FF2B5EF4-FFF2-40B4-BE49-F238E27FC236}">
                    <a16:creationId xmlns:a16="http://schemas.microsoft.com/office/drawing/2014/main" id="{291AD749-B8C3-43CC-8CAA-1D0596384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7675" y="2973388"/>
                <a:ext cx="150813" cy="1809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0" name="Line 248">
                <a:extLst>
                  <a:ext uri="{FF2B5EF4-FFF2-40B4-BE49-F238E27FC236}">
                    <a16:creationId xmlns:a16="http://schemas.microsoft.com/office/drawing/2014/main" id="{997CC099-0C19-4652-A79D-A720CDE9E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5555" y="2801144"/>
                <a:ext cx="824708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3E11F239-D3AA-4F54-B5CA-0740A0921B98}"/>
                </a:ext>
              </a:extLst>
            </p:cNvPr>
            <p:cNvGrpSpPr/>
            <p:nvPr/>
          </p:nvGrpSpPr>
          <p:grpSpPr>
            <a:xfrm>
              <a:off x="778991" y="1467369"/>
              <a:ext cx="715630" cy="1052933"/>
              <a:chOff x="4857750" y="2147888"/>
              <a:chExt cx="931863" cy="1228725"/>
            </a:xfrm>
          </p:grpSpPr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3B934D08-4664-4B2C-8C9A-A8516622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9875" y="2155825"/>
                <a:ext cx="277813" cy="1619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1560AA66-F547-4C69-822C-15F4E3E48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725" y="2287588"/>
                <a:ext cx="233363" cy="1174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EF3B2800-EB8E-480A-9FB9-C31100009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700" y="3214688"/>
                <a:ext cx="214313" cy="58737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78102220-6501-4093-AF5F-36775771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700" y="2230438"/>
                <a:ext cx="231775" cy="8731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16A69370-0903-469A-920B-383B9096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75" y="2392363"/>
                <a:ext cx="196850" cy="571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B9ADA30F-2D3C-40E9-B806-97B05CABF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700" y="2317750"/>
                <a:ext cx="231775" cy="8096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7ABFBF4D-804F-492D-803F-EA07F8321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750" y="2287588"/>
                <a:ext cx="107950" cy="10477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4EBDE0AB-2ACE-4B16-AA6D-A14634137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613" y="2441575"/>
                <a:ext cx="314325" cy="603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7" name="Rectangle 34">
                <a:extLst>
                  <a:ext uri="{FF2B5EF4-FFF2-40B4-BE49-F238E27FC236}">
                    <a16:creationId xmlns:a16="http://schemas.microsoft.com/office/drawing/2014/main" id="{5C9D35B5-0E94-467F-ACA4-14D8FA541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2413" y="2317750"/>
                <a:ext cx="214312" cy="2349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8" name="Rectangle 35">
                <a:extLst>
                  <a:ext uri="{FF2B5EF4-FFF2-40B4-BE49-F238E27FC236}">
                    <a16:creationId xmlns:a16="http://schemas.microsoft.com/office/drawing/2014/main" id="{0E419E7D-42FB-4EB7-A18D-7A54B137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150" y="3060700"/>
                <a:ext cx="196850" cy="5873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9" name="Rectangle 36">
                <a:extLst>
                  <a:ext uri="{FF2B5EF4-FFF2-40B4-BE49-F238E27FC236}">
                    <a16:creationId xmlns:a16="http://schemas.microsoft.com/office/drawing/2014/main" id="{971F1C17-6CB4-45C3-9059-65925826A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638" y="3119438"/>
                <a:ext cx="215900" cy="952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0" name="Rectangle 37">
                <a:extLst>
                  <a:ext uri="{FF2B5EF4-FFF2-40B4-BE49-F238E27FC236}">
                    <a16:creationId xmlns:a16="http://schemas.microsoft.com/office/drawing/2014/main" id="{C3B1FE23-4E7F-4D6B-A791-8CC0BDCBD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9875" y="3206750"/>
                <a:ext cx="206375" cy="16192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1" name="Rectangle 38">
                <a:extLst>
                  <a:ext uri="{FF2B5EF4-FFF2-40B4-BE49-F238E27FC236}">
                    <a16:creationId xmlns:a16="http://schemas.microsoft.com/office/drawing/2014/main" id="{DABF3EDB-ED3F-4DEC-AC3A-20BCACE1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250" y="3097213"/>
                <a:ext cx="88900" cy="26511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2" name="Rectangle 39">
                <a:extLst>
                  <a:ext uri="{FF2B5EF4-FFF2-40B4-BE49-F238E27FC236}">
                    <a16:creationId xmlns:a16="http://schemas.microsoft.com/office/drawing/2014/main" id="{7A39D7F2-ADA3-415D-A7AA-843C9DDD8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2413" y="3067050"/>
                <a:ext cx="233362" cy="147638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2EA672B5-EB1B-4BCA-8BE8-636057679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688" y="3017838"/>
                <a:ext cx="277812" cy="42862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FA540DB8-8A54-423A-9F5D-F81267B6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4950" y="2971800"/>
                <a:ext cx="231775" cy="9525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5" name="AutoShape 42">
                <a:extLst>
                  <a:ext uri="{FF2B5EF4-FFF2-40B4-BE49-F238E27FC236}">
                    <a16:creationId xmlns:a16="http://schemas.microsoft.com/office/drawing/2014/main" id="{7705C2E5-4860-40C6-83E6-89FEDEAFA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250" y="2979738"/>
                <a:ext cx="71438" cy="139700"/>
              </a:xfrm>
              <a:prstGeom prst="rtTriangl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6" name="AutoShape 43">
                <a:extLst>
                  <a:ext uri="{FF2B5EF4-FFF2-40B4-BE49-F238E27FC236}">
                    <a16:creationId xmlns:a16="http://schemas.microsoft.com/office/drawing/2014/main" id="{A58C6C61-D169-41A2-8008-0A9A38A9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46725" y="2405063"/>
                <a:ext cx="73025" cy="139700"/>
              </a:xfrm>
              <a:prstGeom prst="rtTriangle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7" name="AutoShape 44">
                <a:extLst>
                  <a:ext uri="{FF2B5EF4-FFF2-40B4-BE49-F238E27FC236}">
                    <a16:creationId xmlns:a16="http://schemas.microsoft.com/office/drawing/2014/main" id="{C0741F5D-9AB0-403C-B12C-89DC6A159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150" y="2486025"/>
                <a:ext cx="179388" cy="8255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8" name="AutoShape 45">
                <a:extLst>
                  <a:ext uri="{FF2B5EF4-FFF2-40B4-BE49-F238E27FC236}">
                    <a16:creationId xmlns:a16="http://schemas.microsoft.com/office/drawing/2014/main" id="{B531A823-2FB2-4385-B420-A7A0D9A2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019675" y="2971800"/>
                <a:ext cx="196850" cy="73025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A31DC05A-3502-4D19-9643-E2EC83836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9400" y="2155825"/>
                <a:ext cx="2857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85D6707C-C9C8-4540-9FA5-4DEFED557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5150" y="2147888"/>
                <a:ext cx="0" cy="1397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1" name="Line 48">
                <a:extLst>
                  <a:ext uri="{FF2B5EF4-FFF2-40B4-BE49-F238E27FC236}">
                    <a16:creationId xmlns:a16="http://schemas.microsoft.com/office/drawing/2014/main" id="{CFBB2606-CC43-48F6-8F58-F18EA1E31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5150" y="2287588"/>
                <a:ext cx="1444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2" name="Line 49">
                <a:extLst>
                  <a:ext uri="{FF2B5EF4-FFF2-40B4-BE49-F238E27FC236}">
                    <a16:creationId xmlns:a16="http://schemas.microsoft.com/office/drawing/2014/main" id="{9B5F4519-A024-4F54-90D2-306D07A63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9400" y="2147888"/>
                <a:ext cx="0" cy="169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3" name="Line 50">
                <a:extLst>
                  <a:ext uri="{FF2B5EF4-FFF2-40B4-BE49-F238E27FC236}">
                    <a16:creationId xmlns:a16="http://schemas.microsoft.com/office/drawing/2014/main" id="{9474BD45-2D0E-434C-9308-877EA83F2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6525" y="2441575"/>
                <a:ext cx="1158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4" name="Line 51">
                <a:extLst>
                  <a:ext uri="{FF2B5EF4-FFF2-40B4-BE49-F238E27FC236}">
                    <a16:creationId xmlns:a16="http://schemas.microsoft.com/office/drawing/2014/main" id="{7CD84F28-BA59-4865-935C-A4089DE02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700" y="2235200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5" name="Line 52">
                <a:extLst>
                  <a:ext uri="{FF2B5EF4-FFF2-40B4-BE49-F238E27FC236}">
                    <a16:creationId xmlns:a16="http://schemas.microsoft.com/office/drawing/2014/main" id="{BD6E5053-E589-4EFA-80C8-9DCECEEC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7750" y="2297113"/>
                <a:ext cx="1079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6" name="Line 53">
                <a:extLst>
                  <a:ext uri="{FF2B5EF4-FFF2-40B4-BE49-F238E27FC236}">
                    <a16:creationId xmlns:a16="http://schemas.microsoft.com/office/drawing/2014/main" id="{AAB5724D-6837-4E46-8B1A-62420F5E6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7750" y="2297113"/>
                <a:ext cx="0" cy="952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7" name="Line 54">
                <a:extLst>
                  <a:ext uri="{FF2B5EF4-FFF2-40B4-BE49-F238E27FC236}">
                    <a16:creationId xmlns:a16="http://schemas.microsoft.com/office/drawing/2014/main" id="{9AF9BD72-0731-4131-9929-EEF4A6A0F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7750" y="2398713"/>
                <a:ext cx="1349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8" name="Line 55">
                <a:extLst>
                  <a:ext uri="{FF2B5EF4-FFF2-40B4-BE49-F238E27FC236}">
                    <a16:creationId xmlns:a16="http://schemas.microsoft.com/office/drawing/2014/main" id="{E37D15E5-BB1C-4D92-A2F9-4DA37AF57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0700" y="2449513"/>
                <a:ext cx="0" cy="5730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69" name="Line 56">
                <a:extLst>
                  <a:ext uri="{FF2B5EF4-FFF2-40B4-BE49-F238E27FC236}">
                    <a16:creationId xmlns:a16="http://schemas.microsoft.com/office/drawing/2014/main" id="{5484183A-9C94-4BD4-B8DD-EDDC8ADEC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5150" y="2413000"/>
                <a:ext cx="1444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0" name="Line 57">
                <a:extLst>
                  <a:ext uri="{FF2B5EF4-FFF2-40B4-BE49-F238E27FC236}">
                    <a16:creationId xmlns:a16="http://schemas.microsoft.com/office/drawing/2014/main" id="{99091503-AC99-430B-AADE-5DED05E09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3025" y="2493963"/>
                <a:ext cx="44450" cy="666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1" name="Line 58">
                <a:extLst>
                  <a:ext uri="{FF2B5EF4-FFF2-40B4-BE49-F238E27FC236}">
                    <a16:creationId xmlns:a16="http://schemas.microsoft.com/office/drawing/2014/main" id="{3AD97731-725C-4FD7-8A14-6077700D0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950" y="2552700"/>
                <a:ext cx="2508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2" name="Line 59">
                <a:extLst>
                  <a:ext uri="{FF2B5EF4-FFF2-40B4-BE49-F238E27FC236}">
                    <a16:creationId xmlns:a16="http://schemas.microsoft.com/office/drawing/2014/main" id="{F9D60317-F244-4880-AB69-BF205BDD2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2560638"/>
                <a:ext cx="1158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3" name="Line 60">
                <a:extLst>
                  <a:ext uri="{FF2B5EF4-FFF2-40B4-BE49-F238E27FC236}">
                    <a16:creationId xmlns:a16="http://schemas.microsoft.com/office/drawing/2014/main" id="{1E7DDD6D-9FD9-4857-BFA4-6CD0E4180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3713" y="2479675"/>
                <a:ext cx="19050" cy="73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4" name="Line 61">
                <a:extLst>
                  <a:ext uri="{FF2B5EF4-FFF2-40B4-BE49-F238E27FC236}">
                    <a16:creationId xmlns:a16="http://schemas.microsoft.com/office/drawing/2014/main" id="{61798359-D0A1-4365-A137-B84E0196E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10150" y="2479675"/>
                <a:ext cx="36513" cy="73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5" name="Line 62">
                <a:extLst>
                  <a:ext uri="{FF2B5EF4-FFF2-40B4-BE49-F238E27FC236}">
                    <a16:creationId xmlns:a16="http://schemas.microsoft.com/office/drawing/2014/main" id="{BF75B5FE-0265-48F6-85A7-171269F44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2888" y="3074988"/>
                <a:ext cx="0" cy="1397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6" name="Line 63">
                <a:extLst>
                  <a:ext uri="{FF2B5EF4-FFF2-40B4-BE49-F238E27FC236}">
                    <a16:creationId xmlns:a16="http://schemas.microsoft.com/office/drawing/2014/main" id="{AB29B3CE-F696-4347-9793-C69B6E9AE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2888" y="3214688"/>
                <a:ext cx="269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7" name="Line 64">
                <a:extLst>
                  <a:ext uri="{FF2B5EF4-FFF2-40B4-BE49-F238E27FC236}">
                    <a16:creationId xmlns:a16="http://schemas.microsoft.com/office/drawing/2014/main" id="{58B760E3-9370-4288-AC66-190E5A6F4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7000" y="3074988"/>
                <a:ext cx="0" cy="1397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8" name="Line 65">
                <a:extLst>
                  <a:ext uri="{FF2B5EF4-FFF2-40B4-BE49-F238E27FC236}">
                    <a16:creationId xmlns:a16="http://schemas.microsoft.com/office/drawing/2014/main" id="{2E21BEBE-71B1-488B-ACBD-10DC71988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9538" y="3214688"/>
                <a:ext cx="17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9" name="Line 66">
                <a:extLst>
                  <a:ext uri="{FF2B5EF4-FFF2-40B4-BE49-F238E27FC236}">
                    <a16:creationId xmlns:a16="http://schemas.microsoft.com/office/drawing/2014/main" id="{2BDF8BC7-0B27-4D79-AA00-63BFAEE35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5700" y="3281363"/>
                <a:ext cx="2238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0" name="Line 67">
                <a:extLst>
                  <a:ext uri="{FF2B5EF4-FFF2-40B4-BE49-F238E27FC236}">
                    <a16:creationId xmlns:a16="http://schemas.microsoft.com/office/drawing/2014/main" id="{E4AFCE57-9988-4449-8221-83F8889F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025" y="2560638"/>
                <a:ext cx="0" cy="411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1" name="Line 68">
                <a:extLst>
                  <a:ext uri="{FF2B5EF4-FFF2-40B4-BE49-F238E27FC236}">
                    <a16:creationId xmlns:a16="http://schemas.microsoft.com/office/drawing/2014/main" id="{8073B893-A2AC-4E36-BB7C-CB08738BB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14950" y="2971800"/>
                <a:ext cx="2587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92FC228B-B2FB-43BE-A397-2AF83B98A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2971800"/>
                <a:ext cx="1063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B208E59B-8423-4F8E-A93D-665EBF18A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2560638"/>
                <a:ext cx="0" cy="4254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4" name="Line 71">
                <a:extLst>
                  <a:ext uri="{FF2B5EF4-FFF2-40B4-BE49-F238E27FC236}">
                    <a16:creationId xmlns:a16="http://schemas.microsoft.com/office/drawing/2014/main" id="{318920F8-70FB-4CA4-A68C-6CF15EEA6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3713" y="2552700"/>
                <a:ext cx="0" cy="4191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86508019-3362-447B-BC16-C8D2BFB5A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54675" y="2419350"/>
                <a:ext cx="0" cy="957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4D76D145-E82D-4627-A7CA-442A1FEE8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0700" y="2979738"/>
                <a:ext cx="0" cy="87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BCC0EA49-29F4-4C14-BED6-A0C1E98C5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7475" y="2493963"/>
                <a:ext cx="1079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0016B22E-E85C-46C6-884D-E7FB4BCF7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088" y="2965450"/>
                <a:ext cx="61912" cy="57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9" name="Freeform 76">
                <a:extLst>
                  <a:ext uri="{FF2B5EF4-FFF2-40B4-BE49-F238E27FC236}">
                    <a16:creationId xmlns:a16="http://schemas.microsoft.com/office/drawing/2014/main" id="{4C63A415-A69E-449D-A9A8-D206CD6A1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2413000"/>
                <a:ext cx="53975" cy="36513"/>
              </a:xfrm>
              <a:custGeom>
                <a:avLst/>
                <a:gdLst>
                  <a:gd name="T0" fmla="*/ 6 w 6"/>
                  <a:gd name="T1" fmla="*/ 0 h 5"/>
                  <a:gd name="T2" fmla="*/ 3 w 6"/>
                  <a:gd name="T3" fmla="*/ 0 h 5"/>
                  <a:gd name="T4" fmla="*/ 1 w 6"/>
                  <a:gd name="T5" fmla="*/ 1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0" name="Line 77">
                <a:extLst>
                  <a:ext uri="{FF2B5EF4-FFF2-40B4-BE49-F238E27FC236}">
                    <a16:creationId xmlns:a16="http://schemas.microsoft.com/office/drawing/2014/main" id="{BAF3701B-D201-4587-9F1E-955DD854D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0625" y="2971800"/>
                <a:ext cx="36513" cy="666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AF3797E8-1D8A-41C9-826A-9DD2AA8B6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5425" y="2493963"/>
                <a:ext cx="0" cy="5286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42F16548-362A-4DDB-A0FD-27F99E931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7000" y="3074988"/>
                <a:ext cx="1158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3" name="Freeform 80">
                <a:extLst>
                  <a:ext uri="{FF2B5EF4-FFF2-40B4-BE49-F238E27FC236}">
                    <a16:creationId xmlns:a16="http://schemas.microsoft.com/office/drawing/2014/main" id="{2C82346A-1988-452C-8B70-71CF1947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8" y="3087688"/>
                <a:ext cx="17462" cy="31750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1" y="2"/>
                      <a:pt x="0" y="4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CA76CF5B-5899-4B2F-B2DC-E8BEE7118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5700" y="3119438"/>
                <a:ext cx="269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5" name="Line 82">
                <a:extLst>
                  <a:ext uri="{FF2B5EF4-FFF2-40B4-BE49-F238E27FC236}">
                    <a16:creationId xmlns:a16="http://schemas.microsoft.com/office/drawing/2014/main" id="{3593FB1A-FDBE-4B13-98E8-8C9983E97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7000" y="3022600"/>
                <a:ext cx="984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6" name="Line 83">
                <a:extLst>
                  <a:ext uri="{FF2B5EF4-FFF2-40B4-BE49-F238E27FC236}">
                    <a16:creationId xmlns:a16="http://schemas.microsoft.com/office/drawing/2014/main" id="{C7EBD963-F2B0-407B-A04B-066E8E146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875" y="3214688"/>
                <a:ext cx="0" cy="161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E9FBC868-6BEF-44F1-AEAC-DFF4D79DD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9538" y="3214688"/>
                <a:ext cx="0" cy="666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8" name="Line 85">
                <a:extLst>
                  <a:ext uri="{FF2B5EF4-FFF2-40B4-BE49-F238E27FC236}">
                    <a16:creationId xmlns:a16="http://schemas.microsoft.com/office/drawing/2014/main" id="{CC086DFE-2456-4390-8866-B06633D57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9875" y="3376613"/>
                <a:ext cx="304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99" name="Line 86">
                <a:extLst>
                  <a:ext uri="{FF2B5EF4-FFF2-40B4-BE49-F238E27FC236}">
                    <a16:creationId xmlns:a16="http://schemas.microsoft.com/office/drawing/2014/main" id="{FA825063-1526-424A-A403-07558351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700" y="3214688"/>
                <a:ext cx="0" cy="666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0" name="Line 87">
                <a:extLst>
                  <a:ext uri="{FF2B5EF4-FFF2-40B4-BE49-F238E27FC236}">
                    <a16:creationId xmlns:a16="http://schemas.microsoft.com/office/drawing/2014/main" id="{C7609207-E1BC-466C-BF6B-5850CAB65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5700" y="2405063"/>
                <a:ext cx="0" cy="8318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1" name="Line 88">
                <a:extLst>
                  <a:ext uri="{FF2B5EF4-FFF2-40B4-BE49-F238E27FC236}">
                    <a16:creationId xmlns:a16="http://schemas.microsoft.com/office/drawing/2014/main" id="{97F7BE0D-CC74-46CF-ADB9-EDF303B64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7000" y="2324100"/>
                <a:ext cx="0" cy="1174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2" name="Line 89">
                <a:extLst>
                  <a:ext uri="{FF2B5EF4-FFF2-40B4-BE49-F238E27FC236}">
                    <a16:creationId xmlns:a16="http://schemas.microsoft.com/office/drawing/2014/main" id="{4D6BAD30-44A0-4728-B8A4-03582D105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9538" y="2235200"/>
                <a:ext cx="0" cy="82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3" name="Line 90">
                <a:extLst>
                  <a:ext uri="{FF2B5EF4-FFF2-40B4-BE49-F238E27FC236}">
                    <a16:creationId xmlns:a16="http://schemas.microsoft.com/office/drawing/2014/main" id="{384882A6-E53A-4A45-92EB-6EEE440D4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9538" y="2309813"/>
                <a:ext cx="17462" cy="142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4" name="Line 91">
                <a:extLst>
                  <a:ext uri="{FF2B5EF4-FFF2-40B4-BE49-F238E27FC236}">
                    <a16:creationId xmlns:a16="http://schemas.microsoft.com/office/drawing/2014/main" id="{42B6B660-CA36-4F83-9253-9CBCF10D2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2413" y="2309813"/>
                <a:ext cx="26987" cy="142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5" name="Line 92">
                <a:extLst>
                  <a:ext uri="{FF2B5EF4-FFF2-40B4-BE49-F238E27FC236}">
                    <a16:creationId xmlns:a16="http://schemas.microsoft.com/office/drawing/2014/main" id="{EF2CCFC6-CC84-470A-A754-9163919CE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2413" y="2324100"/>
                <a:ext cx="0" cy="1174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6" name="Line 93">
                <a:extLst>
                  <a:ext uri="{FF2B5EF4-FFF2-40B4-BE49-F238E27FC236}">
                    <a16:creationId xmlns:a16="http://schemas.microsoft.com/office/drawing/2014/main" id="{CE18B9F0-28BF-4F7D-A3CC-1E00CD36D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700" y="2235200"/>
                <a:ext cx="22383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7" name="Line 94">
                <a:extLst>
                  <a:ext uri="{FF2B5EF4-FFF2-40B4-BE49-F238E27FC236}">
                    <a16:creationId xmlns:a16="http://schemas.microsoft.com/office/drawing/2014/main" id="{6D2ADDD1-4DA9-4D47-B301-8BF648313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613" y="2287588"/>
                <a:ext cx="0" cy="125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86EA4269-86E1-4AA6-81B8-1B3F3C4D2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0150" y="2419350"/>
                <a:ext cx="0" cy="6778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09" name="Freeform 96">
                <a:extLst>
                  <a:ext uri="{FF2B5EF4-FFF2-40B4-BE49-F238E27FC236}">
                    <a16:creationId xmlns:a16="http://schemas.microsoft.com/office/drawing/2014/main" id="{B541A9CB-0895-4BA8-A52E-F443EF5B2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8" y="2398713"/>
                <a:ext cx="17462" cy="30162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1" y="2"/>
                      <a:pt x="2" y="4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0" name="Freeform 97">
                <a:extLst>
                  <a:ext uri="{FF2B5EF4-FFF2-40B4-BE49-F238E27FC236}">
                    <a16:creationId xmlns:a16="http://schemas.microsoft.com/office/drawing/2014/main" id="{9C6A8BE6-0861-4079-A963-51BDEA0E6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3060700"/>
                <a:ext cx="53975" cy="44450"/>
              </a:xfrm>
              <a:custGeom>
                <a:avLst/>
                <a:gdLst>
                  <a:gd name="T0" fmla="*/ 0 w 6"/>
                  <a:gd name="T1" fmla="*/ 0 h 6"/>
                  <a:gd name="T2" fmla="*/ 2 w 6"/>
                  <a:gd name="T3" fmla="*/ 5 h 6"/>
                  <a:gd name="T4" fmla="*/ 6 w 6"/>
                  <a:gd name="T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3" y="6"/>
                      <a:pt x="4" y="5"/>
                      <a:pt x="6" y="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BA31671B-4AC7-4804-8FB5-37B9823D7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7475" y="2493963"/>
                <a:ext cx="0" cy="5286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2" name="Line 99">
                <a:extLst>
                  <a:ext uri="{FF2B5EF4-FFF2-40B4-BE49-F238E27FC236}">
                    <a16:creationId xmlns:a16="http://schemas.microsoft.com/office/drawing/2014/main" id="{60FE0342-2653-4780-835F-0CA9540C3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3713" y="2971800"/>
                <a:ext cx="26987" cy="666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13" name="Line 248">
                <a:extLst>
                  <a:ext uri="{FF2B5EF4-FFF2-40B4-BE49-F238E27FC236}">
                    <a16:creationId xmlns:a16="http://schemas.microsoft.com/office/drawing/2014/main" id="{11606FF5-828A-40CD-B002-EE0F0BD95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2673" y="2766219"/>
                <a:ext cx="824708" cy="0"/>
              </a:xfrm>
              <a:prstGeom prst="line">
                <a:avLst/>
              </a:prstGeom>
              <a:noFill/>
              <a:ln w="3175">
                <a:solidFill>
                  <a:srgbClr val="333399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36000" rIns="54000" bIns="36000"/>
              <a:lstStyle/>
              <a:p>
                <a:endParaRPr lang="ja-JP" altLang="en-US"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9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0A7AE0E-1587-4ADE-892F-E1B2E250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412" y="659107"/>
            <a:ext cx="5363009" cy="381769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155764" y="610585"/>
            <a:ext cx="1393226" cy="271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334982" y="868816"/>
            <a:ext cx="1578989" cy="371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693416" y="2193226"/>
            <a:ext cx="1207463" cy="464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603807" y="3076166"/>
            <a:ext cx="1114581" cy="2784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204367" y="577221"/>
            <a:ext cx="2073639" cy="207761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OP-1 OPA-100 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437967" y="577221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2252203" y="1224964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2377259" y="2639085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2447813" y="3308959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68620"/>
              </p:ext>
            </p:extLst>
          </p:nvPr>
        </p:nvGraphicFramePr>
        <p:xfrm>
          <a:off x="121330" y="4405589"/>
          <a:ext cx="4882717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爪巾のｵｰﾊﾞｰハング量は、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+5mm</a:t>
                      </a:r>
                      <a:r>
                        <a:rPr kumimoji="1" lang="ja-JP" altLang="en-US"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まで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とする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ｱﾝｸﾗﾝﾌﾟ時、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面と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面の干渉無き事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ﾜｰｸﾁｬｯｷﾝｸﾞ巾　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6mm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MAX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ﾁｬｯｷﾝｸﾞ位置は、ｷﾞﾔ巾中央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突き当て位置は、ﾀﾞﾎﾞの中央値とする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ﾜｰｸ受け巾　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3mm MAX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ﾜｰｸ突出し量　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80mm MAX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5336876" y="495082"/>
            <a:ext cx="3735717" cy="2633482"/>
            <a:chOff x="5419462" y="4401477"/>
            <a:chExt cx="3617034" cy="24279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19462" y="4401477"/>
              <a:ext cx="3617034" cy="242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5429986" y="5838575"/>
              <a:ext cx="1665142" cy="963774"/>
            </a:xfrm>
            <a:prstGeom prst="roundRect">
              <a:avLst>
                <a:gd name="adj" fmla="val 692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7163289" y="5838575"/>
              <a:ext cx="1512167" cy="481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36876" y="3747051"/>
            <a:ext cx="3831735" cy="2777734"/>
            <a:chOff x="6161941" y="1810645"/>
            <a:chExt cx="2840523" cy="200066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61941" y="1810645"/>
              <a:ext cx="2840523" cy="200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角丸四角形 2"/>
            <p:cNvSpPr/>
            <p:nvPr/>
          </p:nvSpPr>
          <p:spPr>
            <a:xfrm>
              <a:off x="6757419" y="2022734"/>
              <a:ext cx="644645" cy="1562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6568992" y="2391187"/>
              <a:ext cx="905424" cy="6207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170184" y="3408607"/>
              <a:ext cx="1174470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971599" y="2990358"/>
            <a:ext cx="190891" cy="737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11560" y="3691739"/>
            <a:ext cx="1260695" cy="183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1628063" y="3506410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436785" y="3117325"/>
            <a:ext cx="371527" cy="371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62361" y="536525"/>
            <a:ext cx="1080120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子爪 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426430" y="3146308"/>
            <a:ext cx="1806809" cy="359894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製品寸法より各部へ数値を入れ込み→　その他は基本変更しない</a:t>
            </a:r>
          </a:p>
        </p:txBody>
      </p:sp>
      <p:sp>
        <p:nvSpPr>
          <p:cNvPr id="57" name="四角形吹き出し 56"/>
          <p:cNvSpPr/>
          <p:nvPr/>
        </p:nvSpPr>
        <p:spPr>
          <a:xfrm>
            <a:off x="5321017" y="5709491"/>
            <a:ext cx="1602369" cy="266462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組図</a:t>
            </a: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より各部へ数値を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へ入れ込み→各部公差変更は行わない</a:t>
            </a:r>
          </a:p>
        </p:txBody>
      </p:sp>
      <p:sp>
        <p:nvSpPr>
          <p:cNvPr id="58" name="四角形吹き出し 57"/>
          <p:cNvSpPr/>
          <p:nvPr/>
        </p:nvSpPr>
        <p:spPr>
          <a:xfrm>
            <a:off x="7417723" y="1733598"/>
            <a:ext cx="1492976" cy="118795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子爪　</a:t>
            </a:r>
            <a:r>
              <a:rPr kumimoji="1" lang="en-US" altLang="ja-JP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7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個同時加工は確実に指示</a:t>
            </a:r>
          </a:p>
        </p:txBody>
      </p:sp>
      <p:graphicFrame>
        <p:nvGraphicFramePr>
          <p:cNvPr id="121" name="表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34792"/>
              </p:ext>
            </p:extLst>
          </p:nvPr>
        </p:nvGraphicFramePr>
        <p:xfrm>
          <a:off x="4000781" y="3740902"/>
          <a:ext cx="1119448" cy="6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97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角丸四角形 20"/>
          <p:cNvSpPr/>
          <p:nvPr/>
        </p:nvSpPr>
        <p:spPr>
          <a:xfrm>
            <a:off x="0" y="563114"/>
            <a:ext cx="5359089" cy="3798144"/>
          </a:xfrm>
          <a:prstGeom prst="roundRect">
            <a:avLst>
              <a:gd name="adj" fmla="val 3003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084C8D41-53E7-4E59-AB2F-E75052AF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05" y="4265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ギヤ</a:t>
            </a:r>
            <a:r>
              <a:rPr lang="en-US" altLang="ja-JP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8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sz="18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角丸四角形 63">
            <a:extLst>
              <a:ext uri="{FF2B5EF4-FFF2-40B4-BE49-F238E27FC236}">
                <a16:creationId xmlns:a16="http://schemas.microsoft.com/office/drawing/2014/main" id="{8C47E4FB-4C65-43FA-91F3-9B1DA6C363D1}"/>
              </a:ext>
            </a:extLst>
          </p:cNvPr>
          <p:cNvSpPr/>
          <p:nvPr/>
        </p:nvSpPr>
        <p:spPr>
          <a:xfrm>
            <a:off x="6802948" y="3746345"/>
            <a:ext cx="1061136" cy="209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　突き当て</a:t>
            </a:r>
          </a:p>
        </p:txBody>
      </p:sp>
    </p:spTree>
    <p:extLst>
      <p:ext uri="{BB962C8B-B14F-4D97-AF65-F5344CB8AC3E}">
        <p14:creationId xmlns:p14="http://schemas.microsoft.com/office/powerpoint/2010/main" val="1617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">
            <a:extLst>
              <a:ext uri="{FF2B5EF4-FFF2-40B4-BE49-F238E27FC236}">
                <a16:creationId xmlns:a16="http://schemas.microsoft.com/office/drawing/2014/main" id="{084C8D41-53E7-4E59-AB2F-E75052AF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89" y="4465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OPA-100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8BC3FC7-352D-4C49-884A-68B490C4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02" y="578563"/>
            <a:ext cx="9008594" cy="631771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281A2BB-2EB5-4388-91F2-91D403DAC3C5}"/>
              </a:ext>
            </a:extLst>
          </p:cNvPr>
          <p:cNvSpPr/>
          <p:nvPr/>
        </p:nvSpPr>
        <p:spPr>
          <a:xfrm>
            <a:off x="7747436" y="83671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5408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">
            <a:extLst>
              <a:ext uri="{FF2B5EF4-FFF2-40B4-BE49-F238E27FC236}">
                <a16:creationId xmlns:a16="http://schemas.microsoft.com/office/drawing/2014/main" id="{084C8D41-53E7-4E59-AB2F-E75052AF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82" y="44624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OPA-100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突き当て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0BBB960-7E46-444D-86DB-0938A477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782" y="701179"/>
            <a:ext cx="8796436" cy="616892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69119D0-39B2-42CB-8FED-5DA9C4CC37B7}"/>
              </a:ext>
            </a:extLst>
          </p:cNvPr>
          <p:cNvSpPr/>
          <p:nvPr/>
        </p:nvSpPr>
        <p:spPr>
          <a:xfrm>
            <a:off x="7736009" y="1268760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89634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">
            <a:extLst>
              <a:ext uri="{FF2B5EF4-FFF2-40B4-BE49-F238E27FC236}">
                <a16:creationId xmlns:a16="http://schemas.microsoft.com/office/drawing/2014/main" id="{084C8D41-53E7-4E59-AB2F-E75052AF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7" y="3043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OPA-100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子爪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OP-1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371456D-EC80-4D27-856F-27443305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692696"/>
            <a:ext cx="8640960" cy="613962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912B0EC-A0D2-470B-9CA3-1A3790E312A0}"/>
              </a:ext>
            </a:extLst>
          </p:cNvPr>
          <p:cNvSpPr/>
          <p:nvPr/>
        </p:nvSpPr>
        <p:spPr>
          <a:xfrm>
            <a:off x="4572000" y="4976566"/>
            <a:ext cx="338003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0D9D7-E037-4D8D-B799-28A481FE960D}"/>
              </a:ext>
            </a:extLst>
          </p:cNvPr>
          <p:cNvSpPr/>
          <p:nvPr/>
        </p:nvSpPr>
        <p:spPr>
          <a:xfrm>
            <a:off x="6299480" y="4086296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現状は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φA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部基準で振れ指示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E52EFF-D1DF-4B8E-BE2C-8B0B07A1D89A}"/>
              </a:ext>
            </a:extLst>
          </p:cNvPr>
          <p:cNvGrpSpPr/>
          <p:nvPr/>
        </p:nvGrpSpPr>
        <p:grpSpPr>
          <a:xfrm>
            <a:off x="2963436" y="2053136"/>
            <a:ext cx="360040" cy="536273"/>
            <a:chOff x="-1728700" y="1446090"/>
            <a:chExt cx="504056" cy="902790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6A99D0AF-D475-40B1-957D-F6BF3A64ABD0}"/>
                </a:ext>
              </a:extLst>
            </p:cNvPr>
            <p:cNvSpPr/>
            <p:nvPr/>
          </p:nvSpPr>
          <p:spPr>
            <a:xfrm>
              <a:off x="-1620688" y="2132856"/>
              <a:ext cx="288032" cy="216024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B1D61E00-556A-48F4-A519-16D56E17D498}"/>
                </a:ext>
              </a:extLst>
            </p:cNvPr>
            <p:cNvSpPr/>
            <p:nvPr/>
          </p:nvSpPr>
          <p:spPr>
            <a:xfrm>
              <a:off x="-1482811" y="1853514"/>
              <a:ext cx="0" cy="284205"/>
            </a:xfrm>
            <a:custGeom>
              <a:avLst/>
              <a:gdLst>
                <a:gd name="connsiteX0" fmla="*/ 0 w 0"/>
                <a:gd name="connsiteY0" fmla="*/ 284205 h 284205"/>
                <a:gd name="connsiteX1" fmla="*/ 0 w 0"/>
                <a:gd name="connsiteY1" fmla="*/ 0 h 28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84205">
                  <a:moveTo>
                    <a:pt x="0" y="284205"/>
                  </a:moveTo>
                  <a:lnTo>
                    <a:pt x="0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D8CFC0B-DE33-4CDC-AF0E-6DC4552FD490}"/>
                </a:ext>
              </a:extLst>
            </p:cNvPr>
            <p:cNvSpPr/>
            <p:nvPr/>
          </p:nvSpPr>
          <p:spPr>
            <a:xfrm>
              <a:off x="-1728700" y="1446090"/>
              <a:ext cx="50405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ysClr val="windowText" lastClr="000000"/>
                  </a:solidFill>
                </a:rPr>
                <a:t>E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698802A-897D-49F8-9DA7-73DC5DFD4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4" y="836712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3140EED-C0BB-479C-9EE5-7729BFDF8DB8}"/>
              </a:ext>
            </a:extLst>
          </p:cNvPr>
          <p:cNvCxnSpPr>
            <a:cxnSpLocks/>
          </p:cNvCxnSpPr>
          <p:nvPr/>
        </p:nvCxnSpPr>
        <p:spPr>
          <a:xfrm flipV="1">
            <a:off x="42215" y="855540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C36F6AA-E165-40A1-BF29-F071C0B8E1E5}"/>
              </a:ext>
            </a:extLst>
          </p:cNvPr>
          <p:cNvSpPr/>
          <p:nvPr/>
        </p:nvSpPr>
        <p:spPr>
          <a:xfrm>
            <a:off x="1202267" y="960966"/>
            <a:ext cx="309261" cy="115997"/>
          </a:xfrm>
          <a:custGeom>
            <a:avLst/>
            <a:gdLst>
              <a:gd name="connsiteX0" fmla="*/ 0 w 283633"/>
              <a:gd name="connsiteY0" fmla="*/ 0 h 0"/>
              <a:gd name="connsiteX1" fmla="*/ 283633 w 28363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633">
                <a:moveTo>
                  <a:pt x="0" y="0"/>
                </a:moveTo>
                <a:lnTo>
                  <a:pt x="283633" y="0"/>
                </a:ln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B3911E7D-4A45-4F7A-8B8F-E54DDF58E5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50" y="1342593"/>
          <a:ext cx="1188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3731722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118199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65673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1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0.003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24768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876CE62-1A81-4C36-9429-083C6788CA16}"/>
              </a:ext>
            </a:extLst>
          </p:cNvPr>
          <p:cNvCxnSpPr>
            <a:cxnSpLocks/>
          </p:cNvCxnSpPr>
          <p:nvPr/>
        </p:nvCxnSpPr>
        <p:spPr>
          <a:xfrm flipV="1">
            <a:off x="3286150" y="1380249"/>
            <a:ext cx="216024" cy="2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347F39B-9DFC-42CC-8E14-DA32AB3A880D}"/>
              </a:ext>
            </a:extLst>
          </p:cNvPr>
          <p:cNvSpPr/>
          <p:nvPr/>
        </p:nvSpPr>
        <p:spPr>
          <a:xfrm>
            <a:off x="2771800" y="1469342"/>
            <a:ext cx="514350" cy="495300"/>
          </a:xfrm>
          <a:custGeom>
            <a:avLst/>
            <a:gdLst>
              <a:gd name="connsiteX0" fmla="*/ 514350 w 514350"/>
              <a:gd name="connsiteY0" fmla="*/ 0 h 495300"/>
              <a:gd name="connsiteX1" fmla="*/ 0 w 514350"/>
              <a:gd name="connsiteY1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 h="495300">
                <a:moveTo>
                  <a:pt x="514350" y="0"/>
                </a:moveTo>
                <a:lnTo>
                  <a:pt x="0" y="49530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18E0D0C-07CA-4590-B1CA-D1B5B270E3B5}"/>
              </a:ext>
            </a:extLst>
          </p:cNvPr>
          <p:cNvGrpSpPr/>
          <p:nvPr/>
        </p:nvGrpSpPr>
        <p:grpSpPr>
          <a:xfrm>
            <a:off x="5292080" y="5120581"/>
            <a:ext cx="216024" cy="72008"/>
            <a:chOff x="4283967" y="3861047"/>
            <a:chExt cx="209303" cy="72007"/>
          </a:xfrm>
        </p:grpSpPr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9FAF7680-D90A-4FAD-AF9B-318B9103D2CE}"/>
                </a:ext>
              </a:extLst>
            </p:cNvPr>
            <p:cNvSpPr/>
            <p:nvPr/>
          </p:nvSpPr>
          <p:spPr>
            <a:xfrm rot="10800000">
              <a:off x="4283967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AC7174E9-977F-41D9-B679-C9E6545DDC4C}"/>
                </a:ext>
              </a:extLst>
            </p:cNvPr>
            <p:cNvSpPr/>
            <p:nvPr/>
          </p:nvSpPr>
          <p:spPr>
            <a:xfrm rot="10800000">
              <a:off x="4349256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80B11FD6-B13B-40D2-BDF7-E9E6E972B7B2}"/>
                </a:ext>
              </a:extLst>
            </p:cNvPr>
            <p:cNvSpPr/>
            <p:nvPr/>
          </p:nvSpPr>
          <p:spPr>
            <a:xfrm rot="10800000">
              <a:off x="4421263" y="3861047"/>
              <a:ext cx="72007" cy="72007"/>
            </a:xfrm>
            <a:prstGeom prst="triangl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735DDCAD-F739-44F3-ACF1-6002206CA6AA}"/>
              </a:ext>
            </a:extLst>
          </p:cNvPr>
          <p:cNvSpPr/>
          <p:nvPr/>
        </p:nvSpPr>
        <p:spPr>
          <a:xfrm>
            <a:off x="7630169" y="1238377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B9D93D-B26B-4A51-BE28-83B04380CAAD}"/>
              </a:ext>
            </a:extLst>
          </p:cNvPr>
          <p:cNvCxnSpPr/>
          <p:nvPr/>
        </p:nvCxnSpPr>
        <p:spPr>
          <a:xfrm flipV="1">
            <a:off x="7164288" y="4437112"/>
            <a:ext cx="465881" cy="53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180" y="600319"/>
            <a:ext cx="5033826" cy="372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4639" y="610206"/>
            <a:ext cx="3886139" cy="297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559866" y="606354"/>
            <a:ext cx="2030996" cy="326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27684" y="911128"/>
            <a:ext cx="756084" cy="216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475656" y="1991245"/>
            <a:ext cx="122413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475656" y="2711325"/>
            <a:ext cx="504056" cy="780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9706" y="548684"/>
            <a:ext cx="5352548" cy="3777675"/>
          </a:xfrm>
          <a:prstGeom prst="roundRect">
            <a:avLst>
              <a:gd name="adj" fmla="val 4855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2339752" y="1093857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2390265" y="2276951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2304550" y="2701179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20990" y="3712315"/>
            <a:ext cx="4083962" cy="282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7877"/>
              </p:ext>
            </p:extLst>
          </p:nvPr>
        </p:nvGraphicFramePr>
        <p:xfrm>
          <a:off x="29710" y="4495760"/>
          <a:ext cx="4522677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1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設計時の基本事項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爪突出し量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47mm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は設備毎に設定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ｱﾝｸﾗﾝﾌﾟ時、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面と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面の干渉無き事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ﾁｬｯｷﾝｸﾞ位置はｷﾞﾔ端面より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9mm/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ｸﾗﾝﾌﾟ巾は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6mm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を基本とする</a:t>
                      </a: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突き当て位置は、ﾀﾞﾎﾞの中央値とする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ﾜｰｸ受け巾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3mm MAX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ﾜｰｸ突出し量　</a:t>
                      </a:r>
                      <a:r>
                        <a:rPr kumimoji="1"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80mm MAX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角丸四角形 38"/>
          <p:cNvSpPr/>
          <p:nvPr/>
        </p:nvSpPr>
        <p:spPr>
          <a:xfrm>
            <a:off x="3260065" y="576951"/>
            <a:ext cx="1974013" cy="2240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OP-2 H0-11M 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ﾀｲﾌﾟ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ﾁｬｯｸ組図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415850" y="3287389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289717" y="2527105"/>
            <a:ext cx="1639469" cy="881325"/>
          </a:xfrm>
          <a:prstGeom prst="roundRect">
            <a:avLst>
              <a:gd name="adj" fmla="val 69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127709" y="2442684"/>
            <a:ext cx="1872279" cy="546531"/>
          </a:xfrm>
          <a:prstGeom prst="roundRect">
            <a:avLst>
              <a:gd name="adj" fmla="val 69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5435326" y="3301595"/>
            <a:ext cx="3461494" cy="209129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組図より枠内各部へ数値を入れ込み→　その他は基本変更しない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920991" y="5890864"/>
            <a:ext cx="1780534" cy="648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247958" y="4039903"/>
            <a:ext cx="1441540" cy="15830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44918" y="2246724"/>
            <a:ext cx="1977752" cy="209129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子爪　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個同時加工は確実に指示</a:t>
            </a:r>
          </a:p>
        </p:txBody>
      </p:sp>
      <p:sp>
        <p:nvSpPr>
          <p:cNvPr id="23" name="円/楕円 22"/>
          <p:cNvSpPr/>
          <p:nvPr/>
        </p:nvSpPr>
        <p:spPr>
          <a:xfrm>
            <a:off x="2922512" y="789086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2276922" y="2783333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160426" y="3491363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1160426" y="3779395"/>
            <a:ext cx="11164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2269353" y="3581853"/>
            <a:ext cx="358435" cy="3531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09582" y="3642316"/>
            <a:ext cx="1836204" cy="137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ﾜｰｸ突出し量　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80MAX</a:t>
            </a:r>
            <a:endParaRPr kumimoji="1"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6587644" y="548680"/>
            <a:ext cx="1080120" cy="1976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子爪 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6571708" y="3609243"/>
            <a:ext cx="1061136" cy="209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　突き当て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156918" y="5718981"/>
            <a:ext cx="3293768" cy="148476"/>
          </a:xfrm>
          <a:prstGeom prst="wedgeRectCallout">
            <a:avLst>
              <a:gd name="adj1" fmla="val -19969"/>
              <a:gd name="adj2" fmla="val 135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組図</a:t>
            </a:r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より各部へ数値を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へ入れ込み→各部公差変更は行わない</a:t>
            </a:r>
          </a:p>
        </p:txBody>
      </p:sp>
      <p:graphicFrame>
        <p:nvGraphicFramePr>
          <p:cNvPr id="129" name="表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46543"/>
              </p:ext>
            </p:extLst>
          </p:nvPr>
        </p:nvGraphicFramePr>
        <p:xfrm>
          <a:off x="2776939" y="3541830"/>
          <a:ext cx="1080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 Box 2">
            <a:extLst>
              <a:ext uri="{FF2B5EF4-FFF2-40B4-BE49-F238E27FC236}">
                <a16:creationId xmlns:a16="http://schemas.microsoft.com/office/drawing/2014/main" id="{93360996-0B37-4633-82C7-FBACA5F7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49" y="5618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47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>
            <a:extLst>
              <a:ext uri="{FF2B5EF4-FFF2-40B4-BE49-F238E27FC236}">
                <a16:creationId xmlns:a16="http://schemas.microsoft.com/office/drawing/2014/main" id="{93360996-0B37-4633-82C7-FBACA5F7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79" y="1476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</a:t>
            </a: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H0-11M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（ギヤ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タイプ　両ダボ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OP-2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9CFC80E-E9E4-411B-B7D5-3DBE809DD9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579" y="692696"/>
            <a:ext cx="8770841" cy="615053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CFDFDFD-6786-4174-BC1B-03CA659F012A}"/>
              </a:ext>
            </a:extLst>
          </p:cNvPr>
          <p:cNvSpPr/>
          <p:nvPr/>
        </p:nvSpPr>
        <p:spPr>
          <a:xfrm>
            <a:off x="7747436" y="83671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8683108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idential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nfidential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1767</Words>
  <Application>Microsoft Office PowerPoint</Application>
  <PresentationFormat>画面に合わせる (4:3)</PresentationFormat>
  <Paragraphs>583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29</vt:i4>
      </vt:variant>
    </vt:vector>
  </HeadingPairs>
  <TitlesOfParts>
    <vt:vector size="40" baseType="lpstr">
      <vt:lpstr>Arial Unicode MS</vt:lpstr>
      <vt:lpstr>Meiryo UI</vt:lpstr>
      <vt:lpstr>ＭＳ Ｐゴシック</vt:lpstr>
      <vt:lpstr>Yu Gothic UI</vt:lpstr>
      <vt:lpstr>游ゴシック</vt:lpstr>
      <vt:lpstr>Arial</vt:lpstr>
      <vt:lpstr>Calibri</vt:lpstr>
      <vt:lpstr>Default_thema</vt:lpstr>
      <vt:lpstr>Confidential_thema</vt:lpstr>
      <vt:lpstr>1_Default_thema</vt:lpstr>
      <vt:lpstr>1_Confidential_thema</vt:lpstr>
      <vt:lpstr>レース治具設計・点検ポイント</vt:lpstr>
      <vt:lpstr>設計ポイント</vt:lpstr>
      <vt:lpstr>タイプ区分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点検ポイント</vt:lpstr>
      <vt:lpstr>子爪・突き当て使用管理基準</vt:lpstr>
      <vt:lpstr>コレット・アダプター　使用管理基準</vt:lpstr>
      <vt:lpstr>特殊コレット　使用管理基準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TERA093</dc:creator>
  <cp:lastModifiedBy>柳原 康治</cp:lastModifiedBy>
  <cp:revision>27</cp:revision>
  <dcterms:created xsi:type="dcterms:W3CDTF">2021-06-02T02:01:08Z</dcterms:created>
  <dcterms:modified xsi:type="dcterms:W3CDTF">2021-08-16T07:10:07Z</dcterms:modified>
</cp:coreProperties>
</file>