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8" r:id="rId7"/>
    <p:sldId id="289" r:id="rId8"/>
    <p:sldId id="269" r:id="rId9"/>
    <p:sldId id="271" r:id="rId10"/>
    <p:sldId id="273" r:id="rId11"/>
    <p:sldId id="276" r:id="rId12"/>
    <p:sldId id="278" r:id="rId13"/>
    <p:sldId id="280" r:id="rId14"/>
    <p:sldId id="282" r:id="rId15"/>
    <p:sldId id="285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0848-0AA6-4C44-BE72-1C4FCF508BF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9ED3-6D4B-4F47-8A05-801E4C86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こんにちは！ Kon-nichi-wa !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33400"/>
            <a:ext cx="91408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75" y="6248400"/>
            <a:ext cx="9140825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 </a:t>
            </a:r>
            <a:r>
              <a:rPr lang="en-US" sz="4000" dirty="0" smtClean="0"/>
              <a:t>BASIC JAPANESE GREETINGS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84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6079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19" y="164592"/>
            <a:ext cx="44323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anks for the meal itadakimasu It was a very nice meal gochi sousama (deshita)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48000"/>
            <a:ext cx="8249919" cy="3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467214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’m leaving ittekimasu You can go itterassha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95600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267200" cy="36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’m home tadaima Welcome home Okaer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82240"/>
            <a:ext cx="44958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638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ease come in irasshaimas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12" y="2971799"/>
            <a:ext cx="5276088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96239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3390"/>
            <a:ext cx="3581399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lease accept this doozo No thanks iie kekkoo desu Thanks doomo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199"/>
            <a:ext cx="8077200" cy="28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9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" y="152400"/>
            <a:ext cx="4063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llo moshi moshi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67000"/>
            <a:ext cx="4292601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7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じゃあ　また！ /J ā   mata! J ā   mata !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ter this class, you will be able to……. &lt;ul&gt;&lt;li&gt;say following greetings in Japanese. &lt;/li&gt;&lt;/ul&gt;&lt;ul&gt;&lt;li&gt;Morning! &lt;/li&gt;&lt;/ul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"/>
          <a:stretch/>
        </p:blipFill>
        <p:spPr bwMode="auto">
          <a:xfrm>
            <a:off x="0" y="228600"/>
            <a:ext cx="914704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048000" cy="25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6" r="14461"/>
          <a:stretch/>
        </p:blipFill>
        <p:spPr bwMode="auto">
          <a:xfrm>
            <a:off x="5638800" y="306319"/>
            <a:ext cx="2794284" cy="23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rning! Ohayou Good Morning Ohayou gozaimasu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34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3" y="190500"/>
            <a:ext cx="3819017" cy="28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"/>
            <a:ext cx="4428171" cy="332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ello! Konnichi wa Good-bye Sayonar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363801"/>
            <a:ext cx="8458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igatou Thanks Dou itashimashite You’re Welcom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48768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2333"/>
          <a:stretch/>
        </p:blipFill>
        <p:spPr bwMode="auto">
          <a:xfrm>
            <a:off x="152400" y="228600"/>
            <a:ext cx="3810000" cy="29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orry (Excuse me) Sumimasen  No Problem (No) ii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92" y="2971800"/>
            <a:ext cx="556760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fter this class, you will be able to……. &lt;ul&gt;&lt;li&gt;I am sorry.  &lt;/li&gt;&lt;/ul&gt;&lt;ul&gt;&lt;li&gt;How do you do?/Nice to meet you. &lt;/li&gt;&lt;/u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0"/>
            <a:ext cx="9061704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6408"/>
            <a:ext cx="5867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rry! Gomen Nasai  Used mostly by childre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6400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27432"/>
            <a:ext cx="44196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w do you do? Hajimemashite It’s nice to meet you Doozo Yoroshiku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6999"/>
            <a:ext cx="5257800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2021-06-03T13:44:25Z</dcterms:created>
  <dcterms:modified xsi:type="dcterms:W3CDTF">2021-06-03T14:24:07Z</dcterms:modified>
</cp:coreProperties>
</file>