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4" autoAdjust="0"/>
  </p:normalViewPr>
  <p:slideViewPr>
    <p:cSldViewPr>
      <p:cViewPr>
        <p:scale>
          <a:sx n="70" d="100"/>
          <a:sy n="70" d="100"/>
        </p:scale>
        <p:origin x="-1810" y="-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81D1E-50C5-4A90-9F6C-97CBC6BEDD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C3862-6831-4E94-8D5F-203A79D30E41}">
      <dgm:prSet phldrT="[Text]" custT="1"/>
      <dgm:spPr/>
      <dgm:t>
        <a:bodyPr/>
        <a:lstStyle/>
        <a:p>
          <a:r>
            <a:rPr lang="en-US" sz="2000" dirty="0" smtClean="0"/>
            <a:t>BILLET CUTTING</a:t>
          </a:r>
        </a:p>
        <a:p>
          <a:r>
            <a:rPr lang="en-US" sz="2000" dirty="0" smtClean="0"/>
            <a:t>OR </a:t>
          </a:r>
        </a:p>
        <a:p>
          <a:r>
            <a:rPr lang="en-US" sz="2000" dirty="0" smtClean="0"/>
            <a:t>SAWING</a:t>
          </a:r>
          <a:endParaRPr lang="en-US" sz="2000" dirty="0"/>
        </a:p>
      </dgm:t>
    </dgm:pt>
    <dgm:pt modelId="{6638720D-8776-4FE6-84BF-98349DF4A4DC}" type="parTrans" cxnId="{48DAEC9C-8915-4EED-86D3-AA92A77FCAF3}">
      <dgm:prSet/>
      <dgm:spPr/>
      <dgm:t>
        <a:bodyPr/>
        <a:lstStyle/>
        <a:p>
          <a:endParaRPr lang="en-US"/>
        </a:p>
      </dgm:t>
    </dgm:pt>
    <dgm:pt modelId="{03392B03-5E02-45E8-819B-BF39B1DD6489}" type="sibTrans" cxnId="{48DAEC9C-8915-4EED-86D3-AA92A77FCAF3}">
      <dgm:prSet/>
      <dgm:spPr/>
      <dgm:t>
        <a:bodyPr/>
        <a:lstStyle/>
        <a:p>
          <a:endParaRPr lang="en-US"/>
        </a:p>
      </dgm:t>
    </dgm:pt>
    <dgm:pt modelId="{BBD44CFC-EA47-4DC2-BA36-0DE3BC68CF28}">
      <dgm:prSet phldrT="[Text]"/>
      <dgm:spPr/>
      <dgm:t>
        <a:bodyPr/>
        <a:lstStyle/>
        <a:p>
          <a:r>
            <a:rPr lang="en-US" dirty="0" smtClean="0"/>
            <a:t>SETSU-DAN</a:t>
          </a:r>
          <a:endParaRPr lang="en-US" dirty="0"/>
        </a:p>
      </dgm:t>
    </dgm:pt>
    <dgm:pt modelId="{0408B018-58A7-49AC-85C2-0A3108895301}" type="parTrans" cxnId="{30048C30-D117-4F2F-87D0-47D485009DAD}">
      <dgm:prSet/>
      <dgm:spPr/>
      <dgm:t>
        <a:bodyPr/>
        <a:lstStyle/>
        <a:p>
          <a:endParaRPr lang="en-US"/>
        </a:p>
      </dgm:t>
    </dgm:pt>
    <dgm:pt modelId="{9BA83A07-B314-40C8-B07D-5D626FA1C748}" type="sibTrans" cxnId="{30048C30-D117-4F2F-87D0-47D485009DAD}">
      <dgm:prSet/>
      <dgm:spPr/>
      <dgm:t>
        <a:bodyPr/>
        <a:lstStyle/>
        <a:p>
          <a:endParaRPr lang="en-US"/>
        </a:p>
      </dgm:t>
    </dgm:pt>
    <dgm:pt modelId="{CE5B7219-C44D-4477-A050-A124F62B6BD5}">
      <dgm:prSet phldrT="[Text]"/>
      <dgm:spPr/>
      <dgm:t>
        <a:bodyPr/>
        <a:lstStyle/>
        <a:p>
          <a:r>
            <a:rPr lang="en-US" dirty="0" smtClean="0"/>
            <a:t>HOT FORGING</a:t>
          </a:r>
          <a:endParaRPr lang="en-US" dirty="0"/>
        </a:p>
      </dgm:t>
    </dgm:pt>
    <dgm:pt modelId="{12254CC9-C62C-4268-9C3E-19AD80184EEE}" type="parTrans" cxnId="{08C6E1E1-2D41-4C76-94F6-FB8B26246CBE}">
      <dgm:prSet/>
      <dgm:spPr/>
      <dgm:t>
        <a:bodyPr/>
        <a:lstStyle/>
        <a:p>
          <a:endParaRPr lang="en-US"/>
        </a:p>
      </dgm:t>
    </dgm:pt>
    <dgm:pt modelId="{54E3F5BA-F430-4FFE-8F0C-9DE009F9A11E}" type="sibTrans" cxnId="{08C6E1E1-2D41-4C76-94F6-FB8B26246CBE}">
      <dgm:prSet/>
      <dgm:spPr/>
      <dgm:t>
        <a:bodyPr/>
        <a:lstStyle/>
        <a:p>
          <a:endParaRPr lang="en-US"/>
        </a:p>
      </dgm:t>
    </dgm:pt>
    <dgm:pt modelId="{12A017C9-1843-44E1-86F1-3A58857BEFE9}">
      <dgm:prSet phldrT="[Text]"/>
      <dgm:spPr/>
      <dgm:t>
        <a:bodyPr/>
        <a:lstStyle/>
        <a:p>
          <a:r>
            <a:rPr lang="en-US" dirty="0" smtClean="0"/>
            <a:t>NEKKAN</a:t>
          </a:r>
          <a:endParaRPr lang="en-US" dirty="0"/>
        </a:p>
      </dgm:t>
    </dgm:pt>
    <dgm:pt modelId="{458EB28C-FEF0-4F95-9466-68F0DB39FE9B}" type="parTrans" cxnId="{74FC6B3E-720E-423D-AE72-F4D1C08EEE07}">
      <dgm:prSet/>
      <dgm:spPr/>
      <dgm:t>
        <a:bodyPr/>
        <a:lstStyle/>
        <a:p>
          <a:endParaRPr lang="en-US"/>
        </a:p>
      </dgm:t>
    </dgm:pt>
    <dgm:pt modelId="{9AF0AF3E-6E35-46D6-A4B5-2E1F543A7EE1}" type="sibTrans" cxnId="{74FC6B3E-720E-423D-AE72-F4D1C08EEE07}">
      <dgm:prSet/>
      <dgm:spPr/>
      <dgm:t>
        <a:bodyPr/>
        <a:lstStyle/>
        <a:p>
          <a:endParaRPr lang="en-US"/>
        </a:p>
      </dgm:t>
    </dgm:pt>
    <dgm:pt modelId="{9763D9F2-F78C-4B72-A3E5-B8488EF7D48A}">
      <dgm:prSet phldrT="[Text]"/>
      <dgm:spPr/>
      <dgm:t>
        <a:bodyPr/>
        <a:lstStyle/>
        <a:p>
          <a:r>
            <a:rPr lang="en-US" dirty="0" smtClean="0"/>
            <a:t>PIERCING</a:t>
          </a:r>
          <a:endParaRPr lang="en-US" dirty="0"/>
        </a:p>
      </dgm:t>
    </dgm:pt>
    <dgm:pt modelId="{256432F1-AF9C-4626-B5F4-1F9D4D3B0E70}" type="parTrans" cxnId="{71346B35-4054-4D2D-BD96-DEC808AC6921}">
      <dgm:prSet/>
      <dgm:spPr/>
      <dgm:t>
        <a:bodyPr/>
        <a:lstStyle/>
        <a:p>
          <a:endParaRPr lang="en-US"/>
        </a:p>
      </dgm:t>
    </dgm:pt>
    <dgm:pt modelId="{E2832ABE-8DAB-49D3-984A-8549A1195E75}" type="sibTrans" cxnId="{71346B35-4054-4D2D-BD96-DEC808AC6921}">
      <dgm:prSet/>
      <dgm:spPr/>
      <dgm:t>
        <a:bodyPr/>
        <a:lstStyle/>
        <a:p>
          <a:endParaRPr lang="en-US"/>
        </a:p>
      </dgm:t>
    </dgm:pt>
    <dgm:pt modelId="{329A9278-6087-489E-9F72-0AC9CEF900B8}">
      <dgm:prSet phldrT="[Text]"/>
      <dgm:spPr/>
      <dgm:t>
        <a:bodyPr/>
        <a:lstStyle/>
        <a:p>
          <a:r>
            <a:rPr lang="en-US" dirty="0" smtClean="0"/>
            <a:t>PIASU</a:t>
          </a:r>
          <a:endParaRPr lang="en-US" dirty="0"/>
        </a:p>
      </dgm:t>
    </dgm:pt>
    <dgm:pt modelId="{8DFB8D38-9886-40D3-B6D4-8A79E9DDE8B9}" type="parTrans" cxnId="{F8D30316-2BD6-402B-93AD-6B47331FA805}">
      <dgm:prSet/>
      <dgm:spPr/>
      <dgm:t>
        <a:bodyPr/>
        <a:lstStyle/>
        <a:p>
          <a:endParaRPr lang="en-US"/>
        </a:p>
      </dgm:t>
    </dgm:pt>
    <dgm:pt modelId="{DC0A0C1A-9469-4BD1-B037-8F11AE37AD86}" type="sibTrans" cxnId="{F8D30316-2BD6-402B-93AD-6B47331FA805}">
      <dgm:prSet/>
      <dgm:spPr/>
      <dgm:t>
        <a:bodyPr/>
        <a:lstStyle/>
        <a:p>
          <a:endParaRPr lang="en-US"/>
        </a:p>
      </dgm:t>
    </dgm:pt>
    <dgm:pt modelId="{16B8536D-9251-4687-8E79-13B334F93911}" type="pres">
      <dgm:prSet presAssocID="{8EA81D1E-50C5-4A90-9F6C-97CBC6BEDD3A}" presName="Name0" presStyleCnt="0">
        <dgm:presLayoutVars>
          <dgm:dir/>
          <dgm:animLvl val="lvl"/>
          <dgm:resizeHandles val="exact"/>
        </dgm:presLayoutVars>
      </dgm:prSet>
      <dgm:spPr/>
    </dgm:pt>
    <dgm:pt modelId="{E39CA206-A02D-4B1C-A73E-CF82860FC59A}" type="pres">
      <dgm:prSet presAssocID="{003C3862-6831-4E94-8D5F-203A79D30E41}" presName="linNode" presStyleCnt="0"/>
      <dgm:spPr/>
    </dgm:pt>
    <dgm:pt modelId="{D142945A-F79B-4DE1-B27F-9B727B42D95D}" type="pres">
      <dgm:prSet presAssocID="{003C3862-6831-4E94-8D5F-203A79D30E4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9B80C-84EF-49EE-A531-CE84FE0924AD}" type="pres">
      <dgm:prSet presAssocID="{003C3862-6831-4E94-8D5F-203A79D30E4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1124E-5481-40BD-B39B-D2B694B9A65E}" type="pres">
      <dgm:prSet presAssocID="{03392B03-5E02-45E8-819B-BF39B1DD6489}" presName="sp" presStyleCnt="0"/>
      <dgm:spPr/>
    </dgm:pt>
    <dgm:pt modelId="{50303F16-BD39-4E5B-91FA-3AEDA7EDC5CA}" type="pres">
      <dgm:prSet presAssocID="{CE5B7219-C44D-4477-A050-A124F62B6BD5}" presName="linNode" presStyleCnt="0"/>
      <dgm:spPr/>
    </dgm:pt>
    <dgm:pt modelId="{28929623-40FA-4849-833F-20599F70BC6C}" type="pres">
      <dgm:prSet presAssocID="{CE5B7219-C44D-4477-A050-A124F62B6BD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81FC97A-E33D-4A1F-8E54-83EC6FCE0657}" type="pres">
      <dgm:prSet presAssocID="{CE5B7219-C44D-4477-A050-A124F62B6BD5}" presName="descendantText" presStyleLbl="alignAccFollowNode1" presStyleIdx="1" presStyleCnt="3" custLinFactNeighborX="-1507" custLinFactNeighborY="-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1821F-B374-4221-86F9-2A4A5D69E9F3}" type="pres">
      <dgm:prSet presAssocID="{54E3F5BA-F430-4FFE-8F0C-9DE009F9A11E}" presName="sp" presStyleCnt="0"/>
      <dgm:spPr/>
    </dgm:pt>
    <dgm:pt modelId="{325F63BE-DD99-4EC5-9E92-D711E0601976}" type="pres">
      <dgm:prSet presAssocID="{9763D9F2-F78C-4B72-A3E5-B8488EF7D48A}" presName="linNode" presStyleCnt="0"/>
      <dgm:spPr/>
    </dgm:pt>
    <dgm:pt modelId="{494CDE64-A65F-4EF1-8B95-C153AFB021D7}" type="pres">
      <dgm:prSet presAssocID="{9763D9F2-F78C-4B72-A3E5-B8488EF7D48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1313E-465C-4DC6-9AC3-45106B60FD3D}" type="pres">
      <dgm:prSet presAssocID="{9763D9F2-F78C-4B72-A3E5-B8488EF7D48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048C30-D117-4F2F-87D0-47D485009DAD}" srcId="{003C3862-6831-4E94-8D5F-203A79D30E41}" destId="{BBD44CFC-EA47-4DC2-BA36-0DE3BC68CF28}" srcOrd="0" destOrd="0" parTransId="{0408B018-58A7-49AC-85C2-0A3108895301}" sibTransId="{9BA83A07-B314-40C8-B07D-5D626FA1C748}"/>
    <dgm:cxn modelId="{71346B35-4054-4D2D-BD96-DEC808AC6921}" srcId="{8EA81D1E-50C5-4A90-9F6C-97CBC6BEDD3A}" destId="{9763D9F2-F78C-4B72-A3E5-B8488EF7D48A}" srcOrd="2" destOrd="0" parTransId="{256432F1-AF9C-4626-B5F4-1F9D4D3B0E70}" sibTransId="{E2832ABE-8DAB-49D3-984A-8549A1195E75}"/>
    <dgm:cxn modelId="{0906E4AB-AFFB-4998-8FFB-B928A5218BE6}" type="presOf" srcId="{BBD44CFC-EA47-4DC2-BA36-0DE3BC68CF28}" destId="{4709B80C-84EF-49EE-A531-CE84FE0924AD}" srcOrd="0" destOrd="0" presId="urn:microsoft.com/office/officeart/2005/8/layout/vList5"/>
    <dgm:cxn modelId="{74FC6B3E-720E-423D-AE72-F4D1C08EEE07}" srcId="{CE5B7219-C44D-4477-A050-A124F62B6BD5}" destId="{12A017C9-1843-44E1-86F1-3A58857BEFE9}" srcOrd="0" destOrd="0" parTransId="{458EB28C-FEF0-4F95-9466-68F0DB39FE9B}" sibTransId="{9AF0AF3E-6E35-46D6-A4B5-2E1F543A7EE1}"/>
    <dgm:cxn modelId="{F5FDDFCD-E19B-4395-9E3E-7EC22B966A79}" type="presOf" srcId="{9763D9F2-F78C-4B72-A3E5-B8488EF7D48A}" destId="{494CDE64-A65F-4EF1-8B95-C153AFB021D7}" srcOrd="0" destOrd="0" presId="urn:microsoft.com/office/officeart/2005/8/layout/vList5"/>
    <dgm:cxn modelId="{48DAEC9C-8915-4EED-86D3-AA92A77FCAF3}" srcId="{8EA81D1E-50C5-4A90-9F6C-97CBC6BEDD3A}" destId="{003C3862-6831-4E94-8D5F-203A79D30E41}" srcOrd="0" destOrd="0" parTransId="{6638720D-8776-4FE6-84BF-98349DF4A4DC}" sibTransId="{03392B03-5E02-45E8-819B-BF39B1DD6489}"/>
    <dgm:cxn modelId="{4B8D5A1C-2A7F-41B5-8179-C3515CBFB542}" type="presOf" srcId="{CE5B7219-C44D-4477-A050-A124F62B6BD5}" destId="{28929623-40FA-4849-833F-20599F70BC6C}" srcOrd="0" destOrd="0" presId="urn:microsoft.com/office/officeart/2005/8/layout/vList5"/>
    <dgm:cxn modelId="{BA0F2112-10C8-4378-80F6-4B2747A4E3A0}" type="presOf" srcId="{003C3862-6831-4E94-8D5F-203A79D30E41}" destId="{D142945A-F79B-4DE1-B27F-9B727B42D95D}" srcOrd="0" destOrd="0" presId="urn:microsoft.com/office/officeart/2005/8/layout/vList5"/>
    <dgm:cxn modelId="{08C6E1E1-2D41-4C76-94F6-FB8B26246CBE}" srcId="{8EA81D1E-50C5-4A90-9F6C-97CBC6BEDD3A}" destId="{CE5B7219-C44D-4477-A050-A124F62B6BD5}" srcOrd="1" destOrd="0" parTransId="{12254CC9-C62C-4268-9C3E-19AD80184EEE}" sibTransId="{54E3F5BA-F430-4FFE-8F0C-9DE009F9A11E}"/>
    <dgm:cxn modelId="{F8D30316-2BD6-402B-93AD-6B47331FA805}" srcId="{9763D9F2-F78C-4B72-A3E5-B8488EF7D48A}" destId="{329A9278-6087-489E-9F72-0AC9CEF900B8}" srcOrd="0" destOrd="0" parTransId="{8DFB8D38-9886-40D3-B6D4-8A79E9DDE8B9}" sibTransId="{DC0A0C1A-9469-4BD1-B037-8F11AE37AD86}"/>
    <dgm:cxn modelId="{8415097C-565F-4C48-A049-898F95434485}" type="presOf" srcId="{12A017C9-1843-44E1-86F1-3A58857BEFE9}" destId="{D81FC97A-E33D-4A1F-8E54-83EC6FCE0657}" srcOrd="0" destOrd="0" presId="urn:microsoft.com/office/officeart/2005/8/layout/vList5"/>
    <dgm:cxn modelId="{BDC1AEDF-7B8A-4A24-BCC9-77F64369F430}" type="presOf" srcId="{329A9278-6087-489E-9F72-0AC9CEF900B8}" destId="{3DB1313E-465C-4DC6-9AC3-45106B60FD3D}" srcOrd="0" destOrd="0" presId="urn:microsoft.com/office/officeart/2005/8/layout/vList5"/>
    <dgm:cxn modelId="{5575750B-BCCA-45E1-8A32-0DE99AC28841}" type="presOf" srcId="{8EA81D1E-50C5-4A90-9F6C-97CBC6BEDD3A}" destId="{16B8536D-9251-4687-8E79-13B334F93911}" srcOrd="0" destOrd="0" presId="urn:microsoft.com/office/officeart/2005/8/layout/vList5"/>
    <dgm:cxn modelId="{3D85EB8C-793D-478A-90FE-4580679E6220}" type="presParOf" srcId="{16B8536D-9251-4687-8E79-13B334F93911}" destId="{E39CA206-A02D-4B1C-A73E-CF82860FC59A}" srcOrd="0" destOrd="0" presId="urn:microsoft.com/office/officeart/2005/8/layout/vList5"/>
    <dgm:cxn modelId="{D6680E18-B7E0-4ADF-A1A5-C2F91306C17B}" type="presParOf" srcId="{E39CA206-A02D-4B1C-A73E-CF82860FC59A}" destId="{D142945A-F79B-4DE1-B27F-9B727B42D95D}" srcOrd="0" destOrd="0" presId="urn:microsoft.com/office/officeart/2005/8/layout/vList5"/>
    <dgm:cxn modelId="{A2FCCFC1-E154-43B4-B240-8243798773FB}" type="presParOf" srcId="{E39CA206-A02D-4B1C-A73E-CF82860FC59A}" destId="{4709B80C-84EF-49EE-A531-CE84FE0924AD}" srcOrd="1" destOrd="0" presId="urn:microsoft.com/office/officeart/2005/8/layout/vList5"/>
    <dgm:cxn modelId="{54CF6D55-A752-43E9-B2AD-60469B652A14}" type="presParOf" srcId="{16B8536D-9251-4687-8E79-13B334F93911}" destId="{3071124E-5481-40BD-B39B-D2B694B9A65E}" srcOrd="1" destOrd="0" presId="urn:microsoft.com/office/officeart/2005/8/layout/vList5"/>
    <dgm:cxn modelId="{2FEE676B-2F22-484B-B153-9E2EF58DF9C7}" type="presParOf" srcId="{16B8536D-9251-4687-8E79-13B334F93911}" destId="{50303F16-BD39-4E5B-91FA-3AEDA7EDC5CA}" srcOrd="2" destOrd="0" presId="urn:microsoft.com/office/officeart/2005/8/layout/vList5"/>
    <dgm:cxn modelId="{B945BC8C-4770-47E7-BD68-3FBABBEB518B}" type="presParOf" srcId="{50303F16-BD39-4E5B-91FA-3AEDA7EDC5CA}" destId="{28929623-40FA-4849-833F-20599F70BC6C}" srcOrd="0" destOrd="0" presId="urn:microsoft.com/office/officeart/2005/8/layout/vList5"/>
    <dgm:cxn modelId="{368444F0-8D4E-4B46-927A-E15CA7D7CDF6}" type="presParOf" srcId="{50303F16-BD39-4E5B-91FA-3AEDA7EDC5CA}" destId="{D81FC97A-E33D-4A1F-8E54-83EC6FCE0657}" srcOrd="1" destOrd="0" presId="urn:microsoft.com/office/officeart/2005/8/layout/vList5"/>
    <dgm:cxn modelId="{BAA170AC-9503-44A0-B259-9957E411264C}" type="presParOf" srcId="{16B8536D-9251-4687-8E79-13B334F93911}" destId="{4931821F-B374-4221-86F9-2A4A5D69E9F3}" srcOrd="3" destOrd="0" presId="urn:microsoft.com/office/officeart/2005/8/layout/vList5"/>
    <dgm:cxn modelId="{3C7B5352-47C1-49D6-B778-8FC1D8CB140A}" type="presParOf" srcId="{16B8536D-9251-4687-8E79-13B334F93911}" destId="{325F63BE-DD99-4EC5-9E92-D711E0601976}" srcOrd="4" destOrd="0" presId="urn:microsoft.com/office/officeart/2005/8/layout/vList5"/>
    <dgm:cxn modelId="{178FC889-75C2-46B9-A3FC-DB2D9B3C7F31}" type="presParOf" srcId="{325F63BE-DD99-4EC5-9E92-D711E0601976}" destId="{494CDE64-A65F-4EF1-8B95-C153AFB021D7}" srcOrd="0" destOrd="0" presId="urn:microsoft.com/office/officeart/2005/8/layout/vList5"/>
    <dgm:cxn modelId="{649BC7D6-FFAC-4E5B-8107-5D319BDA8D28}" type="presParOf" srcId="{325F63BE-DD99-4EC5-9E92-D711E0601976}" destId="{3DB1313E-465C-4DC6-9AC3-45106B60FD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9B80C-84EF-49EE-A531-CE84FE0924AD}">
      <dsp:nvSpPr>
        <dsp:cNvPr id="0" name=""/>
        <dsp:cNvSpPr/>
      </dsp:nvSpPr>
      <dsp:spPr>
        <a:xfrm rot="5400000">
          <a:off x="2329279" y="-688397"/>
          <a:ext cx="1041201" cy="2682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SETSU-DAN</a:t>
          </a:r>
          <a:endParaRPr lang="en-US" sz="3500" kern="1200" dirty="0"/>
        </a:p>
      </dsp:txBody>
      <dsp:txXfrm rot="-5400000">
        <a:off x="1508760" y="182949"/>
        <a:ext cx="2631413" cy="939547"/>
      </dsp:txXfrm>
    </dsp:sp>
    <dsp:sp modelId="{D142945A-F79B-4DE1-B27F-9B727B42D95D}">
      <dsp:nvSpPr>
        <dsp:cNvPr id="0" name=""/>
        <dsp:cNvSpPr/>
      </dsp:nvSpPr>
      <dsp:spPr>
        <a:xfrm>
          <a:off x="0" y="1971"/>
          <a:ext cx="1508760" cy="1301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BILLET CUTTING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OR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SAWING</a:t>
          </a:r>
          <a:endParaRPr lang="en-US" sz="2000" kern="1200" dirty="0"/>
        </a:p>
      </dsp:txBody>
      <dsp:txXfrm>
        <a:off x="63534" y="65505"/>
        <a:ext cx="1381692" cy="1174433"/>
      </dsp:txXfrm>
    </dsp:sp>
    <dsp:sp modelId="{D81FC97A-E33D-4A1F-8E54-83EC6FCE0657}">
      <dsp:nvSpPr>
        <dsp:cNvPr id="0" name=""/>
        <dsp:cNvSpPr/>
      </dsp:nvSpPr>
      <dsp:spPr>
        <a:xfrm rot="5400000">
          <a:off x="2306542" y="668715"/>
          <a:ext cx="1041201" cy="2682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NEKKAN</a:t>
          </a:r>
          <a:endParaRPr lang="en-US" sz="3500" kern="1200" dirty="0"/>
        </a:p>
      </dsp:txBody>
      <dsp:txXfrm rot="-5400000">
        <a:off x="1486023" y="1540062"/>
        <a:ext cx="2631413" cy="939547"/>
      </dsp:txXfrm>
    </dsp:sp>
    <dsp:sp modelId="{28929623-40FA-4849-833F-20599F70BC6C}">
      <dsp:nvSpPr>
        <dsp:cNvPr id="0" name=""/>
        <dsp:cNvSpPr/>
      </dsp:nvSpPr>
      <dsp:spPr>
        <a:xfrm>
          <a:off x="0" y="1368549"/>
          <a:ext cx="1508760" cy="1301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HOT FORGING</a:t>
          </a:r>
          <a:endParaRPr lang="en-US" sz="2400" kern="1200" dirty="0"/>
        </a:p>
      </dsp:txBody>
      <dsp:txXfrm>
        <a:off x="63534" y="1432083"/>
        <a:ext cx="1381692" cy="1174433"/>
      </dsp:txXfrm>
    </dsp:sp>
    <dsp:sp modelId="{3DB1313E-465C-4DC6-9AC3-45106B60FD3D}">
      <dsp:nvSpPr>
        <dsp:cNvPr id="0" name=""/>
        <dsp:cNvSpPr/>
      </dsp:nvSpPr>
      <dsp:spPr>
        <a:xfrm rot="5400000">
          <a:off x="2329279" y="2044757"/>
          <a:ext cx="1041201" cy="2682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PIASU</a:t>
          </a:r>
          <a:endParaRPr lang="en-US" sz="3500" kern="1200" dirty="0"/>
        </a:p>
      </dsp:txBody>
      <dsp:txXfrm rot="-5400000">
        <a:off x="1508760" y="2916104"/>
        <a:ext cx="2631413" cy="939547"/>
      </dsp:txXfrm>
    </dsp:sp>
    <dsp:sp modelId="{494CDE64-A65F-4EF1-8B95-C153AFB021D7}">
      <dsp:nvSpPr>
        <dsp:cNvPr id="0" name=""/>
        <dsp:cNvSpPr/>
      </dsp:nvSpPr>
      <dsp:spPr>
        <a:xfrm>
          <a:off x="0" y="2735126"/>
          <a:ext cx="1508760" cy="1301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PIERCING</a:t>
          </a:r>
          <a:endParaRPr lang="en-US" sz="2400" kern="1200" dirty="0"/>
        </a:p>
      </dsp:txBody>
      <dsp:txXfrm>
        <a:off x="63534" y="2798660"/>
        <a:ext cx="1381692" cy="1174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284C9-3C5F-4DC4-BA1A-D6F31D6842A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A09FD-2018-4F9F-BF03-AE35FABD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5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1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4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9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928D-E53E-4B60-9011-2BC96F9A4EF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F0AB3-2778-482D-AC86-085F73D60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lant Inform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lant Inform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Plant Inform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Plant Informat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Plant Informati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www.musashi.co.in/Developer/About/aboutu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12738"/>
            <a:ext cx="8150225" cy="49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17575" y="5410200"/>
            <a:ext cx="75558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Manufacturing unit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5385" y="5871865"/>
            <a:ext cx="4793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Seisan</a:t>
            </a:r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koujou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0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3044" y="706799"/>
            <a:ext cx="25146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Human Resource</a:t>
            </a:r>
            <a:endParaRPr 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3044" y="1380931"/>
            <a:ext cx="25146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Finance</a:t>
            </a:r>
            <a:endParaRPr 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3044" y="2066731"/>
            <a:ext cx="25146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Purchase</a:t>
            </a:r>
            <a:endParaRPr lang="en-US" sz="2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044" y="2904931"/>
            <a:ext cx="25146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Sales</a:t>
            </a:r>
            <a:endParaRPr 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3044" y="3590731"/>
            <a:ext cx="475335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Manufacturing Engineering</a:t>
            </a:r>
            <a:endParaRPr lang="en-US" sz="2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3044" y="4428931"/>
            <a:ext cx="356311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Maintenance</a:t>
            </a:r>
            <a:endParaRPr 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3044" y="5038531"/>
            <a:ext cx="356311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Quality</a:t>
            </a:r>
            <a:endParaRPr lang="en-US" sz="2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3044" y="5648131"/>
            <a:ext cx="356311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Factory Control</a:t>
            </a:r>
            <a:endParaRPr lang="en-US" sz="2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76088" y="713854"/>
            <a:ext cx="2514600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JINJI</a:t>
            </a:r>
            <a:endParaRPr lang="en-US" sz="2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76088" y="1387986"/>
            <a:ext cx="2514600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KEIRI</a:t>
            </a:r>
            <a:endParaRPr 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76088" y="2073786"/>
            <a:ext cx="2514600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KOUBAI</a:t>
            </a:r>
            <a:endParaRPr lang="en-US" sz="2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76088" y="2911986"/>
            <a:ext cx="2514600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EIGYO</a:t>
            </a:r>
            <a:endParaRPr lang="en-US" sz="2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54317" y="4435986"/>
            <a:ext cx="356311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HOZEN OR MENTE</a:t>
            </a:r>
            <a:endParaRPr lang="en-US" sz="25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76088" y="5045586"/>
            <a:ext cx="3563112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HINSHITSU</a:t>
            </a:r>
            <a:endParaRPr lang="en-US" sz="2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6088" y="5655186"/>
            <a:ext cx="356311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SEISAN KANRI OR SEIKAN</a:t>
            </a:r>
            <a:endParaRPr lang="en-US" sz="2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76088" y="3581400"/>
            <a:ext cx="2514600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SEISAN GIJYUTSU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82695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all Joint Machining | LANBI - Customized solutions for ball joints - Part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Komatsu Solid Loop Presses &quot;L2C&quot; | Stamping Presses | Komatsu Industries  Cor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Komatsu Solid Loop Presses &amp;quot;L2C&amp;quot; | Stamping Presses | Komatsu Industries  Cor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4" r="18900"/>
          <a:stretch/>
        </p:blipFill>
        <p:spPr bwMode="auto">
          <a:xfrm>
            <a:off x="122918" y="1108387"/>
            <a:ext cx="405007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5432" y="160338"/>
            <a:ext cx="3029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FORGING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4416" y="152400"/>
            <a:ext cx="2591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TANZOU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16035162"/>
              </p:ext>
            </p:extLst>
          </p:nvPr>
        </p:nvGraphicFramePr>
        <p:xfrm>
          <a:off x="4172990" y="1371600"/>
          <a:ext cx="4191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0" y="6172200"/>
            <a:ext cx="924968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PROCESS IN JAPANESE IS CALLED “ </a:t>
            </a:r>
            <a:r>
              <a:rPr lang="en-US" sz="4400" b="1" dirty="0" smtClean="0">
                <a:solidFill>
                  <a:srgbClr val="FF0000"/>
                </a:solidFill>
              </a:rPr>
              <a:t>KOUTEI”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6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ew Drilling And Tapping Machining Center Robot Automatic Line, ड्रिलिंग  टैपिंग सेंटर - Nirdev Machine Tools, Ahmedabad | ID: 202925372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3105835"/>
            <a:ext cx="4230497" cy="254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12" descr="http://www.musashi.co.in/Developer/EHS/PartForma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99" y="3799114"/>
            <a:ext cx="44196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2021-06-03T14:26:12Z</dcterms:created>
  <dcterms:modified xsi:type="dcterms:W3CDTF">2021-06-04T09:04:06Z</dcterms:modified>
</cp:coreProperties>
</file>