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8"/>
    <p:restoredTop sz="94687"/>
  </p:normalViewPr>
  <p:slideViewPr>
    <p:cSldViewPr snapToGrid="0">
      <p:cViewPr varScale="1">
        <p:scale>
          <a:sx n="113" d="100"/>
          <a:sy n="113" d="100"/>
        </p:scale>
        <p:origin x="18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6966-657B-D311-A264-EE64E67A6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5A34C-1DBD-4959-8D3B-D383DE019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E4A53-5612-1A24-F43C-A95086D0D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540A-CBBB-4C4F-9E36-533C469FF386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8167D-8060-1D84-B72F-3E6173CF6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B0EC1-22F8-92C0-0E35-19D03A0B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F3B4-7857-9E41-8C28-F25A6296D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72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7D4F-FB3A-CCE7-A229-46AA41003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03432-B08F-015A-354D-B7F14DDFC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2521C-BBE6-23B0-D3FD-3943F1D0D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540A-CBBB-4C4F-9E36-533C469FF386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61CFA-65AE-B72B-C1DF-B7070B84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5A7E6-6BF0-7727-AF48-416C3458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F3B4-7857-9E41-8C28-F25A6296D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9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4AEAC4-3F78-C5EC-1380-C0A95E747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E9CCA-71FD-91EC-CDA8-D20865BDC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61E7C-5895-E53C-DCE1-648C7DD2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540A-CBBB-4C4F-9E36-533C469FF386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C664B-C95D-9323-D9D7-5D89E100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1104F-7F1D-3444-628F-915B8F02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F3B4-7857-9E41-8C28-F25A6296D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3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480C-54FA-3C86-8F6D-7354CBB9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569B7-52D2-FD4B-6F28-FEFC5BA02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DFCC3-5D45-43A5-2588-132F46F50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540A-CBBB-4C4F-9E36-533C469FF386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4E8A3-0160-765B-B69A-5510A98F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B83B5-5001-375E-9A60-8DA240C3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F3B4-7857-9E41-8C28-F25A6296D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1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AC0A-ABE4-0ED6-D843-1F7696C54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C5C33-B2A5-918D-CA20-8ED8DDBCC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D65E7-23E5-62F5-72DC-2CAE01D68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540A-CBBB-4C4F-9E36-533C469FF386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D5456-6632-C022-1598-F235A019F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18446-CB80-A0D9-9E59-58FED186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F3B4-7857-9E41-8C28-F25A6296D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5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3A8D1-2CEC-2D02-1D16-DF47285A6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7732F-0D27-AA62-1146-0BB952490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4285E-0BF6-316C-7332-1C9F0E5DE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CB149-CFE4-C0E0-416F-21A9A41E0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540A-CBBB-4C4F-9E36-533C469FF386}" type="datetimeFigureOut">
              <a:rPr lang="en-US" smtClean="0"/>
              <a:t>3/21/24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28844-5B7E-3796-DFB4-E6DA14785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178F5-2283-8B11-0A57-E47FFE5B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F3B4-7857-9E41-8C28-F25A6296D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09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EFF4-5B6F-823A-AD0F-2630DCA4C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D0DF1-0EED-C2A1-D656-2256E9AA0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B61A8-37E7-A476-D54F-0EDC1CAC8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CE7AF-1149-0B01-1A09-C3B2DB0CC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5A6C5-D7E7-D74F-52C1-B61269C72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515B3-A308-6DFC-ACCD-83C32186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540A-CBBB-4C4F-9E36-533C469FF386}" type="datetimeFigureOut">
              <a:rPr lang="en-US" smtClean="0"/>
              <a:t>3/21/24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055F93-3FC1-184D-6F51-CC2AB5629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6D626A-B5F9-0480-7A69-C5A53B266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F3B4-7857-9E41-8C28-F25A6296D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4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6598-B850-DCBD-5908-1ED02AC2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8EF1B-17FF-F219-FBCD-B09DB737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540A-CBBB-4C4F-9E36-533C469FF386}" type="datetimeFigureOut">
              <a:rPr lang="en-US" smtClean="0"/>
              <a:t>3/21/24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4F771-6DFD-13D0-C57C-E4C74A33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CC84F-886E-2771-E581-0FEEE065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F3B4-7857-9E41-8C28-F25A6296D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0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C309F-C5E5-5A9F-2CC3-4D311A36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540A-CBBB-4C4F-9E36-533C469FF386}" type="datetimeFigureOut">
              <a:rPr lang="en-US" smtClean="0"/>
              <a:t>3/21/24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342D19-6422-D3DF-D21A-242E6BF1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34288-6715-33FF-7699-D042314A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F3B4-7857-9E41-8C28-F25A6296D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3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6BB66-8FEA-77E9-0D27-DE52A5457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804F2-4E1B-A68A-2B1E-71D6CE60B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A65D7-3C10-871C-38A0-2632BA7D9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13785-0D34-DEEE-D2A6-EB413D91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540A-CBBB-4C4F-9E36-533C469FF386}" type="datetimeFigureOut">
              <a:rPr lang="en-US" smtClean="0"/>
              <a:t>3/21/24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DF37A-8725-AD5B-0D14-62D9F19CC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E1DF1-CC59-E25C-4818-EC3E26FBA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F3B4-7857-9E41-8C28-F25A6296D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7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01AC8-2E38-5BBE-9C2B-A831A57E0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4694F-D37A-7F81-B002-C9BB7D0CE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5DD80-7F9A-8F7B-E170-286C1D67C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D6BC4-4E92-75C3-705A-D7D9EF6A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540A-CBBB-4C4F-9E36-533C469FF386}" type="datetimeFigureOut">
              <a:rPr lang="en-US" smtClean="0"/>
              <a:t>3/21/24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CDFB4-A45C-9F37-CF50-FD62718B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6B56A-13F1-A142-4E64-B98620D8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F3B4-7857-9E41-8C28-F25A6296D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9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7F4025-1258-0608-873E-4DECC4CA3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118A0-AF78-432D-4972-09809D917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44015-2692-DF55-0715-EED5C3380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72540A-CBBB-4C4F-9E36-533C469FF386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FFAB3-3802-47BF-3E4D-2141C21A6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B0825-B872-D684-443D-62249625B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05F3B4-7857-9E41-8C28-F25A6296D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3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BA8B50-DE7E-17EE-FB48-663416E89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242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 Ratnam Vadhri</dc:creator>
  <cp:lastModifiedBy>Venkata Ratnam Vadhri</cp:lastModifiedBy>
  <cp:revision>1</cp:revision>
  <dcterms:created xsi:type="dcterms:W3CDTF">2024-03-21T06:04:14Z</dcterms:created>
  <dcterms:modified xsi:type="dcterms:W3CDTF">2024-03-21T06:05:07Z</dcterms:modified>
</cp:coreProperties>
</file>