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61" d="100"/>
          <a:sy n="161" d="100"/>
        </p:scale>
        <p:origin x="552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42576" y="2111424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Build application container or OS image</a:t>
            </a:r>
            <a:endParaRPr sz="1000"/>
          </a:p>
        </p:txBody>
      </p:sp>
      <p:sp>
        <p:nvSpPr>
          <p:cNvPr id="55" name="Google Shape;55;p13"/>
          <p:cNvSpPr/>
          <p:nvPr/>
        </p:nvSpPr>
        <p:spPr>
          <a:xfrm>
            <a:off x="6805175" y="211142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Deploy cloud configuration or application to environment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4623263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cloud and infrastructure configuration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254054" y="49719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code or OS change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254054" y="3031237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Infrastructure code change</a:t>
            </a:r>
            <a:endParaRPr sz="1000"/>
          </a:p>
        </p:txBody>
      </p:sp>
      <p:cxnSp>
        <p:nvCxnSpPr>
          <p:cNvPr id="60" name="Google Shape;60;p13"/>
          <p:cNvCxnSpPr>
            <a:cxnSpLocks/>
            <a:stCxn id="58" idx="3"/>
            <a:endCxn id="12" idx="1"/>
          </p:cNvCxnSpPr>
          <p:nvPr/>
        </p:nvCxnSpPr>
        <p:spPr>
          <a:xfrm flipV="1">
            <a:off x="1562054" y="3327156"/>
            <a:ext cx="1142522" cy="288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cxnSpLocks/>
            <a:stCxn id="54" idx="3"/>
            <a:endCxn id="23" idx="1"/>
          </p:cNvCxnSpPr>
          <p:nvPr/>
        </p:nvCxnSpPr>
        <p:spPr>
          <a:xfrm>
            <a:off x="2050576" y="2410224"/>
            <a:ext cx="470886" cy="100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>
            <a:off x="5931263" y="2410225"/>
            <a:ext cx="8739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58;p13">
            <a:extLst>
              <a:ext uri="{FF2B5EF4-FFF2-40B4-BE49-F238E27FC236}">
                <a16:creationId xmlns:a16="http://schemas.microsoft.com/office/drawing/2014/main" id="{41163F85-3B59-8043-A7CA-BD784E0070D1}"/>
              </a:ext>
            </a:extLst>
          </p:cNvPr>
          <p:cNvSpPr/>
          <p:nvPr/>
        </p:nvSpPr>
        <p:spPr>
          <a:xfrm>
            <a:off x="2704576" y="3028356"/>
            <a:ext cx="1447801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sz="1000" dirty="0"/>
              <a:t>Infrastructure as code compliance scanning.</a:t>
            </a:r>
            <a:endParaRPr sz="1000" dirty="0"/>
          </a:p>
        </p:txBody>
      </p:sp>
      <p:cxnSp>
        <p:nvCxnSpPr>
          <p:cNvPr id="19" name="Google Shape;60;p13">
            <a:extLst>
              <a:ext uri="{FF2B5EF4-FFF2-40B4-BE49-F238E27FC236}">
                <a16:creationId xmlns:a16="http://schemas.microsoft.com/office/drawing/2014/main" id="{0FC9F8E8-334D-754E-9229-64EB25DDF01D}"/>
              </a:ext>
            </a:extLst>
          </p:cNvPr>
          <p:cNvCxnSpPr>
            <a:cxnSpLocks/>
            <a:stCxn id="12" idx="3"/>
            <a:endCxn id="56" idx="2"/>
          </p:cNvCxnSpPr>
          <p:nvPr/>
        </p:nvCxnSpPr>
        <p:spPr>
          <a:xfrm flipV="1">
            <a:off x="4152377" y="2709025"/>
            <a:ext cx="1124886" cy="618131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Google Shape;57;p13">
            <a:extLst>
              <a:ext uri="{FF2B5EF4-FFF2-40B4-BE49-F238E27FC236}">
                <a16:creationId xmlns:a16="http://schemas.microsoft.com/office/drawing/2014/main" id="{D3DD50DB-263D-DC4C-9323-24F99CD81B08}"/>
              </a:ext>
            </a:extLst>
          </p:cNvPr>
          <p:cNvSpPr/>
          <p:nvPr/>
        </p:nvSpPr>
        <p:spPr>
          <a:xfrm>
            <a:off x="2521462" y="211243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sz="1000" dirty="0"/>
              <a:t>AMI or container image scanning.</a:t>
            </a:r>
            <a:endParaRPr sz="1000" dirty="0"/>
          </a:p>
        </p:txBody>
      </p:sp>
      <p:cxnSp>
        <p:nvCxnSpPr>
          <p:cNvPr id="30" name="Google Shape;59;p13">
            <a:extLst>
              <a:ext uri="{FF2B5EF4-FFF2-40B4-BE49-F238E27FC236}">
                <a16:creationId xmlns:a16="http://schemas.microsoft.com/office/drawing/2014/main" id="{88C4280E-F356-7742-A57E-E3E7F0702BC1}"/>
              </a:ext>
            </a:extLst>
          </p:cNvPr>
          <p:cNvCxnSpPr>
            <a:cxnSpLocks/>
            <a:endCxn id="54" idx="1"/>
          </p:cNvCxnSpPr>
          <p:nvPr/>
        </p:nvCxnSpPr>
        <p:spPr>
          <a:xfrm rot="16200000" flipH="1">
            <a:off x="-79695" y="1587953"/>
            <a:ext cx="1315434" cy="329108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" name="Google Shape;55;p13">
            <a:extLst>
              <a:ext uri="{FF2B5EF4-FFF2-40B4-BE49-F238E27FC236}">
                <a16:creationId xmlns:a16="http://schemas.microsoft.com/office/drawing/2014/main" id="{BF2E3BBB-194B-0240-8102-FA98C68805F8}"/>
              </a:ext>
            </a:extLst>
          </p:cNvPr>
          <p:cNvSpPr/>
          <p:nvPr/>
        </p:nvSpPr>
        <p:spPr>
          <a:xfrm>
            <a:off x="6810683" y="3442630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1000" dirty="0"/>
              <a:t>Post-deployment compliance scanning.</a:t>
            </a:r>
            <a:endParaRPr lang="en-US" sz="1000" dirty="0"/>
          </a:p>
        </p:txBody>
      </p:sp>
      <p:cxnSp>
        <p:nvCxnSpPr>
          <p:cNvPr id="35" name="Google Shape;62;p13">
            <a:extLst>
              <a:ext uri="{FF2B5EF4-FFF2-40B4-BE49-F238E27FC236}">
                <a16:creationId xmlns:a16="http://schemas.microsoft.com/office/drawing/2014/main" id="{81873519-B171-CC42-A576-2B2B5AE4D114}"/>
              </a:ext>
            </a:extLst>
          </p:cNvPr>
          <p:cNvCxnSpPr>
            <a:cxnSpLocks/>
            <a:stCxn id="55" idx="2"/>
            <a:endCxn id="34" idx="0"/>
          </p:cNvCxnSpPr>
          <p:nvPr/>
        </p:nvCxnSpPr>
        <p:spPr>
          <a:xfrm rot="16200000" flipH="1">
            <a:off x="7274377" y="3073073"/>
            <a:ext cx="733605" cy="550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61;p13">
            <a:extLst>
              <a:ext uri="{FF2B5EF4-FFF2-40B4-BE49-F238E27FC236}">
                <a16:creationId xmlns:a16="http://schemas.microsoft.com/office/drawing/2014/main" id="{FD6CCB08-A7A1-074E-8D63-FD723CC48963}"/>
              </a:ext>
            </a:extLst>
          </p:cNvPr>
          <p:cNvCxnSpPr>
            <a:cxnSpLocks/>
            <a:stCxn id="23" idx="3"/>
            <a:endCxn id="56" idx="1"/>
          </p:cNvCxnSpPr>
          <p:nvPr/>
        </p:nvCxnSpPr>
        <p:spPr>
          <a:xfrm flipV="1">
            <a:off x="3829462" y="2410225"/>
            <a:ext cx="793801" cy="100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</Words>
  <Application>Microsoft Macintosh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Vadhri Venkata Ratnam</cp:lastModifiedBy>
  <cp:revision>4</cp:revision>
  <dcterms:modified xsi:type="dcterms:W3CDTF">2021-10-15T10:50:06Z</dcterms:modified>
</cp:coreProperties>
</file>