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23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3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6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2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4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0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9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2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8E8A-F48A-4738-A016-CE87A0E8394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740443-9410-4A69-992F-F70DABE6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4205" y="2627289"/>
            <a:ext cx="4108122" cy="843997"/>
          </a:xfrm>
        </p:spPr>
        <p:txBody>
          <a:bodyPr/>
          <a:lstStyle/>
          <a:p>
            <a:pPr algn="ctr"/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4299" y="6297770"/>
            <a:ext cx="2270974" cy="376706"/>
          </a:xfrm>
        </p:spPr>
        <p:txBody>
          <a:bodyPr>
            <a:normAutofit/>
          </a:bodyPr>
          <a:lstStyle/>
          <a:p>
            <a:r>
              <a:rPr lang="ru-RU" dirty="0" smtClean="0"/>
              <a:t>Савкин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7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66761"/>
            <a:ext cx="8596668" cy="76355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758490"/>
            <a:ext cx="8596668" cy="860400"/>
          </a:xfrm>
        </p:spPr>
        <p:txBody>
          <a:bodyPr/>
          <a:lstStyle/>
          <a:p>
            <a:r>
              <a:rPr lang="ru-RU" dirty="0" smtClean="0"/>
              <a:t>Моей целью было создать классическую игру тетрис.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2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66761"/>
            <a:ext cx="8596668" cy="763550"/>
          </a:xfrm>
        </p:spPr>
        <p:txBody>
          <a:bodyPr/>
          <a:lstStyle/>
          <a:p>
            <a:pPr algn="ctr"/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04264"/>
            <a:ext cx="8596668" cy="1103979"/>
          </a:xfrm>
        </p:spPr>
        <p:txBody>
          <a:bodyPr>
            <a:normAutofit/>
          </a:bodyPr>
          <a:lstStyle/>
          <a:p>
            <a:r>
              <a:rPr lang="ru-RU" dirty="0" smtClean="0"/>
              <a:t>Я изначально выбрал не самый удачный способ реализации поэтому не смог реализовать механику удаления линий.</a:t>
            </a:r>
            <a:br>
              <a:rPr lang="ru-RU" dirty="0" smtClean="0"/>
            </a:br>
            <a:r>
              <a:rPr lang="ru-RU" dirty="0" smtClean="0"/>
              <a:t>Других проблем выявлено не было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66761"/>
            <a:ext cx="8596668" cy="76355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771742"/>
            <a:ext cx="8596668" cy="860400"/>
          </a:xfrm>
        </p:spPr>
        <p:txBody>
          <a:bodyPr/>
          <a:lstStyle/>
          <a:p>
            <a:r>
              <a:rPr lang="ru-RU" dirty="0" smtClean="0"/>
              <a:t>Реализовать успел не все функции но в целом </a:t>
            </a:r>
            <a:r>
              <a:rPr lang="ru-RU" smtClean="0"/>
              <a:t>игра работает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718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40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Тетрис</vt:lpstr>
      <vt:lpstr>Введение</vt:lpstr>
      <vt:lpstr>Ошибки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юрий савкин</dc:creator>
  <cp:lastModifiedBy>юрий савкин</cp:lastModifiedBy>
  <cp:revision>2</cp:revision>
  <dcterms:created xsi:type="dcterms:W3CDTF">2023-01-19T12:00:45Z</dcterms:created>
  <dcterms:modified xsi:type="dcterms:W3CDTF">2023-01-19T12:18:45Z</dcterms:modified>
</cp:coreProperties>
</file>