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9" r:id="rId10"/>
    <p:sldId id="272" r:id="rId11"/>
    <p:sldId id="270" r:id="rId12"/>
    <p:sldId id="273" r:id="rId13"/>
    <p:sldId id="271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D03D9F-0EC6-47AC-98C3-47B23BCB40F8}" type="datetimeFigureOut">
              <a:rPr lang="en-US" smtClean="0"/>
              <a:pPr/>
              <a:t>1/4/2022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96" y="1500174"/>
            <a:ext cx="72152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8000">
                  <a:solidFill>
                    <a:schemeClr val="tx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SOCIOGRAPHY</a:t>
            </a:r>
            <a:endParaRPr lang="en-IN" sz="5400" b="1" dirty="0">
              <a:ln w="18000">
                <a:solidFill>
                  <a:schemeClr val="tx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6143644"/>
            <a:ext cx="488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sz="2400" dirty="0" smtClean="0"/>
              <a:t>MADE BY VADIK AMAR(20BCS2872)</a:t>
            </a:r>
            <a:endParaRPr lang="en-IN" dirty="0"/>
          </a:p>
        </p:txBody>
      </p:sp>
      <p:pic>
        <p:nvPicPr>
          <p:cNvPr id="1027" name="Picture 3" descr="D:\cu\semester3\summer training\project\pics\logo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4714908" cy="3394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45512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Signup Layout</a:t>
            </a:r>
          </a:p>
        </p:txBody>
      </p:sp>
      <p:pic>
        <p:nvPicPr>
          <p:cNvPr id="5" name="Picture 4" descr="D:\New folder\bandicam 2021-07-08 22-43-24-610 (2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6929486" cy="39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53399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Signup  Database</a:t>
            </a:r>
          </a:p>
        </p:txBody>
      </p:sp>
      <p:pic>
        <p:nvPicPr>
          <p:cNvPr id="2050" name="Picture 2" descr="D:\vadik\New folder\bandicam 2021-07-12 02-05-52-7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43182"/>
            <a:ext cx="7219955" cy="4059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4820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Contact Layout</a:t>
            </a:r>
          </a:p>
        </p:txBody>
      </p:sp>
      <p:pic>
        <p:nvPicPr>
          <p:cNvPr id="5" name="Picture 4" descr="D:\New folder\bandicam 2021-07-08 22-43-54-782 (2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786610" cy="40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56092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Contact  Database</a:t>
            </a:r>
          </a:p>
        </p:txBody>
      </p:sp>
      <p:pic>
        <p:nvPicPr>
          <p:cNvPr id="3074" name="Picture 2" descr="D:\vadik\New folder\bandicam 2021-07-12 02-35-44-69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60443"/>
            <a:ext cx="7643834" cy="4297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0166" y="2025908"/>
            <a:ext cx="60007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People can hire photographers for their purposes.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pPr lvl="0"/>
            <a:r>
              <a:rPr lang="en-US" sz="2800" dirty="0" smtClean="0"/>
              <a:t>Top user/photographer can appear on the home page.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pPr lvl="0"/>
            <a:r>
              <a:rPr lang="en-US" sz="2800" dirty="0" smtClean="0"/>
              <a:t>Photographers can express themselves and also can keep an eye on their competitors.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r>
              <a:rPr lang="en-US" sz="2800" dirty="0" smtClean="0"/>
              <a:t>Simple design, easy to use interface.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3042" y="857232"/>
            <a:ext cx="56156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 smtClean="0">
                <a:latin typeface="Bookman Old Style" pitchFamily="18" charset="0"/>
              </a:rPr>
              <a:t>APPLICATIONS</a:t>
            </a:r>
            <a:endParaRPr lang="en-IN" sz="5400" dirty="0" smtClean="0">
              <a:latin typeface="Bookman Old Style" pitchFamily="18" charset="0"/>
            </a:endParaRPr>
          </a:p>
          <a:p>
            <a:r>
              <a:rPr lang="en-IN" sz="5400" b="1" dirty="0" smtClean="0">
                <a:latin typeface="Bookman Old Style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11 Unique Ways to Say 'Thank You' in an Email | Grammarl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7" name="Picture 3" descr="C:\Users\Samridhi\Desktop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98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7290" y="714356"/>
            <a:ext cx="57118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u="sng" dirty="0" smtClean="0">
                <a:latin typeface="Bookman Old Style" pitchFamily="18" charset="0"/>
                <a:cs typeface="Times New Roman" pitchFamily="18" charset="0"/>
              </a:rPr>
              <a:t>About </a:t>
            </a:r>
            <a:r>
              <a:rPr lang="en-US" sz="4400" b="1" u="sng" dirty="0" err="1" smtClean="0">
                <a:latin typeface="Bookman Old Style" pitchFamily="18" charset="0"/>
              </a:rPr>
              <a:t>Sociography</a:t>
            </a:r>
            <a:endParaRPr lang="en-IN" sz="4400" b="1" u="sng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IN" sz="4400" u="sng" dirty="0"/>
          </a:p>
        </p:txBody>
      </p:sp>
      <p:sp>
        <p:nvSpPr>
          <p:cNvPr id="5" name="Rectangle 4"/>
          <p:cNvSpPr/>
          <p:nvPr/>
        </p:nvSpPr>
        <p:spPr>
          <a:xfrm>
            <a:off x="857224" y="2786058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Sociography</a:t>
            </a:r>
            <a:r>
              <a:rPr lang="en-US" sz="2400" dirty="0" smtClean="0"/>
              <a:t> </a:t>
            </a:r>
            <a:r>
              <a:rPr lang="en-IN" sz="2400" dirty="0" smtClean="0"/>
              <a:t>is a social networking web service designed with the help of front end- html, </a:t>
            </a:r>
            <a:r>
              <a:rPr lang="en-IN" sz="2400" dirty="0" err="1" smtClean="0"/>
              <a:t>css</a:t>
            </a:r>
            <a:r>
              <a:rPr lang="en-IN" sz="2400" dirty="0" smtClean="0"/>
              <a:t> and </a:t>
            </a:r>
            <a:r>
              <a:rPr lang="en-IN" sz="2400" dirty="0" err="1" smtClean="0"/>
              <a:t>javascript</a:t>
            </a:r>
            <a:r>
              <a:rPr lang="en-IN" sz="2400" dirty="0" smtClean="0"/>
              <a:t> and back end- </a:t>
            </a:r>
            <a:r>
              <a:rPr lang="en-IN" sz="2400" dirty="0" err="1" smtClean="0"/>
              <a:t>sql</a:t>
            </a:r>
            <a:r>
              <a:rPr lang="en-IN" sz="2400" dirty="0" smtClean="0"/>
              <a:t>, </a:t>
            </a:r>
            <a:r>
              <a:rPr lang="en-IN" sz="2400" dirty="0" err="1" smtClean="0"/>
              <a:t>php</a:t>
            </a:r>
            <a:r>
              <a:rPr lang="en-IN" sz="2400" dirty="0" smtClean="0"/>
              <a:t>. The </a:t>
            </a:r>
            <a:r>
              <a:rPr lang="en-IN" sz="2400" dirty="0" err="1" smtClean="0"/>
              <a:t>sql</a:t>
            </a:r>
            <a:r>
              <a:rPr lang="en-IN" sz="2400" dirty="0" smtClean="0"/>
              <a:t> and </a:t>
            </a:r>
            <a:r>
              <a:rPr lang="en-IN" sz="2400" dirty="0" err="1" smtClean="0"/>
              <a:t>php</a:t>
            </a:r>
            <a:r>
              <a:rPr lang="en-IN" sz="2400" dirty="0" smtClean="0"/>
              <a:t> will connect to a database to keep the records of the systems. Html is used to give structure, </a:t>
            </a:r>
            <a:r>
              <a:rPr lang="en-IN" sz="2400" dirty="0" err="1" smtClean="0"/>
              <a:t>css</a:t>
            </a:r>
            <a:r>
              <a:rPr lang="en-IN" sz="2400" dirty="0" smtClean="0"/>
              <a:t> is used to style and to decorate, and </a:t>
            </a:r>
            <a:r>
              <a:rPr lang="en-IN" sz="2400" dirty="0" err="1" smtClean="0"/>
              <a:t>javascript</a:t>
            </a:r>
            <a:r>
              <a:rPr lang="en-IN" sz="2400" dirty="0" smtClean="0"/>
              <a:t> is for functioning of website.</a:t>
            </a:r>
            <a:endParaRPr lang="en-IN" sz="2400" dirty="0"/>
          </a:p>
        </p:txBody>
      </p:sp>
      <p:pic>
        <p:nvPicPr>
          <p:cNvPr id="8193" name="Picture 1" descr="D:\cu\semester3\summer training\project\pics\i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5500702"/>
            <a:ext cx="1714512" cy="822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10" y="428604"/>
            <a:ext cx="53578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Bookman Old Style" pitchFamily="18" charset="0"/>
            </a:endParaRPr>
          </a:p>
          <a:p>
            <a:r>
              <a:rPr lang="en-IN" sz="5400" b="1" u="sng" dirty="0" smtClean="0">
                <a:latin typeface="Bookman Old Style" pitchFamily="18" charset="0"/>
              </a:rPr>
              <a:t>TECHNOLOGY USED</a:t>
            </a:r>
            <a:endParaRPr lang="en-IN" sz="5400" dirty="0" smtClean="0">
              <a:latin typeface="Bookman Old Style" pitchFamily="18" charset="0"/>
            </a:endParaRPr>
          </a:p>
          <a:p>
            <a:r>
              <a:rPr lang="en-IN" b="1" dirty="0" smtClean="0"/>
              <a:t/>
            </a:r>
            <a:br>
              <a:rPr lang="en-IN" b="1" dirty="0" smtClean="0"/>
            </a:br>
            <a:endParaRPr lang="en-IN" sz="2800" b="1" dirty="0" smtClean="0"/>
          </a:p>
          <a:p>
            <a:r>
              <a:rPr lang="en-US" sz="2800" b="1" dirty="0" smtClean="0"/>
              <a:t>HTML, CSS, JS, SQL</a:t>
            </a:r>
            <a:endParaRPr lang="en-IN" sz="2800" dirty="0"/>
          </a:p>
        </p:txBody>
      </p:sp>
      <p:pic>
        <p:nvPicPr>
          <p:cNvPr id="7170" name="Picture 2" descr="Javascript Js Logo Source - Free vector graphic on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857628"/>
            <a:ext cx="2571768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10" y="42860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IN" b="1" dirty="0" smtClean="0"/>
              <a:t/>
            </a:r>
            <a:br>
              <a:rPr lang="en-IN" b="1" dirty="0" smtClean="0"/>
            </a:br>
            <a:endParaRPr lang="en-IN" sz="2800" b="1" dirty="0" smtClean="0"/>
          </a:p>
          <a:p>
            <a:r>
              <a:rPr lang="en-US" sz="2800" b="1" dirty="0" smtClean="0"/>
              <a:t>VS Code, </a:t>
            </a:r>
            <a:r>
              <a:rPr lang="en-US" sz="2800" b="1" dirty="0" err="1" smtClean="0"/>
              <a:t>Xampp</a:t>
            </a:r>
            <a:r>
              <a:rPr lang="en-US" sz="2800" b="1" dirty="0" smtClean="0"/>
              <a:t> AND </a:t>
            </a:r>
            <a:r>
              <a:rPr lang="en-US" sz="2800" b="1" dirty="0" smtClean="0"/>
              <a:t>Chrome (any </a:t>
            </a:r>
            <a:r>
              <a:rPr lang="en-US" sz="2800" b="1" dirty="0" smtClean="0"/>
              <a:t>browser)</a:t>
            </a:r>
            <a:endParaRPr lang="en-IN" sz="2800" dirty="0"/>
          </a:p>
        </p:txBody>
      </p:sp>
      <p:pic>
        <p:nvPicPr>
          <p:cNvPr id="22530" name="Picture 2" descr="Visual Studio Code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4143380"/>
            <a:ext cx="228601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728" y="428604"/>
            <a:ext cx="5646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 smtClean="0">
                <a:latin typeface="Bookman Old Style" pitchFamily="18" charset="0"/>
              </a:rPr>
              <a:t>Project Design </a:t>
            </a:r>
            <a:endParaRPr lang="en-IN" sz="5400" dirty="0">
              <a:latin typeface="Bookman Old Style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4546" y="2643182"/>
            <a:ext cx="62865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smtClean="0"/>
              <a:t>1. Login , Signup, Contact Page </a:t>
            </a:r>
            <a:endParaRPr lang="en-IN" sz="4000" dirty="0" smtClean="0"/>
          </a:p>
          <a:p>
            <a:r>
              <a:rPr lang="en-US" sz="4000" dirty="0" smtClean="0"/>
              <a:t> </a:t>
            </a:r>
            <a:endParaRPr lang="en-IN" sz="4000" dirty="0" smtClean="0"/>
          </a:p>
          <a:p>
            <a:r>
              <a:rPr lang="en-US" sz="4000" dirty="0" smtClean="0"/>
              <a:t>2. Home page</a:t>
            </a:r>
            <a:endParaRPr lang="en-IN" sz="4000" dirty="0" smtClean="0"/>
          </a:p>
          <a:p>
            <a:r>
              <a:rPr lang="en-US" sz="4000" dirty="0" smtClean="0"/>
              <a:t> </a:t>
            </a:r>
            <a:endParaRPr lang="en-IN" sz="4000" dirty="0" smtClean="0"/>
          </a:p>
          <a:p>
            <a:r>
              <a:rPr lang="en-US" sz="4000" dirty="0" smtClean="0"/>
              <a:t>3. Profile of user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3108" y="928670"/>
            <a:ext cx="4243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Home Layout</a:t>
            </a:r>
          </a:p>
        </p:txBody>
      </p:sp>
      <p:pic>
        <p:nvPicPr>
          <p:cNvPr id="5121" name="Picture 1" descr="D:\New folder\bandicam 2021-07-08 22-42-11-479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7429551" cy="3943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46349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Profile  Layout</a:t>
            </a:r>
          </a:p>
        </p:txBody>
      </p:sp>
      <p:pic>
        <p:nvPicPr>
          <p:cNvPr id="4097" name="Picture 1" descr="D:\New folder\bandicam 2021-07-08 22-43-33-716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8072494" cy="4006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4378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Login  Layout</a:t>
            </a:r>
          </a:p>
        </p:txBody>
      </p:sp>
      <p:pic>
        <p:nvPicPr>
          <p:cNvPr id="23554" name="Picture 2" descr="D:\New folder\bandicam 2021-07-08 22-43-14-542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61470"/>
            <a:ext cx="7643866" cy="4096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1000108"/>
            <a:ext cx="4993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Login  Database</a:t>
            </a:r>
          </a:p>
        </p:txBody>
      </p:sp>
      <p:pic>
        <p:nvPicPr>
          <p:cNvPr id="1026" name="Picture 2" descr="D:\vadik\New folder\bandicam 2021-07-12 01-52-21-0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7077079" cy="3978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234</TotalTime>
  <Words>116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Samridhi</dc:creator>
  <cp:lastModifiedBy>VADIK</cp:lastModifiedBy>
  <cp:revision>27</cp:revision>
  <dcterms:created xsi:type="dcterms:W3CDTF">2021-05-03T19:55:47Z</dcterms:created>
  <dcterms:modified xsi:type="dcterms:W3CDTF">2022-01-04T15:50:10Z</dcterms:modified>
</cp:coreProperties>
</file>