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744208"/>
        <c:axId val="199744600"/>
      </c:barChart>
      <c:catAx>
        <c:axId val="19974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600"/>
        <c:crosses val="autoZero"/>
        <c:auto val="1"/>
        <c:lblAlgn val="ctr"/>
        <c:lblOffset val="100"/>
        <c:noMultiLvlLbl val="0"/>
      </c:catAx>
      <c:valAx>
        <c:axId val="19974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450" y="1275222"/>
            <a:ext cx="11341100" cy="2725278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статистического анализа для улучшения сферы услуг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5373"/>
            <a:ext cx="9144000" cy="958319"/>
          </a:xfrm>
        </p:spPr>
        <p:txBody>
          <a:bodyPr/>
          <a:lstStyle/>
          <a:p>
            <a:r>
              <a:rPr lang="ru-RU" dirty="0" smtClean="0"/>
              <a:t>Социальные сервисы</a:t>
            </a:r>
            <a:br>
              <a:rPr lang="ru-RU" dirty="0" smtClean="0"/>
            </a:br>
            <a:r>
              <a:rPr lang="ru-RU" dirty="0" smtClean="0"/>
              <a:t>Кейс: свое решение – сделай общую жизнь лучше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предлагаем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976005"/>
            <a:ext cx="5221406" cy="23699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Внедрение интеллектуальной системы для улучшения сферы </a:t>
            </a:r>
            <a:r>
              <a:rPr lang="ru-RU" dirty="0" smtClean="0">
                <a:latin typeface="+mj-lt"/>
              </a:rPr>
              <a:t>услуг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95" y="1992833"/>
            <a:ext cx="5132632" cy="34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300" y="2613025"/>
            <a:ext cx="6640773" cy="23505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аудитории</a:t>
            </a:r>
          </a:p>
          <a:p>
            <a:r>
              <a:rPr lang="ru-RU" dirty="0" smtClean="0">
                <a:latin typeface="+mj-lt"/>
              </a:rPr>
              <a:t>Анализ возраста и пола целевой аудитории</a:t>
            </a:r>
          </a:p>
          <a:p>
            <a:r>
              <a:rPr lang="ru-RU" dirty="0" smtClean="0">
                <a:latin typeface="+mj-lt"/>
              </a:rPr>
              <a:t>Получение статистики посещаемости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44" y="921119"/>
            <a:ext cx="3619983" cy="5265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07293" y="159347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5626" y="2209600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6592" y="1284909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4302" y="1785016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6413" y="5355552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9832479" y="3427579"/>
            <a:ext cx="862283" cy="136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05637" y="324291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1" y="2512515"/>
            <a:ext cx="10483392" cy="2480398"/>
          </a:xfrm>
        </p:spPr>
      </p:pic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r="8430"/>
          <a:stretch/>
        </p:blipFill>
        <p:spPr>
          <a:xfrm>
            <a:off x="464024" y="1715270"/>
            <a:ext cx="3930556" cy="25241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0" t="7291" r="41770" b="51330"/>
          <a:stretch/>
        </p:blipFill>
        <p:spPr>
          <a:xfrm>
            <a:off x="4550722" y="2899552"/>
            <a:ext cx="3774412" cy="2730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14836" r="22404"/>
          <a:stretch/>
        </p:blipFill>
        <p:spPr>
          <a:xfrm>
            <a:off x="8553645" y="3831323"/>
            <a:ext cx="3120980" cy="2669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0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869</TotalTime>
  <Words>56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1_HDOfficeLightV0</vt:lpstr>
      <vt:lpstr>Сервис статистического анализа для улучшения сферы услуг</vt:lpstr>
      <vt:lpstr>Мы предлагаем </vt:lpstr>
      <vt:lpstr>Цель и задачи</vt:lpstr>
      <vt:lpstr>Процесс </vt:lpstr>
      <vt:lpstr>Целевая аудитория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43</cp:revision>
  <dcterms:created xsi:type="dcterms:W3CDTF">2018-04-13T20:06:50Z</dcterms:created>
  <dcterms:modified xsi:type="dcterms:W3CDTF">2018-04-14T11:29:57Z</dcterms:modified>
</cp:coreProperties>
</file>